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260A3-D599-48D9-9A74-6E2BEE40B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5F24F-F2F4-417D-A3B2-8CD1A4B9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2C521-1911-4F43-9EE1-793A0488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A6A8B-4F44-4A2C-B833-F48C54DCD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69309-097A-4059-956E-A7A750762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C3680-AB86-4282-901E-1467250F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48D25-96F3-4B93-9533-EB3B6D3D4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3C4BD-A63D-43F5-9D28-4B4BEE744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65CD4-6091-48B1-81C4-9AD8A2F2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D4591-3F2C-4922-AABD-10995B65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C70AB-F078-4E07-9265-2618D1115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35940" y="1621994"/>
            <a:ext cx="7973059" cy="10248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43639" y="209805"/>
            <a:ext cx="225672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21994"/>
            <a:ext cx="7747000" cy="3342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123131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28700" y="1549400"/>
            <a:ext cx="941705" cy="1821180"/>
          </a:xfrm>
          <a:custGeom>
            <a:rect l="l" t="t" r="r" b="b"/>
            <a:pathLst>
              <a:path w="941705" h="1821179">
                <a:moveTo>
                  <a:pt x="224332" y="509286"/>
                </a:moveTo>
                <a:lnTo>
                  <a:pt x="168249" y="509286"/>
                </a:lnTo>
                <a:lnTo>
                  <a:pt x="167999" y="367496"/>
                </a:lnTo>
                <a:lnTo>
                  <a:pt x="165996" y="112853"/>
                </a:lnTo>
                <a:lnTo>
                  <a:pt x="164243" y="0"/>
                </a:lnTo>
                <a:lnTo>
                  <a:pt x="260386" y="92597"/>
                </a:lnTo>
                <a:lnTo>
                  <a:pt x="224332" y="146612"/>
                </a:lnTo>
                <a:lnTo>
                  <a:pt x="224332" y="509286"/>
                </a:lnTo>
                <a:close/>
              </a:path>
              <a:path w="941705" h="1821179">
                <a:moveTo>
                  <a:pt x="428635" y="270076"/>
                </a:moveTo>
                <a:lnTo>
                  <a:pt x="396588" y="208344"/>
                </a:lnTo>
                <a:lnTo>
                  <a:pt x="753117" y="208344"/>
                </a:lnTo>
                <a:lnTo>
                  <a:pt x="801188" y="115746"/>
                </a:lnTo>
                <a:lnTo>
                  <a:pt x="873295" y="254643"/>
                </a:lnTo>
                <a:lnTo>
                  <a:pt x="464689" y="254643"/>
                </a:lnTo>
                <a:lnTo>
                  <a:pt x="428635" y="270076"/>
                </a:lnTo>
                <a:close/>
              </a:path>
              <a:path w="941705" h="1821179">
                <a:moveTo>
                  <a:pt x="32047" y="571018"/>
                </a:moveTo>
                <a:lnTo>
                  <a:pt x="0" y="509286"/>
                </a:lnTo>
                <a:lnTo>
                  <a:pt x="276410" y="509286"/>
                </a:lnTo>
                <a:lnTo>
                  <a:pt x="320475" y="424405"/>
                </a:lnTo>
                <a:lnTo>
                  <a:pt x="388576" y="555584"/>
                </a:lnTo>
                <a:lnTo>
                  <a:pt x="68101" y="555584"/>
                </a:lnTo>
                <a:lnTo>
                  <a:pt x="32047" y="571018"/>
                </a:lnTo>
                <a:close/>
              </a:path>
              <a:path w="941705" h="1821179">
                <a:moveTo>
                  <a:pt x="12017" y="1412111"/>
                </a:moveTo>
                <a:lnTo>
                  <a:pt x="0" y="1381245"/>
                </a:lnTo>
                <a:lnTo>
                  <a:pt x="13801" y="1337327"/>
                </a:lnTo>
                <a:lnTo>
                  <a:pt x="40090" y="1246418"/>
                </a:lnTo>
                <a:lnTo>
                  <a:pt x="64626" y="1151409"/>
                </a:lnTo>
                <a:lnTo>
                  <a:pt x="87410" y="1052301"/>
                </a:lnTo>
                <a:lnTo>
                  <a:pt x="108441" y="949093"/>
                </a:lnTo>
                <a:lnTo>
                  <a:pt x="127720" y="841786"/>
                </a:lnTo>
                <a:lnTo>
                  <a:pt x="145246" y="730380"/>
                </a:lnTo>
                <a:lnTo>
                  <a:pt x="161019" y="614874"/>
                </a:lnTo>
                <a:lnTo>
                  <a:pt x="168249" y="555584"/>
                </a:lnTo>
                <a:lnTo>
                  <a:pt x="224332" y="555584"/>
                </a:lnTo>
                <a:lnTo>
                  <a:pt x="224332" y="748496"/>
                </a:lnTo>
                <a:lnTo>
                  <a:pt x="260012" y="787078"/>
                </a:lnTo>
                <a:lnTo>
                  <a:pt x="224332" y="787078"/>
                </a:lnTo>
                <a:lnTo>
                  <a:pt x="224415" y="910541"/>
                </a:lnTo>
                <a:lnTo>
                  <a:pt x="168249" y="910541"/>
                </a:lnTo>
                <a:lnTo>
                  <a:pt x="160574" y="944244"/>
                </a:lnTo>
                <a:lnTo>
                  <a:pt x="144448" y="1010464"/>
                </a:lnTo>
                <a:lnTo>
                  <a:pt x="127173" y="1075571"/>
                </a:lnTo>
                <a:lnTo>
                  <a:pt x="108770" y="1139473"/>
                </a:lnTo>
                <a:lnTo>
                  <a:pt x="89241" y="1202169"/>
                </a:lnTo>
                <a:lnTo>
                  <a:pt x="68586" y="1263659"/>
                </a:lnTo>
                <a:lnTo>
                  <a:pt x="46803" y="1323944"/>
                </a:lnTo>
                <a:lnTo>
                  <a:pt x="24033" y="1382667"/>
                </a:lnTo>
                <a:lnTo>
                  <a:pt x="12017" y="1412111"/>
                </a:lnTo>
                <a:close/>
              </a:path>
              <a:path w="941705" h="1821179">
                <a:moveTo>
                  <a:pt x="368546" y="733063"/>
                </a:moveTo>
                <a:lnTo>
                  <a:pt x="336499" y="671331"/>
                </a:lnTo>
                <a:lnTo>
                  <a:pt x="813206" y="671331"/>
                </a:lnTo>
                <a:lnTo>
                  <a:pt x="865283" y="571018"/>
                </a:lnTo>
                <a:lnTo>
                  <a:pt x="941396" y="717630"/>
                </a:lnTo>
                <a:lnTo>
                  <a:pt x="404600" y="717630"/>
                </a:lnTo>
                <a:lnTo>
                  <a:pt x="368546" y="733063"/>
                </a:lnTo>
                <a:close/>
              </a:path>
              <a:path w="941705" h="1821179">
                <a:moveTo>
                  <a:pt x="660880" y="1637094"/>
                </a:moveTo>
                <a:lnTo>
                  <a:pt x="574477" y="1637094"/>
                </a:lnTo>
                <a:lnTo>
                  <a:pt x="580861" y="1635889"/>
                </a:lnTo>
                <a:lnTo>
                  <a:pt x="593227" y="1623098"/>
                </a:lnTo>
                <a:lnTo>
                  <a:pt x="593278" y="1622938"/>
                </a:lnTo>
                <a:lnTo>
                  <a:pt x="600891" y="1574156"/>
                </a:lnTo>
                <a:lnTo>
                  <a:pt x="600891" y="717630"/>
                </a:lnTo>
                <a:lnTo>
                  <a:pt x="660980" y="717630"/>
                </a:lnTo>
                <a:lnTo>
                  <a:pt x="660880" y="1637094"/>
                </a:lnTo>
                <a:close/>
              </a:path>
              <a:path w="941705" h="1821179">
                <a:moveTo>
                  <a:pt x="320475" y="1080303"/>
                </a:moveTo>
                <a:lnTo>
                  <a:pt x="292433" y="987706"/>
                </a:lnTo>
                <a:lnTo>
                  <a:pt x="282134" y="946387"/>
                </a:lnTo>
                <a:lnTo>
                  <a:pt x="269712" y="901619"/>
                </a:lnTo>
                <a:lnTo>
                  <a:pt x="252687" y="851462"/>
                </a:lnTo>
                <a:lnTo>
                  <a:pt x="234975" y="809045"/>
                </a:lnTo>
                <a:lnTo>
                  <a:pt x="224332" y="787078"/>
                </a:lnTo>
                <a:lnTo>
                  <a:pt x="260012" y="787078"/>
                </a:lnTo>
                <a:lnTo>
                  <a:pt x="299913" y="835909"/>
                </a:lnTo>
                <a:lnTo>
                  <a:pt x="326484" y="879675"/>
                </a:lnTo>
                <a:lnTo>
                  <a:pt x="347817" y="937456"/>
                </a:lnTo>
                <a:lnTo>
                  <a:pt x="352522" y="972273"/>
                </a:lnTo>
                <a:lnTo>
                  <a:pt x="340505" y="1037863"/>
                </a:lnTo>
                <a:lnTo>
                  <a:pt x="320475" y="1080303"/>
                </a:lnTo>
                <a:close/>
              </a:path>
              <a:path w="941705" h="1821179">
                <a:moveTo>
                  <a:pt x="164243" y="1821083"/>
                </a:moveTo>
                <a:lnTo>
                  <a:pt x="165958" y="1643605"/>
                </a:lnTo>
                <a:lnTo>
                  <a:pt x="167921" y="1202169"/>
                </a:lnTo>
                <a:lnTo>
                  <a:pt x="168020" y="1161326"/>
                </a:lnTo>
                <a:lnTo>
                  <a:pt x="168249" y="910541"/>
                </a:lnTo>
                <a:lnTo>
                  <a:pt x="224415" y="910541"/>
                </a:lnTo>
                <a:lnTo>
                  <a:pt x="224533" y="1086417"/>
                </a:lnTo>
                <a:lnTo>
                  <a:pt x="224658" y="1184475"/>
                </a:lnTo>
                <a:lnTo>
                  <a:pt x="225897" y="1563546"/>
                </a:lnTo>
                <a:lnTo>
                  <a:pt x="227399" y="1725592"/>
                </a:lnTo>
                <a:lnTo>
                  <a:pt x="228338" y="1774784"/>
                </a:lnTo>
                <a:lnTo>
                  <a:pt x="164243" y="1821083"/>
                </a:lnTo>
                <a:close/>
              </a:path>
              <a:path w="941705" h="1821179">
                <a:moveTo>
                  <a:pt x="292433" y="1620454"/>
                </a:moveTo>
                <a:lnTo>
                  <a:pt x="280415" y="1597306"/>
                </a:lnTo>
                <a:lnTo>
                  <a:pt x="294248" y="1561226"/>
                </a:lnTo>
                <a:lnTo>
                  <a:pt x="320788" y="1486713"/>
                </a:lnTo>
                <a:lnTo>
                  <a:pt x="345825" y="1409067"/>
                </a:lnTo>
                <a:lnTo>
                  <a:pt x="369360" y="1328285"/>
                </a:lnTo>
                <a:lnTo>
                  <a:pt x="391392" y="1244368"/>
                </a:lnTo>
                <a:lnTo>
                  <a:pt x="411923" y="1157317"/>
                </a:lnTo>
                <a:lnTo>
                  <a:pt x="430951" y="1067131"/>
                </a:lnTo>
                <a:lnTo>
                  <a:pt x="448477" y="973810"/>
                </a:lnTo>
                <a:lnTo>
                  <a:pt x="456677" y="925974"/>
                </a:lnTo>
                <a:lnTo>
                  <a:pt x="544808" y="1026288"/>
                </a:lnTo>
                <a:lnTo>
                  <a:pt x="504748" y="1064870"/>
                </a:lnTo>
                <a:lnTo>
                  <a:pt x="492183" y="1107733"/>
                </a:lnTo>
                <a:lnTo>
                  <a:pt x="466770" y="1190202"/>
                </a:lnTo>
                <a:lnTo>
                  <a:pt x="440981" y="1268332"/>
                </a:lnTo>
                <a:lnTo>
                  <a:pt x="414818" y="1342120"/>
                </a:lnTo>
                <a:lnTo>
                  <a:pt x="388278" y="1411568"/>
                </a:lnTo>
                <a:lnTo>
                  <a:pt x="361363" y="1476676"/>
                </a:lnTo>
                <a:lnTo>
                  <a:pt x="334073" y="1537443"/>
                </a:lnTo>
                <a:lnTo>
                  <a:pt x="306407" y="1593869"/>
                </a:lnTo>
                <a:lnTo>
                  <a:pt x="292433" y="1620454"/>
                </a:lnTo>
                <a:close/>
              </a:path>
              <a:path w="941705" h="1821179">
                <a:moveTo>
                  <a:pt x="869289" y="1558723"/>
                </a:moveTo>
                <a:lnTo>
                  <a:pt x="833235" y="1427544"/>
                </a:lnTo>
                <a:lnTo>
                  <a:pt x="829464" y="1404907"/>
                </a:lnTo>
                <a:lnTo>
                  <a:pt x="820326" y="1356921"/>
                </a:lnTo>
                <a:lnTo>
                  <a:pt x="802628" y="1278158"/>
                </a:lnTo>
                <a:lnTo>
                  <a:pt x="771582" y="1160482"/>
                </a:lnTo>
                <a:lnTo>
                  <a:pt x="732023" y="1028338"/>
                </a:lnTo>
                <a:lnTo>
                  <a:pt x="709051" y="956840"/>
                </a:lnTo>
                <a:lnTo>
                  <a:pt x="721069" y="941407"/>
                </a:lnTo>
                <a:lnTo>
                  <a:pt x="794450" y="1086417"/>
                </a:lnTo>
                <a:lnTo>
                  <a:pt x="816085" y="1129857"/>
                </a:lnTo>
                <a:lnTo>
                  <a:pt x="858148" y="1220526"/>
                </a:lnTo>
                <a:lnTo>
                  <a:pt x="878521" y="1270170"/>
                </a:lnTo>
                <a:lnTo>
                  <a:pt x="902130" y="1372881"/>
                </a:lnTo>
                <a:lnTo>
                  <a:pt x="905342" y="1412111"/>
                </a:lnTo>
                <a:lnTo>
                  <a:pt x="903365" y="1447943"/>
                </a:lnTo>
                <a:lnTo>
                  <a:pt x="903089" y="1451537"/>
                </a:lnTo>
                <a:lnTo>
                  <a:pt x="899068" y="1476676"/>
                </a:lnTo>
                <a:lnTo>
                  <a:pt x="898583" y="1478623"/>
                </a:lnTo>
                <a:lnTo>
                  <a:pt x="889319" y="1512425"/>
                </a:lnTo>
                <a:lnTo>
                  <a:pt x="869289" y="1558723"/>
                </a:lnTo>
                <a:close/>
              </a:path>
              <a:path w="941705" h="1821179">
                <a:moveTo>
                  <a:pt x="572849" y="1813366"/>
                </a:moveTo>
                <a:lnTo>
                  <a:pt x="561113" y="1757000"/>
                </a:lnTo>
                <a:lnTo>
                  <a:pt x="534824" y="1714077"/>
                </a:lnTo>
                <a:lnTo>
                  <a:pt x="500015" y="1678929"/>
                </a:lnTo>
                <a:lnTo>
                  <a:pt x="452671" y="1643605"/>
                </a:lnTo>
                <a:lnTo>
                  <a:pt x="452671" y="1605022"/>
                </a:lnTo>
                <a:lnTo>
                  <a:pt x="555222" y="1635328"/>
                </a:lnTo>
                <a:lnTo>
                  <a:pt x="574477" y="1637094"/>
                </a:lnTo>
                <a:lnTo>
                  <a:pt x="660880" y="1637094"/>
                </a:lnTo>
                <a:lnTo>
                  <a:pt x="658778" y="1662418"/>
                </a:lnTo>
                <a:lnTo>
                  <a:pt x="650652" y="1706270"/>
                </a:lnTo>
                <a:lnTo>
                  <a:pt x="631123" y="1752810"/>
                </a:lnTo>
                <a:lnTo>
                  <a:pt x="601579" y="1790669"/>
                </a:lnTo>
                <a:lnTo>
                  <a:pt x="597508" y="1794114"/>
                </a:lnTo>
                <a:lnTo>
                  <a:pt x="572849" y="1813366"/>
                </a:lnTo>
                <a:close/>
              </a:path>
            </a:pathLst>
          </a:custGeom>
          <a:solidFill>
            <a:srgbClr val="B2B2B2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102292" y="1564833"/>
            <a:ext cx="841375" cy="1767205"/>
          </a:xfrm>
          <a:custGeom>
            <a:rect l="l" t="t" r="r" b="b"/>
            <a:pathLst>
              <a:path w="841375" h="1767204">
                <a:moveTo>
                  <a:pt x="436647" y="671331"/>
                </a:moveTo>
                <a:lnTo>
                  <a:pt x="380564" y="671331"/>
                </a:lnTo>
                <a:lnTo>
                  <a:pt x="380314" y="435497"/>
                </a:lnTo>
                <a:lnTo>
                  <a:pt x="378311" y="99831"/>
                </a:lnTo>
                <a:lnTo>
                  <a:pt x="376558" y="0"/>
                </a:lnTo>
                <a:lnTo>
                  <a:pt x="468695" y="69448"/>
                </a:lnTo>
                <a:lnTo>
                  <a:pt x="436647" y="131179"/>
                </a:lnTo>
                <a:lnTo>
                  <a:pt x="436647" y="316374"/>
                </a:lnTo>
                <a:lnTo>
                  <a:pt x="798448" y="316374"/>
                </a:lnTo>
                <a:lnTo>
                  <a:pt x="821218" y="362673"/>
                </a:lnTo>
                <a:lnTo>
                  <a:pt x="436647" y="362673"/>
                </a:lnTo>
                <a:lnTo>
                  <a:pt x="436647" y="671331"/>
                </a:lnTo>
                <a:close/>
              </a:path>
              <a:path w="841375" h="1767204">
                <a:moveTo>
                  <a:pt x="798448" y="316374"/>
                </a:moveTo>
                <a:lnTo>
                  <a:pt x="697034" y="316374"/>
                </a:lnTo>
                <a:lnTo>
                  <a:pt x="749111" y="216060"/>
                </a:lnTo>
                <a:lnTo>
                  <a:pt x="798448" y="316374"/>
                </a:lnTo>
                <a:close/>
              </a:path>
              <a:path w="841375" h="1767204">
                <a:moveTo>
                  <a:pt x="721069" y="671331"/>
                </a:moveTo>
                <a:lnTo>
                  <a:pt x="640950" y="671331"/>
                </a:lnTo>
                <a:lnTo>
                  <a:pt x="681010" y="594167"/>
                </a:lnTo>
                <a:lnTo>
                  <a:pt x="721069" y="671331"/>
                </a:lnTo>
                <a:close/>
              </a:path>
              <a:path w="841375" h="1767204">
                <a:moveTo>
                  <a:pt x="144214" y="1327230"/>
                </a:moveTo>
                <a:lnTo>
                  <a:pt x="145966" y="1244760"/>
                </a:lnTo>
                <a:lnTo>
                  <a:pt x="147969" y="1071140"/>
                </a:lnTo>
                <a:lnTo>
                  <a:pt x="148219" y="979990"/>
                </a:lnTo>
                <a:lnTo>
                  <a:pt x="147969" y="887392"/>
                </a:lnTo>
                <a:lnTo>
                  <a:pt x="145966" y="702197"/>
                </a:lnTo>
                <a:lnTo>
                  <a:pt x="144214" y="609599"/>
                </a:lnTo>
                <a:lnTo>
                  <a:pt x="208309" y="671331"/>
                </a:lnTo>
                <a:lnTo>
                  <a:pt x="721069" y="671331"/>
                </a:lnTo>
                <a:lnTo>
                  <a:pt x="741099" y="709913"/>
                </a:lnTo>
                <a:lnTo>
                  <a:pt x="735949" y="717630"/>
                </a:lnTo>
                <a:lnTo>
                  <a:pt x="208309" y="717630"/>
                </a:lnTo>
                <a:lnTo>
                  <a:pt x="208309" y="1142035"/>
                </a:lnTo>
                <a:lnTo>
                  <a:pt x="707009" y="1142035"/>
                </a:lnTo>
                <a:lnTo>
                  <a:pt x="707299" y="1177723"/>
                </a:lnTo>
                <a:lnTo>
                  <a:pt x="707531" y="1188333"/>
                </a:lnTo>
                <a:lnTo>
                  <a:pt x="208309" y="1188333"/>
                </a:lnTo>
                <a:lnTo>
                  <a:pt x="208309" y="1280931"/>
                </a:lnTo>
                <a:lnTo>
                  <a:pt x="144214" y="1327230"/>
                </a:lnTo>
                <a:close/>
              </a:path>
              <a:path w="841375" h="1767204">
                <a:moveTo>
                  <a:pt x="707009" y="1142035"/>
                </a:moveTo>
                <a:lnTo>
                  <a:pt x="648962" y="1142035"/>
                </a:lnTo>
                <a:lnTo>
                  <a:pt x="648962" y="717630"/>
                </a:lnTo>
                <a:lnTo>
                  <a:pt x="735949" y="717630"/>
                </a:lnTo>
                <a:lnTo>
                  <a:pt x="705046" y="763929"/>
                </a:lnTo>
                <a:lnTo>
                  <a:pt x="705296" y="930797"/>
                </a:lnTo>
                <a:lnTo>
                  <a:pt x="707009" y="1142035"/>
                </a:lnTo>
                <a:close/>
              </a:path>
              <a:path w="841375" h="1767204">
                <a:moveTo>
                  <a:pt x="648962" y="1304080"/>
                </a:moveTo>
                <a:lnTo>
                  <a:pt x="648962" y="1188333"/>
                </a:lnTo>
                <a:lnTo>
                  <a:pt x="707531" y="1188333"/>
                </a:lnTo>
                <a:lnTo>
                  <a:pt x="709052" y="1257782"/>
                </a:lnTo>
                <a:lnTo>
                  <a:pt x="648962" y="1304080"/>
                </a:lnTo>
                <a:close/>
              </a:path>
              <a:path w="841375" h="1767204">
                <a:moveTo>
                  <a:pt x="44065" y="1767068"/>
                </a:moveTo>
                <a:lnTo>
                  <a:pt x="16024" y="1747776"/>
                </a:lnTo>
                <a:lnTo>
                  <a:pt x="0" y="1705336"/>
                </a:lnTo>
                <a:lnTo>
                  <a:pt x="20029" y="1651321"/>
                </a:lnTo>
                <a:lnTo>
                  <a:pt x="42417" y="1614930"/>
                </a:lnTo>
                <a:lnTo>
                  <a:pt x="58054" y="1586816"/>
                </a:lnTo>
                <a:lnTo>
                  <a:pt x="74110" y="1551007"/>
                </a:lnTo>
                <a:lnTo>
                  <a:pt x="89601" y="1503262"/>
                </a:lnTo>
                <a:lnTo>
                  <a:pt x="102586" y="1453963"/>
                </a:lnTo>
                <a:lnTo>
                  <a:pt x="124184" y="1365812"/>
                </a:lnTo>
                <a:lnTo>
                  <a:pt x="140208" y="1365812"/>
                </a:lnTo>
                <a:lnTo>
                  <a:pt x="125372" y="1522535"/>
                </a:lnTo>
                <a:lnTo>
                  <a:pt x="112534" y="1625021"/>
                </a:lnTo>
                <a:lnTo>
                  <a:pt x="99828" y="1689285"/>
                </a:lnTo>
                <a:lnTo>
                  <a:pt x="61828" y="1757950"/>
                </a:lnTo>
                <a:lnTo>
                  <a:pt x="54350" y="1763265"/>
                </a:lnTo>
                <a:lnTo>
                  <a:pt x="44065" y="1767068"/>
                </a:lnTo>
                <a:close/>
              </a:path>
              <a:path w="841375" h="1767204">
                <a:moveTo>
                  <a:pt x="336499" y="1751635"/>
                </a:moveTo>
                <a:lnTo>
                  <a:pt x="316469" y="1674470"/>
                </a:lnTo>
                <a:lnTo>
                  <a:pt x="313903" y="1644931"/>
                </a:lnTo>
                <a:lnTo>
                  <a:pt x="305390" y="1582235"/>
                </a:lnTo>
                <a:lnTo>
                  <a:pt x="292371" y="1514716"/>
                </a:lnTo>
                <a:lnTo>
                  <a:pt x="277703" y="1454168"/>
                </a:lnTo>
                <a:lnTo>
                  <a:pt x="264392" y="1404394"/>
                </a:lnTo>
                <a:lnTo>
                  <a:pt x="272404" y="1381245"/>
                </a:lnTo>
                <a:lnTo>
                  <a:pt x="328861" y="1470514"/>
                </a:lnTo>
                <a:lnTo>
                  <a:pt x="348610" y="1506939"/>
                </a:lnTo>
                <a:lnTo>
                  <a:pt x="364268" y="1546050"/>
                </a:lnTo>
                <a:lnTo>
                  <a:pt x="376558" y="1628172"/>
                </a:lnTo>
                <a:lnTo>
                  <a:pt x="373492" y="1668584"/>
                </a:lnTo>
                <a:lnTo>
                  <a:pt x="369516" y="1688154"/>
                </a:lnTo>
                <a:lnTo>
                  <a:pt x="368958" y="1689790"/>
                </a:lnTo>
                <a:lnTo>
                  <a:pt x="358531" y="1716911"/>
                </a:lnTo>
                <a:lnTo>
                  <a:pt x="336499" y="1751635"/>
                </a:lnTo>
                <a:close/>
              </a:path>
              <a:path w="841375" h="1767204">
                <a:moveTo>
                  <a:pt x="556826" y="1743918"/>
                </a:moveTo>
                <a:lnTo>
                  <a:pt x="532790" y="1651321"/>
                </a:lnTo>
                <a:lnTo>
                  <a:pt x="529285" y="1618647"/>
                </a:lnTo>
                <a:lnTo>
                  <a:pt x="519270" y="1554021"/>
                </a:lnTo>
                <a:lnTo>
                  <a:pt x="505249" y="1490360"/>
                </a:lnTo>
                <a:lnTo>
                  <a:pt x="488412" y="1431803"/>
                </a:lnTo>
                <a:lnTo>
                  <a:pt x="476707" y="1396678"/>
                </a:lnTo>
                <a:lnTo>
                  <a:pt x="484719" y="1373528"/>
                </a:lnTo>
                <a:lnTo>
                  <a:pt x="523687" y="1432461"/>
                </a:lnTo>
                <a:lnTo>
                  <a:pt x="557170" y="1490481"/>
                </a:lnTo>
                <a:lnTo>
                  <a:pt x="573444" y="1527134"/>
                </a:lnTo>
                <a:lnTo>
                  <a:pt x="596885" y="1628172"/>
                </a:lnTo>
                <a:lnTo>
                  <a:pt x="594552" y="1655372"/>
                </a:lnTo>
                <a:lnTo>
                  <a:pt x="594350" y="1657108"/>
                </a:lnTo>
                <a:lnTo>
                  <a:pt x="592884" y="1663382"/>
                </a:lnTo>
                <a:lnTo>
                  <a:pt x="578859" y="1705336"/>
                </a:lnTo>
                <a:lnTo>
                  <a:pt x="556826" y="1743918"/>
                </a:lnTo>
                <a:close/>
              </a:path>
              <a:path w="841375" h="1767204">
                <a:moveTo>
                  <a:pt x="805194" y="1767068"/>
                </a:moveTo>
                <a:lnTo>
                  <a:pt x="777153" y="1674470"/>
                </a:lnTo>
                <a:lnTo>
                  <a:pt x="771456" y="1641072"/>
                </a:lnTo>
                <a:lnTo>
                  <a:pt x="755934" y="1570660"/>
                </a:lnTo>
                <a:lnTo>
                  <a:pt x="734903" y="1495424"/>
                </a:lnTo>
                <a:lnTo>
                  <a:pt x="709978" y="1420236"/>
                </a:lnTo>
                <a:lnTo>
                  <a:pt x="693028" y="1373528"/>
                </a:lnTo>
                <a:lnTo>
                  <a:pt x="701040" y="1350379"/>
                </a:lnTo>
                <a:lnTo>
                  <a:pt x="731359" y="1393334"/>
                </a:lnTo>
                <a:lnTo>
                  <a:pt x="754087" y="1427062"/>
                </a:lnTo>
                <a:lnTo>
                  <a:pt x="781628" y="1473360"/>
                </a:lnTo>
                <a:lnTo>
                  <a:pt x="802910" y="1515801"/>
                </a:lnTo>
                <a:lnTo>
                  <a:pt x="836415" y="1614618"/>
                </a:lnTo>
                <a:lnTo>
                  <a:pt x="841248" y="1651321"/>
                </a:lnTo>
                <a:lnTo>
                  <a:pt x="838994" y="1680257"/>
                </a:lnTo>
                <a:lnTo>
                  <a:pt x="837532" y="1687300"/>
                </a:lnTo>
                <a:lnTo>
                  <a:pt x="825224" y="1728485"/>
                </a:lnTo>
                <a:lnTo>
                  <a:pt x="805194" y="1767068"/>
                </a:lnTo>
                <a:close/>
              </a:path>
            </a:pathLst>
          </a:custGeom>
          <a:solidFill>
            <a:srgbClr val="B2B2B2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159862" y="1564833"/>
            <a:ext cx="821690" cy="1783080"/>
          </a:xfrm>
          <a:custGeom>
            <a:rect l="l" t="t" r="r" b="b"/>
            <a:pathLst>
              <a:path w="821689" h="1783079">
                <a:moveTo>
                  <a:pt x="124183" y="401255"/>
                </a:moveTo>
                <a:lnTo>
                  <a:pt x="100148" y="401255"/>
                </a:lnTo>
                <a:lnTo>
                  <a:pt x="110476" y="331053"/>
                </a:lnTo>
                <a:lnTo>
                  <a:pt x="125122" y="221848"/>
                </a:lnTo>
                <a:lnTo>
                  <a:pt x="136138" y="121533"/>
                </a:lnTo>
                <a:lnTo>
                  <a:pt x="142649" y="36653"/>
                </a:lnTo>
                <a:lnTo>
                  <a:pt x="144213" y="0"/>
                </a:lnTo>
                <a:lnTo>
                  <a:pt x="232344" y="92597"/>
                </a:lnTo>
                <a:lnTo>
                  <a:pt x="204568" y="139317"/>
                </a:lnTo>
                <a:lnTo>
                  <a:pt x="171315" y="231252"/>
                </a:lnTo>
                <a:lnTo>
                  <a:pt x="155311" y="286847"/>
                </a:lnTo>
                <a:lnTo>
                  <a:pt x="124183" y="401255"/>
                </a:lnTo>
                <a:close/>
              </a:path>
              <a:path w="821689" h="1783079">
                <a:moveTo>
                  <a:pt x="340505" y="848810"/>
                </a:moveTo>
                <a:lnTo>
                  <a:pt x="328486" y="833377"/>
                </a:lnTo>
                <a:lnTo>
                  <a:pt x="348829" y="772489"/>
                </a:lnTo>
                <a:lnTo>
                  <a:pt x="385383" y="655778"/>
                </a:lnTo>
                <a:lnTo>
                  <a:pt x="416429" y="545818"/>
                </a:lnTo>
                <a:lnTo>
                  <a:pt x="441967" y="442611"/>
                </a:lnTo>
                <a:lnTo>
                  <a:pt x="452671" y="393539"/>
                </a:lnTo>
                <a:lnTo>
                  <a:pt x="462372" y="345311"/>
                </a:lnTo>
                <a:lnTo>
                  <a:pt x="479898" y="248855"/>
                </a:lnTo>
                <a:lnTo>
                  <a:pt x="494920" y="152400"/>
                </a:lnTo>
                <a:lnTo>
                  <a:pt x="507439" y="55944"/>
                </a:lnTo>
                <a:lnTo>
                  <a:pt x="512760" y="7716"/>
                </a:lnTo>
                <a:lnTo>
                  <a:pt x="600891" y="108030"/>
                </a:lnTo>
                <a:lnTo>
                  <a:pt x="571766" y="170666"/>
                </a:lnTo>
                <a:lnTo>
                  <a:pt x="546748" y="249699"/>
                </a:lnTo>
                <a:lnTo>
                  <a:pt x="500742" y="424405"/>
                </a:lnTo>
                <a:lnTo>
                  <a:pt x="805194" y="424405"/>
                </a:lnTo>
                <a:lnTo>
                  <a:pt x="821218" y="455270"/>
                </a:lnTo>
                <a:lnTo>
                  <a:pt x="810916" y="470703"/>
                </a:lnTo>
                <a:lnTo>
                  <a:pt x="492730" y="470703"/>
                </a:lnTo>
                <a:lnTo>
                  <a:pt x="474578" y="525562"/>
                </a:lnTo>
                <a:lnTo>
                  <a:pt x="437523" y="628770"/>
                </a:lnTo>
                <a:lnTo>
                  <a:pt x="399467" y="723297"/>
                </a:lnTo>
                <a:lnTo>
                  <a:pt x="360409" y="809142"/>
                </a:lnTo>
                <a:lnTo>
                  <a:pt x="340505" y="848810"/>
                </a:lnTo>
                <a:close/>
              </a:path>
              <a:path w="821689" h="1783079">
                <a:moveTo>
                  <a:pt x="336498" y="401255"/>
                </a:moveTo>
                <a:lnTo>
                  <a:pt x="256380" y="401255"/>
                </a:lnTo>
                <a:lnTo>
                  <a:pt x="296439" y="324090"/>
                </a:lnTo>
                <a:lnTo>
                  <a:pt x="336498" y="401255"/>
                </a:lnTo>
                <a:close/>
              </a:path>
              <a:path w="821689" h="1783079">
                <a:moveTo>
                  <a:pt x="0" y="1767068"/>
                </a:moveTo>
                <a:lnTo>
                  <a:pt x="1687" y="1592694"/>
                </a:lnTo>
                <a:lnTo>
                  <a:pt x="3755" y="1225228"/>
                </a:lnTo>
                <a:lnTo>
                  <a:pt x="3849" y="1157468"/>
                </a:lnTo>
                <a:lnTo>
                  <a:pt x="3924" y="987705"/>
                </a:lnTo>
                <a:lnTo>
                  <a:pt x="3814" y="908913"/>
                </a:lnTo>
                <a:lnTo>
                  <a:pt x="3707" y="857792"/>
                </a:lnTo>
                <a:lnTo>
                  <a:pt x="1750" y="509285"/>
                </a:lnTo>
                <a:lnTo>
                  <a:pt x="0" y="331807"/>
                </a:lnTo>
                <a:lnTo>
                  <a:pt x="60088" y="401255"/>
                </a:lnTo>
                <a:lnTo>
                  <a:pt x="336498" y="401255"/>
                </a:lnTo>
                <a:lnTo>
                  <a:pt x="356528" y="439837"/>
                </a:lnTo>
                <a:lnTo>
                  <a:pt x="350806" y="447554"/>
                </a:lnTo>
                <a:lnTo>
                  <a:pt x="56082" y="447554"/>
                </a:lnTo>
                <a:lnTo>
                  <a:pt x="56082" y="941407"/>
                </a:lnTo>
                <a:lnTo>
                  <a:pt x="316838" y="941407"/>
                </a:lnTo>
                <a:lnTo>
                  <a:pt x="316995" y="987705"/>
                </a:lnTo>
                <a:lnTo>
                  <a:pt x="56082" y="987705"/>
                </a:lnTo>
                <a:lnTo>
                  <a:pt x="56082" y="1527858"/>
                </a:lnTo>
                <a:lnTo>
                  <a:pt x="319030" y="1527858"/>
                </a:lnTo>
                <a:lnTo>
                  <a:pt x="319486" y="1574156"/>
                </a:lnTo>
                <a:lnTo>
                  <a:pt x="56082" y="1574156"/>
                </a:lnTo>
                <a:lnTo>
                  <a:pt x="56082" y="1705336"/>
                </a:lnTo>
                <a:lnTo>
                  <a:pt x="0" y="1767068"/>
                </a:lnTo>
                <a:close/>
              </a:path>
              <a:path w="821689" h="1783079">
                <a:moveTo>
                  <a:pt x="805194" y="424405"/>
                </a:moveTo>
                <a:lnTo>
                  <a:pt x="717063" y="424405"/>
                </a:lnTo>
                <a:lnTo>
                  <a:pt x="761128" y="339523"/>
                </a:lnTo>
                <a:lnTo>
                  <a:pt x="805194" y="424405"/>
                </a:lnTo>
                <a:close/>
              </a:path>
              <a:path w="821689" h="1783079">
                <a:moveTo>
                  <a:pt x="316838" y="941407"/>
                </a:moveTo>
                <a:lnTo>
                  <a:pt x="264391" y="941407"/>
                </a:lnTo>
                <a:lnTo>
                  <a:pt x="264391" y="447554"/>
                </a:lnTo>
                <a:lnTo>
                  <a:pt x="350806" y="447554"/>
                </a:lnTo>
                <a:lnTo>
                  <a:pt x="316469" y="493853"/>
                </a:lnTo>
                <a:lnTo>
                  <a:pt x="316728" y="908913"/>
                </a:lnTo>
                <a:lnTo>
                  <a:pt x="316838" y="941407"/>
                </a:lnTo>
                <a:close/>
              </a:path>
              <a:path w="821689" h="1783079">
                <a:moveTo>
                  <a:pt x="753246" y="1597306"/>
                </a:moveTo>
                <a:lnTo>
                  <a:pt x="652968" y="1597306"/>
                </a:lnTo>
                <a:lnTo>
                  <a:pt x="665198" y="1593971"/>
                </a:lnTo>
                <a:lnTo>
                  <a:pt x="668295" y="1592694"/>
                </a:lnTo>
                <a:lnTo>
                  <a:pt x="691767" y="1555800"/>
                </a:lnTo>
                <a:lnTo>
                  <a:pt x="707048" y="1466126"/>
                </a:lnTo>
                <a:lnTo>
                  <a:pt x="709521" y="1421877"/>
                </a:lnTo>
                <a:lnTo>
                  <a:pt x="714277" y="1264654"/>
                </a:lnTo>
                <a:lnTo>
                  <a:pt x="718784" y="1015798"/>
                </a:lnTo>
                <a:lnTo>
                  <a:pt x="722575" y="712603"/>
                </a:lnTo>
                <a:lnTo>
                  <a:pt x="725075" y="470703"/>
                </a:lnTo>
                <a:lnTo>
                  <a:pt x="810916" y="470703"/>
                </a:lnTo>
                <a:lnTo>
                  <a:pt x="785164" y="509285"/>
                </a:lnTo>
                <a:lnTo>
                  <a:pt x="782201" y="787078"/>
                </a:lnTo>
                <a:lnTo>
                  <a:pt x="778310" y="1076264"/>
                </a:lnTo>
                <a:lnTo>
                  <a:pt x="772802" y="1331872"/>
                </a:lnTo>
                <a:lnTo>
                  <a:pt x="768178" y="1459329"/>
                </a:lnTo>
                <a:lnTo>
                  <a:pt x="764861" y="1513706"/>
                </a:lnTo>
                <a:lnTo>
                  <a:pt x="753510" y="1595738"/>
                </a:lnTo>
                <a:lnTo>
                  <a:pt x="753246" y="1597306"/>
                </a:lnTo>
                <a:close/>
              </a:path>
              <a:path w="821689" h="1783079">
                <a:moveTo>
                  <a:pt x="528784" y="1196050"/>
                </a:moveTo>
                <a:lnTo>
                  <a:pt x="504748" y="1088020"/>
                </a:lnTo>
                <a:lnTo>
                  <a:pt x="500116" y="1049558"/>
                </a:lnTo>
                <a:lnTo>
                  <a:pt x="487097" y="973358"/>
                </a:lnTo>
                <a:lnTo>
                  <a:pt x="469070" y="898122"/>
                </a:lnTo>
                <a:lnTo>
                  <a:pt x="446036" y="823851"/>
                </a:lnTo>
                <a:lnTo>
                  <a:pt x="432641" y="787078"/>
                </a:lnTo>
                <a:lnTo>
                  <a:pt x="440653" y="763929"/>
                </a:lnTo>
                <a:lnTo>
                  <a:pt x="488802" y="837689"/>
                </a:lnTo>
                <a:lnTo>
                  <a:pt x="529535" y="908913"/>
                </a:lnTo>
                <a:lnTo>
                  <a:pt x="549962" y="958375"/>
                </a:lnTo>
                <a:lnTo>
                  <a:pt x="567735" y="1049216"/>
                </a:lnTo>
                <a:lnTo>
                  <a:pt x="568843" y="1064870"/>
                </a:lnTo>
                <a:lnTo>
                  <a:pt x="566257" y="1105134"/>
                </a:lnTo>
                <a:lnTo>
                  <a:pt x="562584" y="1126361"/>
                </a:lnTo>
                <a:lnTo>
                  <a:pt x="561976" y="1128507"/>
                </a:lnTo>
                <a:lnTo>
                  <a:pt x="552819" y="1157468"/>
                </a:lnTo>
                <a:lnTo>
                  <a:pt x="528784" y="1196050"/>
                </a:lnTo>
                <a:close/>
              </a:path>
              <a:path w="821689" h="1783079">
                <a:moveTo>
                  <a:pt x="319030" y="1527858"/>
                </a:moveTo>
                <a:lnTo>
                  <a:pt x="264391" y="1527858"/>
                </a:lnTo>
                <a:lnTo>
                  <a:pt x="264391" y="987705"/>
                </a:lnTo>
                <a:lnTo>
                  <a:pt x="316995" y="987705"/>
                </a:lnTo>
                <a:lnTo>
                  <a:pt x="318722" y="1496509"/>
                </a:lnTo>
                <a:lnTo>
                  <a:pt x="319030" y="1527858"/>
                </a:lnTo>
                <a:close/>
              </a:path>
              <a:path w="821689" h="1783079">
                <a:moveTo>
                  <a:pt x="640950" y="1782501"/>
                </a:moveTo>
                <a:lnTo>
                  <a:pt x="630199" y="1738372"/>
                </a:lnTo>
                <a:lnTo>
                  <a:pt x="605788" y="1686286"/>
                </a:lnTo>
                <a:lnTo>
                  <a:pt x="569860" y="1641917"/>
                </a:lnTo>
                <a:lnTo>
                  <a:pt x="508754" y="1597306"/>
                </a:lnTo>
                <a:lnTo>
                  <a:pt x="508754" y="1558723"/>
                </a:lnTo>
                <a:lnTo>
                  <a:pt x="555323" y="1575603"/>
                </a:lnTo>
                <a:lnTo>
                  <a:pt x="612032" y="1591880"/>
                </a:lnTo>
                <a:lnTo>
                  <a:pt x="641075" y="1596703"/>
                </a:lnTo>
                <a:lnTo>
                  <a:pt x="652968" y="1597306"/>
                </a:lnTo>
                <a:lnTo>
                  <a:pt x="753246" y="1597306"/>
                </a:lnTo>
                <a:lnTo>
                  <a:pt x="750925" y="1611111"/>
                </a:lnTo>
                <a:lnTo>
                  <a:pt x="740910" y="1652587"/>
                </a:lnTo>
                <a:lnTo>
                  <a:pt x="723072" y="1697620"/>
                </a:lnTo>
                <a:lnTo>
                  <a:pt x="699317" y="1731258"/>
                </a:lnTo>
                <a:lnTo>
                  <a:pt x="670962" y="1759005"/>
                </a:lnTo>
                <a:lnTo>
                  <a:pt x="640950" y="1782501"/>
                </a:lnTo>
                <a:close/>
              </a:path>
              <a:path w="821689" h="1783079">
                <a:moveTo>
                  <a:pt x="264391" y="1736201"/>
                </a:moveTo>
                <a:lnTo>
                  <a:pt x="264391" y="1574156"/>
                </a:lnTo>
                <a:lnTo>
                  <a:pt x="319486" y="1574156"/>
                </a:lnTo>
                <a:lnTo>
                  <a:pt x="320475" y="1674470"/>
                </a:lnTo>
                <a:lnTo>
                  <a:pt x="264391" y="1736201"/>
                </a:lnTo>
                <a:close/>
              </a:path>
            </a:pathLst>
          </a:custGeom>
          <a:solidFill>
            <a:srgbClr val="B2B2B2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121287" y="1626564"/>
            <a:ext cx="905510" cy="1612900"/>
          </a:xfrm>
          <a:custGeom>
            <a:rect l="l" t="t" r="r" b="b"/>
            <a:pathLst>
              <a:path w="905510" h="1612900">
                <a:moveTo>
                  <a:pt x="112166" y="185194"/>
                </a:moveTo>
                <a:lnTo>
                  <a:pt x="76112" y="115746"/>
                </a:lnTo>
                <a:lnTo>
                  <a:pt x="753117" y="115746"/>
                </a:lnTo>
                <a:lnTo>
                  <a:pt x="813206" y="0"/>
                </a:lnTo>
                <a:lnTo>
                  <a:pt x="897331" y="162045"/>
                </a:lnTo>
                <a:lnTo>
                  <a:pt x="208308" y="162045"/>
                </a:lnTo>
                <a:lnTo>
                  <a:pt x="186369" y="163452"/>
                </a:lnTo>
                <a:lnTo>
                  <a:pt x="170377" y="165301"/>
                </a:lnTo>
                <a:lnTo>
                  <a:pt x="146341" y="171088"/>
                </a:lnTo>
                <a:lnTo>
                  <a:pt x="128603" y="177773"/>
                </a:lnTo>
                <a:lnTo>
                  <a:pt x="112166" y="185194"/>
                </a:lnTo>
                <a:close/>
              </a:path>
              <a:path w="905510" h="1612900">
                <a:moveTo>
                  <a:pt x="508754" y="1543290"/>
                </a:moveTo>
                <a:lnTo>
                  <a:pt x="452671" y="1543290"/>
                </a:lnTo>
                <a:lnTo>
                  <a:pt x="452671" y="162045"/>
                </a:lnTo>
                <a:lnTo>
                  <a:pt x="508754" y="162045"/>
                </a:lnTo>
                <a:lnTo>
                  <a:pt x="508754" y="771645"/>
                </a:lnTo>
                <a:lnTo>
                  <a:pt x="817212" y="771645"/>
                </a:lnTo>
                <a:lnTo>
                  <a:pt x="841247" y="817944"/>
                </a:lnTo>
                <a:lnTo>
                  <a:pt x="508754" y="817944"/>
                </a:lnTo>
                <a:lnTo>
                  <a:pt x="508754" y="1543290"/>
                </a:lnTo>
                <a:close/>
              </a:path>
              <a:path w="905510" h="1612900">
                <a:moveTo>
                  <a:pt x="252374" y="1543290"/>
                </a:moveTo>
                <a:lnTo>
                  <a:pt x="196290" y="1543290"/>
                </a:lnTo>
                <a:lnTo>
                  <a:pt x="196290" y="709913"/>
                </a:lnTo>
                <a:lnTo>
                  <a:pt x="196040" y="678083"/>
                </a:lnTo>
                <a:lnTo>
                  <a:pt x="194673" y="614879"/>
                </a:lnTo>
                <a:lnTo>
                  <a:pt x="192285" y="524718"/>
                </a:lnTo>
                <a:lnTo>
                  <a:pt x="292433" y="617316"/>
                </a:lnTo>
                <a:lnTo>
                  <a:pt x="252374" y="671331"/>
                </a:lnTo>
                <a:lnTo>
                  <a:pt x="252374" y="1543290"/>
                </a:lnTo>
                <a:close/>
              </a:path>
              <a:path w="905510" h="1612900">
                <a:moveTo>
                  <a:pt x="817212" y="771645"/>
                </a:moveTo>
                <a:lnTo>
                  <a:pt x="705046" y="771645"/>
                </a:lnTo>
                <a:lnTo>
                  <a:pt x="761129" y="663615"/>
                </a:lnTo>
                <a:lnTo>
                  <a:pt x="817212" y="771645"/>
                </a:lnTo>
                <a:close/>
              </a:path>
              <a:path w="905510" h="1612900">
                <a:moveTo>
                  <a:pt x="36053" y="1612738"/>
                </a:moveTo>
                <a:lnTo>
                  <a:pt x="0" y="1543290"/>
                </a:lnTo>
                <a:lnTo>
                  <a:pt x="753117" y="1543290"/>
                </a:lnTo>
                <a:lnTo>
                  <a:pt x="817212" y="1419827"/>
                </a:lnTo>
                <a:lnTo>
                  <a:pt x="905343" y="1589589"/>
                </a:lnTo>
                <a:lnTo>
                  <a:pt x="132195" y="1589589"/>
                </a:lnTo>
                <a:lnTo>
                  <a:pt x="110253" y="1590997"/>
                </a:lnTo>
                <a:lnTo>
                  <a:pt x="94264" y="1592845"/>
                </a:lnTo>
                <a:lnTo>
                  <a:pt x="70229" y="1598632"/>
                </a:lnTo>
                <a:lnTo>
                  <a:pt x="52500" y="1605313"/>
                </a:lnTo>
                <a:lnTo>
                  <a:pt x="36053" y="1612738"/>
                </a:lnTo>
                <a:close/>
              </a:path>
            </a:pathLst>
          </a:custGeom>
          <a:solidFill>
            <a:srgbClr val="B2B2B2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126779" y="1557116"/>
            <a:ext cx="905510" cy="1813560"/>
          </a:xfrm>
          <a:custGeom>
            <a:rect l="l" t="t" r="r" b="b"/>
            <a:pathLst>
              <a:path w="905510" h="1813560">
                <a:moveTo>
                  <a:pt x="360535" y="702197"/>
                </a:moveTo>
                <a:lnTo>
                  <a:pt x="348517" y="686764"/>
                </a:lnTo>
                <a:lnTo>
                  <a:pt x="363446" y="651377"/>
                </a:lnTo>
                <a:lnTo>
                  <a:pt x="392739" y="576624"/>
                </a:lnTo>
                <a:lnTo>
                  <a:pt x="421282" y="496566"/>
                </a:lnTo>
                <a:lnTo>
                  <a:pt x="449072" y="411202"/>
                </a:lnTo>
                <a:lnTo>
                  <a:pt x="462686" y="366531"/>
                </a:lnTo>
                <a:lnTo>
                  <a:pt x="475862" y="321137"/>
                </a:lnTo>
                <a:lnTo>
                  <a:pt x="500148" y="229986"/>
                </a:lnTo>
                <a:lnTo>
                  <a:pt x="521679" y="138353"/>
                </a:lnTo>
                <a:lnTo>
                  <a:pt x="540458" y="46238"/>
                </a:lnTo>
                <a:lnTo>
                  <a:pt x="548814" y="0"/>
                </a:lnTo>
                <a:lnTo>
                  <a:pt x="628933" y="100314"/>
                </a:lnTo>
                <a:lnTo>
                  <a:pt x="592879" y="123463"/>
                </a:lnTo>
                <a:lnTo>
                  <a:pt x="582864" y="151435"/>
                </a:lnTo>
                <a:lnTo>
                  <a:pt x="564339" y="208533"/>
                </a:lnTo>
                <a:lnTo>
                  <a:pt x="552820" y="246926"/>
                </a:lnTo>
                <a:lnTo>
                  <a:pt x="793176" y="246926"/>
                </a:lnTo>
                <a:lnTo>
                  <a:pt x="817212" y="293225"/>
                </a:lnTo>
                <a:lnTo>
                  <a:pt x="540802" y="293225"/>
                </a:lnTo>
                <a:lnTo>
                  <a:pt x="518769" y="350616"/>
                </a:lnTo>
                <a:lnTo>
                  <a:pt x="474704" y="462505"/>
                </a:lnTo>
                <a:lnTo>
                  <a:pt x="452671" y="517002"/>
                </a:lnTo>
                <a:lnTo>
                  <a:pt x="459181" y="524719"/>
                </a:lnTo>
                <a:lnTo>
                  <a:pt x="448665" y="524719"/>
                </a:lnTo>
                <a:lnTo>
                  <a:pt x="426632" y="573429"/>
                </a:lnTo>
                <a:lnTo>
                  <a:pt x="382567" y="662168"/>
                </a:lnTo>
                <a:lnTo>
                  <a:pt x="360535" y="702197"/>
                </a:lnTo>
                <a:close/>
              </a:path>
              <a:path w="905510" h="1813560">
                <a:moveTo>
                  <a:pt x="52077" y="331807"/>
                </a:moveTo>
                <a:lnTo>
                  <a:pt x="16023" y="262359"/>
                </a:lnTo>
                <a:lnTo>
                  <a:pt x="304452" y="262359"/>
                </a:lnTo>
                <a:lnTo>
                  <a:pt x="356529" y="169762"/>
                </a:lnTo>
                <a:lnTo>
                  <a:pt x="420623" y="308658"/>
                </a:lnTo>
                <a:lnTo>
                  <a:pt x="148220" y="308658"/>
                </a:lnTo>
                <a:lnTo>
                  <a:pt x="126306" y="310062"/>
                </a:lnTo>
                <a:lnTo>
                  <a:pt x="110289" y="311913"/>
                </a:lnTo>
                <a:lnTo>
                  <a:pt x="86252" y="317701"/>
                </a:lnTo>
                <a:lnTo>
                  <a:pt x="68553" y="324371"/>
                </a:lnTo>
                <a:lnTo>
                  <a:pt x="52077" y="331807"/>
                </a:lnTo>
                <a:close/>
              </a:path>
              <a:path w="905510" h="1813560">
                <a:moveTo>
                  <a:pt x="793176" y="246926"/>
                </a:moveTo>
                <a:lnTo>
                  <a:pt x="717064" y="246926"/>
                </a:lnTo>
                <a:lnTo>
                  <a:pt x="753117" y="169762"/>
                </a:lnTo>
                <a:lnTo>
                  <a:pt x="793176" y="246926"/>
                </a:lnTo>
                <a:close/>
              </a:path>
              <a:path w="905510" h="1813560">
                <a:moveTo>
                  <a:pt x="664986" y="578734"/>
                </a:moveTo>
                <a:lnTo>
                  <a:pt x="640950" y="578734"/>
                </a:lnTo>
                <a:lnTo>
                  <a:pt x="721069" y="293225"/>
                </a:lnTo>
                <a:lnTo>
                  <a:pt x="817212" y="293225"/>
                </a:lnTo>
                <a:lnTo>
                  <a:pt x="821218" y="300941"/>
                </a:lnTo>
                <a:lnTo>
                  <a:pt x="813566" y="302931"/>
                </a:lnTo>
                <a:lnTo>
                  <a:pt x="797418" y="313058"/>
                </a:lnTo>
                <a:lnTo>
                  <a:pt x="761740" y="357911"/>
                </a:lnTo>
                <a:lnTo>
                  <a:pt x="742210" y="392634"/>
                </a:lnTo>
                <a:lnTo>
                  <a:pt x="721555" y="435558"/>
                </a:lnTo>
                <a:lnTo>
                  <a:pt x="699772" y="486679"/>
                </a:lnTo>
                <a:lnTo>
                  <a:pt x="696949" y="493990"/>
                </a:lnTo>
                <a:lnTo>
                  <a:pt x="664986" y="578734"/>
                </a:lnTo>
                <a:close/>
              </a:path>
              <a:path w="905510" h="1813560">
                <a:moveTo>
                  <a:pt x="8011" y="1188333"/>
                </a:moveTo>
                <a:lnTo>
                  <a:pt x="0" y="1172901"/>
                </a:lnTo>
                <a:lnTo>
                  <a:pt x="13817" y="1129737"/>
                </a:lnTo>
                <a:lnTo>
                  <a:pt x="40231" y="1039069"/>
                </a:lnTo>
                <a:lnTo>
                  <a:pt x="65018" y="942613"/>
                </a:lnTo>
                <a:lnTo>
                  <a:pt x="88177" y="840370"/>
                </a:lnTo>
                <a:lnTo>
                  <a:pt x="109709" y="732340"/>
                </a:lnTo>
                <a:lnTo>
                  <a:pt x="129613" y="618522"/>
                </a:lnTo>
                <a:lnTo>
                  <a:pt x="147891" y="498917"/>
                </a:lnTo>
                <a:lnTo>
                  <a:pt x="164541" y="373524"/>
                </a:lnTo>
                <a:lnTo>
                  <a:pt x="172255" y="308658"/>
                </a:lnTo>
                <a:lnTo>
                  <a:pt x="236350" y="308658"/>
                </a:lnTo>
                <a:lnTo>
                  <a:pt x="216070" y="421029"/>
                </a:lnTo>
                <a:lnTo>
                  <a:pt x="174007" y="648664"/>
                </a:lnTo>
                <a:lnTo>
                  <a:pt x="152225" y="763929"/>
                </a:lnTo>
                <a:lnTo>
                  <a:pt x="353524" y="763929"/>
                </a:lnTo>
                <a:lnTo>
                  <a:pt x="368547" y="787078"/>
                </a:lnTo>
                <a:lnTo>
                  <a:pt x="352522" y="810227"/>
                </a:lnTo>
                <a:lnTo>
                  <a:pt x="160237" y="810227"/>
                </a:lnTo>
                <a:lnTo>
                  <a:pt x="160237" y="918258"/>
                </a:lnTo>
                <a:lnTo>
                  <a:pt x="112166" y="918258"/>
                </a:lnTo>
                <a:lnTo>
                  <a:pt x="100024" y="957925"/>
                </a:lnTo>
                <a:lnTo>
                  <a:pt x="74986" y="1032196"/>
                </a:lnTo>
                <a:lnTo>
                  <a:pt x="48947" y="1099715"/>
                </a:lnTo>
                <a:lnTo>
                  <a:pt x="21907" y="1160482"/>
                </a:lnTo>
                <a:lnTo>
                  <a:pt x="8011" y="1188333"/>
                </a:lnTo>
                <a:close/>
              </a:path>
              <a:path w="905510" h="1813560">
                <a:moveTo>
                  <a:pt x="899880" y="578734"/>
                </a:moveTo>
                <a:lnTo>
                  <a:pt x="817212" y="578734"/>
                </a:lnTo>
                <a:lnTo>
                  <a:pt x="845254" y="501569"/>
                </a:lnTo>
                <a:lnTo>
                  <a:pt x="899880" y="578734"/>
                </a:lnTo>
                <a:close/>
              </a:path>
              <a:path w="905510" h="1813560">
                <a:moveTo>
                  <a:pt x="304452" y="1813366"/>
                </a:moveTo>
                <a:lnTo>
                  <a:pt x="296440" y="1797933"/>
                </a:lnTo>
                <a:lnTo>
                  <a:pt x="314842" y="1761039"/>
                </a:lnTo>
                <a:lnTo>
                  <a:pt x="347891" y="1685804"/>
                </a:lnTo>
                <a:lnTo>
                  <a:pt x="375932" y="1608640"/>
                </a:lnTo>
                <a:lnTo>
                  <a:pt x="398966" y="1529545"/>
                </a:lnTo>
                <a:lnTo>
                  <a:pt x="408606" y="1489275"/>
                </a:lnTo>
                <a:lnTo>
                  <a:pt x="420929" y="1423625"/>
                </a:lnTo>
                <a:lnTo>
                  <a:pt x="427814" y="1374433"/>
                </a:lnTo>
                <a:lnTo>
                  <a:pt x="433635" y="1320900"/>
                </a:lnTo>
                <a:lnTo>
                  <a:pt x="438392" y="1263027"/>
                </a:lnTo>
                <a:lnTo>
                  <a:pt x="442085" y="1200813"/>
                </a:lnTo>
                <a:lnTo>
                  <a:pt x="445630" y="1099353"/>
                </a:lnTo>
                <a:lnTo>
                  <a:pt x="446662" y="1026288"/>
                </a:lnTo>
                <a:lnTo>
                  <a:pt x="447539" y="882087"/>
                </a:lnTo>
                <a:lnTo>
                  <a:pt x="448540" y="631302"/>
                </a:lnTo>
                <a:lnTo>
                  <a:pt x="448665" y="524719"/>
                </a:lnTo>
                <a:lnTo>
                  <a:pt x="459181" y="524719"/>
                </a:lnTo>
                <a:lnTo>
                  <a:pt x="504749" y="578734"/>
                </a:lnTo>
                <a:lnTo>
                  <a:pt x="899880" y="578734"/>
                </a:lnTo>
                <a:lnTo>
                  <a:pt x="905343" y="586450"/>
                </a:lnTo>
                <a:lnTo>
                  <a:pt x="885313" y="625032"/>
                </a:lnTo>
                <a:lnTo>
                  <a:pt x="500743" y="625032"/>
                </a:lnTo>
                <a:lnTo>
                  <a:pt x="500743" y="895108"/>
                </a:lnTo>
                <a:lnTo>
                  <a:pt x="877301" y="895108"/>
                </a:lnTo>
                <a:lnTo>
                  <a:pt x="877301" y="941407"/>
                </a:lnTo>
                <a:lnTo>
                  <a:pt x="500743" y="941407"/>
                </a:lnTo>
                <a:lnTo>
                  <a:pt x="496737" y="1203767"/>
                </a:lnTo>
                <a:lnTo>
                  <a:pt x="877301" y="1203767"/>
                </a:lnTo>
                <a:lnTo>
                  <a:pt x="877301" y="1250065"/>
                </a:lnTo>
                <a:lnTo>
                  <a:pt x="492731" y="1250065"/>
                </a:lnTo>
                <a:lnTo>
                  <a:pt x="489194" y="1293832"/>
                </a:lnTo>
                <a:lnTo>
                  <a:pt x="478929" y="1377749"/>
                </a:lnTo>
                <a:lnTo>
                  <a:pt x="464408" y="1456842"/>
                </a:lnTo>
                <a:lnTo>
                  <a:pt x="445630" y="1531113"/>
                </a:lnTo>
                <a:lnTo>
                  <a:pt x="422533" y="1600682"/>
                </a:lnTo>
                <a:lnTo>
                  <a:pt x="394742" y="1666271"/>
                </a:lnTo>
                <a:lnTo>
                  <a:pt x="362193" y="1728003"/>
                </a:lnTo>
                <a:lnTo>
                  <a:pt x="324888" y="1785877"/>
                </a:lnTo>
                <a:lnTo>
                  <a:pt x="304452" y="1813366"/>
                </a:lnTo>
                <a:close/>
              </a:path>
              <a:path w="905510" h="1813560">
                <a:moveTo>
                  <a:pt x="685016" y="895108"/>
                </a:moveTo>
                <a:lnTo>
                  <a:pt x="636945" y="895108"/>
                </a:lnTo>
                <a:lnTo>
                  <a:pt x="636945" y="625032"/>
                </a:lnTo>
                <a:lnTo>
                  <a:pt x="685016" y="625032"/>
                </a:lnTo>
                <a:lnTo>
                  <a:pt x="685016" y="895108"/>
                </a:lnTo>
                <a:close/>
              </a:path>
              <a:path w="905510" h="1813560">
                <a:moveTo>
                  <a:pt x="877301" y="895108"/>
                </a:moveTo>
                <a:lnTo>
                  <a:pt x="825224" y="895108"/>
                </a:lnTo>
                <a:lnTo>
                  <a:pt x="825224" y="625032"/>
                </a:lnTo>
                <a:lnTo>
                  <a:pt x="885313" y="625032"/>
                </a:lnTo>
                <a:lnTo>
                  <a:pt x="877301" y="640465"/>
                </a:lnTo>
                <a:lnTo>
                  <a:pt x="877301" y="895108"/>
                </a:lnTo>
                <a:close/>
              </a:path>
              <a:path w="905510" h="1813560">
                <a:moveTo>
                  <a:pt x="353524" y="763929"/>
                </a:moveTo>
                <a:lnTo>
                  <a:pt x="280416" y="763929"/>
                </a:lnTo>
                <a:lnTo>
                  <a:pt x="308457" y="694481"/>
                </a:lnTo>
                <a:lnTo>
                  <a:pt x="353524" y="763929"/>
                </a:lnTo>
                <a:close/>
              </a:path>
              <a:path w="905510" h="1813560">
                <a:moveTo>
                  <a:pt x="338868" y="1358096"/>
                </a:moveTo>
                <a:lnTo>
                  <a:pt x="284421" y="1358096"/>
                </a:lnTo>
                <a:lnTo>
                  <a:pt x="284421" y="810227"/>
                </a:lnTo>
                <a:lnTo>
                  <a:pt x="352522" y="810227"/>
                </a:lnTo>
                <a:lnTo>
                  <a:pt x="336498" y="833377"/>
                </a:lnTo>
                <a:lnTo>
                  <a:pt x="336764" y="1032196"/>
                </a:lnTo>
                <a:lnTo>
                  <a:pt x="338752" y="1349897"/>
                </a:lnTo>
                <a:lnTo>
                  <a:pt x="338868" y="1358096"/>
                </a:lnTo>
                <a:close/>
              </a:path>
              <a:path w="905510" h="1813560">
                <a:moveTo>
                  <a:pt x="108160" y="1659038"/>
                </a:moveTo>
                <a:lnTo>
                  <a:pt x="109913" y="1520141"/>
                </a:lnTo>
                <a:lnTo>
                  <a:pt x="111858" y="1160482"/>
                </a:lnTo>
                <a:lnTo>
                  <a:pt x="111937" y="1129737"/>
                </a:lnTo>
                <a:lnTo>
                  <a:pt x="112166" y="918258"/>
                </a:lnTo>
                <a:lnTo>
                  <a:pt x="160237" y="918258"/>
                </a:lnTo>
                <a:lnTo>
                  <a:pt x="160237" y="1358096"/>
                </a:lnTo>
                <a:lnTo>
                  <a:pt x="338868" y="1358096"/>
                </a:lnTo>
                <a:lnTo>
                  <a:pt x="339523" y="1404394"/>
                </a:lnTo>
                <a:lnTo>
                  <a:pt x="160237" y="1404394"/>
                </a:lnTo>
                <a:lnTo>
                  <a:pt x="160237" y="1612738"/>
                </a:lnTo>
                <a:lnTo>
                  <a:pt x="108160" y="1659038"/>
                </a:lnTo>
                <a:close/>
              </a:path>
              <a:path w="905510" h="1813560">
                <a:moveTo>
                  <a:pt x="685016" y="1203767"/>
                </a:moveTo>
                <a:lnTo>
                  <a:pt x="636945" y="1203767"/>
                </a:lnTo>
                <a:lnTo>
                  <a:pt x="636945" y="941407"/>
                </a:lnTo>
                <a:lnTo>
                  <a:pt x="685016" y="941407"/>
                </a:lnTo>
                <a:lnTo>
                  <a:pt x="685016" y="1203767"/>
                </a:lnTo>
                <a:close/>
              </a:path>
              <a:path w="905510" h="1813560">
                <a:moveTo>
                  <a:pt x="877301" y="1203767"/>
                </a:moveTo>
                <a:lnTo>
                  <a:pt x="825224" y="1203767"/>
                </a:lnTo>
                <a:lnTo>
                  <a:pt x="825224" y="941407"/>
                </a:lnTo>
                <a:lnTo>
                  <a:pt x="877301" y="941407"/>
                </a:lnTo>
                <a:lnTo>
                  <a:pt x="877301" y="1203767"/>
                </a:lnTo>
                <a:close/>
              </a:path>
              <a:path w="905510" h="1813560">
                <a:moveTo>
                  <a:pt x="636945" y="1759352"/>
                </a:moveTo>
                <a:lnTo>
                  <a:pt x="636945" y="1250065"/>
                </a:lnTo>
                <a:lnTo>
                  <a:pt x="685016" y="1250065"/>
                </a:lnTo>
                <a:lnTo>
                  <a:pt x="685016" y="1705336"/>
                </a:lnTo>
                <a:lnTo>
                  <a:pt x="636945" y="1759352"/>
                </a:lnTo>
                <a:close/>
              </a:path>
              <a:path w="905510" h="1813560">
                <a:moveTo>
                  <a:pt x="876884" y="1635888"/>
                </a:moveTo>
                <a:lnTo>
                  <a:pt x="785164" y="1635888"/>
                </a:lnTo>
                <a:lnTo>
                  <a:pt x="815209" y="1628172"/>
                </a:lnTo>
                <a:lnTo>
                  <a:pt x="825224" y="1574156"/>
                </a:lnTo>
                <a:lnTo>
                  <a:pt x="825224" y="1250065"/>
                </a:lnTo>
                <a:lnTo>
                  <a:pt x="877301" y="1250065"/>
                </a:lnTo>
                <a:lnTo>
                  <a:pt x="877301" y="1612738"/>
                </a:lnTo>
                <a:lnTo>
                  <a:pt x="876884" y="1635888"/>
                </a:lnTo>
                <a:close/>
              </a:path>
              <a:path w="905510" h="1813560">
                <a:moveTo>
                  <a:pt x="284421" y="1520141"/>
                </a:moveTo>
                <a:lnTo>
                  <a:pt x="284421" y="1404394"/>
                </a:lnTo>
                <a:lnTo>
                  <a:pt x="339523" y="1404394"/>
                </a:lnTo>
                <a:lnTo>
                  <a:pt x="340505" y="1473843"/>
                </a:lnTo>
                <a:lnTo>
                  <a:pt x="284421" y="1520141"/>
                </a:lnTo>
                <a:close/>
              </a:path>
              <a:path w="905510" h="1813560">
                <a:moveTo>
                  <a:pt x="805194" y="1797933"/>
                </a:moveTo>
                <a:lnTo>
                  <a:pt x="793692" y="1741266"/>
                </a:lnTo>
                <a:lnTo>
                  <a:pt x="771535" y="1704612"/>
                </a:lnTo>
                <a:lnTo>
                  <a:pt x="739999" y="1677257"/>
                </a:lnTo>
                <a:lnTo>
                  <a:pt x="705046" y="1659038"/>
                </a:lnTo>
                <a:lnTo>
                  <a:pt x="705046" y="1628172"/>
                </a:lnTo>
                <a:lnTo>
                  <a:pt x="733947" y="1632113"/>
                </a:lnTo>
                <a:lnTo>
                  <a:pt x="768139" y="1635406"/>
                </a:lnTo>
                <a:lnTo>
                  <a:pt x="785164" y="1635888"/>
                </a:lnTo>
                <a:lnTo>
                  <a:pt x="876884" y="1635888"/>
                </a:lnTo>
                <a:lnTo>
                  <a:pt x="876783" y="1641522"/>
                </a:lnTo>
                <a:lnTo>
                  <a:pt x="871980" y="1683875"/>
                </a:lnTo>
                <a:lnTo>
                  <a:pt x="856457" y="1732102"/>
                </a:lnTo>
                <a:lnTo>
                  <a:pt x="830919" y="1772614"/>
                </a:lnTo>
                <a:lnTo>
                  <a:pt x="827282" y="1776436"/>
                </a:lnTo>
                <a:lnTo>
                  <a:pt x="805194" y="1797933"/>
                </a:lnTo>
                <a:close/>
              </a:path>
            </a:pathLst>
          </a:custGeom>
          <a:solidFill>
            <a:srgbClr val="B2B2B2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156307" y="1557116"/>
            <a:ext cx="929640" cy="1821180"/>
          </a:xfrm>
          <a:custGeom>
            <a:rect l="l" t="t" r="r" b="b"/>
            <a:pathLst>
              <a:path w="929640" h="1821179">
                <a:moveTo>
                  <a:pt x="12017" y="1034005"/>
                </a:moveTo>
                <a:lnTo>
                  <a:pt x="0" y="1018572"/>
                </a:lnTo>
                <a:lnTo>
                  <a:pt x="16993" y="972756"/>
                </a:lnTo>
                <a:lnTo>
                  <a:pt x="50793" y="872441"/>
                </a:lnTo>
                <a:lnTo>
                  <a:pt x="84343" y="760553"/>
                </a:lnTo>
                <a:lnTo>
                  <a:pt x="117642" y="637090"/>
                </a:lnTo>
                <a:lnTo>
                  <a:pt x="134198" y="571017"/>
                </a:lnTo>
                <a:lnTo>
                  <a:pt x="150378" y="503016"/>
                </a:lnTo>
                <a:lnTo>
                  <a:pt x="180673" y="364120"/>
                </a:lnTo>
                <a:lnTo>
                  <a:pt x="208214" y="221366"/>
                </a:lnTo>
                <a:lnTo>
                  <a:pt x="233036" y="74518"/>
                </a:lnTo>
                <a:lnTo>
                  <a:pt x="244362" y="0"/>
                </a:lnTo>
                <a:lnTo>
                  <a:pt x="328486" y="100314"/>
                </a:lnTo>
                <a:lnTo>
                  <a:pt x="296439" y="138896"/>
                </a:lnTo>
                <a:lnTo>
                  <a:pt x="266143" y="264770"/>
                </a:lnTo>
                <a:lnTo>
                  <a:pt x="216069" y="461540"/>
                </a:lnTo>
                <a:lnTo>
                  <a:pt x="196290" y="532435"/>
                </a:lnTo>
                <a:lnTo>
                  <a:pt x="256379" y="594167"/>
                </a:lnTo>
                <a:lnTo>
                  <a:pt x="229673" y="632749"/>
                </a:lnTo>
                <a:lnTo>
                  <a:pt x="172255" y="632749"/>
                </a:lnTo>
                <a:lnTo>
                  <a:pt x="153978" y="687970"/>
                </a:lnTo>
                <a:lnTo>
                  <a:pt x="115921" y="794071"/>
                </a:lnTo>
                <a:lnTo>
                  <a:pt x="75862" y="894385"/>
                </a:lnTo>
                <a:lnTo>
                  <a:pt x="33799" y="988912"/>
                </a:lnTo>
                <a:lnTo>
                  <a:pt x="12017" y="1034005"/>
                </a:lnTo>
                <a:close/>
              </a:path>
              <a:path w="929640" h="1821179">
                <a:moveTo>
                  <a:pt x="624926" y="331807"/>
                </a:moveTo>
                <a:lnTo>
                  <a:pt x="572849" y="331807"/>
                </a:lnTo>
                <a:lnTo>
                  <a:pt x="572834" y="221366"/>
                </a:lnTo>
                <a:lnTo>
                  <a:pt x="572598" y="181336"/>
                </a:lnTo>
                <a:lnTo>
                  <a:pt x="570619" y="74518"/>
                </a:lnTo>
                <a:lnTo>
                  <a:pt x="568843" y="7716"/>
                </a:lnTo>
                <a:lnTo>
                  <a:pt x="652967" y="77164"/>
                </a:lnTo>
                <a:lnTo>
                  <a:pt x="624926" y="131179"/>
                </a:lnTo>
                <a:lnTo>
                  <a:pt x="624926" y="331807"/>
                </a:lnTo>
                <a:close/>
              </a:path>
              <a:path w="929640" h="1821179">
                <a:moveTo>
                  <a:pt x="336498" y="401255"/>
                </a:moveTo>
                <a:lnTo>
                  <a:pt x="300445" y="331807"/>
                </a:lnTo>
                <a:lnTo>
                  <a:pt x="805194" y="331807"/>
                </a:lnTo>
                <a:lnTo>
                  <a:pt x="853265" y="239210"/>
                </a:lnTo>
                <a:lnTo>
                  <a:pt x="925371" y="378106"/>
                </a:lnTo>
                <a:lnTo>
                  <a:pt x="432641" y="378106"/>
                </a:lnTo>
                <a:lnTo>
                  <a:pt x="410715" y="379512"/>
                </a:lnTo>
                <a:lnTo>
                  <a:pt x="394709" y="381361"/>
                </a:lnTo>
                <a:lnTo>
                  <a:pt x="370674" y="387149"/>
                </a:lnTo>
                <a:lnTo>
                  <a:pt x="352979" y="393817"/>
                </a:lnTo>
                <a:lnTo>
                  <a:pt x="336498" y="401255"/>
                </a:lnTo>
                <a:close/>
              </a:path>
              <a:path w="929640" h="1821179">
                <a:moveTo>
                  <a:pt x="624926" y="601883"/>
                </a:moveTo>
                <a:lnTo>
                  <a:pt x="572849" y="601883"/>
                </a:lnTo>
                <a:lnTo>
                  <a:pt x="572849" y="378106"/>
                </a:lnTo>
                <a:lnTo>
                  <a:pt x="624926" y="378106"/>
                </a:lnTo>
                <a:lnTo>
                  <a:pt x="624926" y="601883"/>
                </a:lnTo>
                <a:close/>
              </a:path>
              <a:path w="929640" h="1821179">
                <a:moveTo>
                  <a:pt x="846255" y="601883"/>
                </a:moveTo>
                <a:lnTo>
                  <a:pt x="773146" y="601883"/>
                </a:lnTo>
                <a:lnTo>
                  <a:pt x="801187" y="532435"/>
                </a:lnTo>
                <a:lnTo>
                  <a:pt x="846255" y="601883"/>
                </a:lnTo>
                <a:close/>
              </a:path>
              <a:path w="929640" h="1821179">
                <a:moveTo>
                  <a:pt x="360534" y="1103453"/>
                </a:moveTo>
                <a:lnTo>
                  <a:pt x="362286" y="1040033"/>
                </a:lnTo>
                <a:lnTo>
                  <a:pt x="364289" y="903066"/>
                </a:lnTo>
                <a:lnTo>
                  <a:pt x="364319" y="894385"/>
                </a:lnTo>
                <a:lnTo>
                  <a:pt x="364421" y="794071"/>
                </a:lnTo>
                <a:lnTo>
                  <a:pt x="364289" y="755007"/>
                </a:lnTo>
                <a:lnTo>
                  <a:pt x="362286" y="610323"/>
                </a:lnTo>
                <a:lnTo>
                  <a:pt x="360534" y="540152"/>
                </a:lnTo>
                <a:lnTo>
                  <a:pt x="416617" y="601883"/>
                </a:lnTo>
                <a:lnTo>
                  <a:pt x="846255" y="601883"/>
                </a:lnTo>
                <a:lnTo>
                  <a:pt x="861277" y="625032"/>
                </a:lnTo>
                <a:lnTo>
                  <a:pt x="844452" y="648182"/>
                </a:lnTo>
                <a:lnTo>
                  <a:pt x="416617" y="648182"/>
                </a:lnTo>
                <a:lnTo>
                  <a:pt x="416617" y="972273"/>
                </a:lnTo>
                <a:lnTo>
                  <a:pt x="834537" y="972273"/>
                </a:lnTo>
                <a:lnTo>
                  <a:pt x="835506" y="1018572"/>
                </a:lnTo>
                <a:lnTo>
                  <a:pt x="416617" y="1018572"/>
                </a:lnTo>
                <a:lnTo>
                  <a:pt x="416617" y="1057154"/>
                </a:lnTo>
                <a:lnTo>
                  <a:pt x="360534" y="1103453"/>
                </a:lnTo>
                <a:close/>
              </a:path>
              <a:path w="929640" h="1821179">
                <a:moveTo>
                  <a:pt x="168249" y="1813366"/>
                </a:moveTo>
                <a:lnTo>
                  <a:pt x="170001" y="1730897"/>
                </a:lnTo>
                <a:lnTo>
                  <a:pt x="171992" y="1581270"/>
                </a:lnTo>
                <a:lnTo>
                  <a:pt x="172132" y="1545582"/>
                </a:lnTo>
                <a:lnTo>
                  <a:pt x="172255" y="632749"/>
                </a:lnTo>
                <a:lnTo>
                  <a:pt x="229673" y="632749"/>
                </a:lnTo>
                <a:lnTo>
                  <a:pt x="224332" y="640465"/>
                </a:lnTo>
                <a:lnTo>
                  <a:pt x="224332" y="1759352"/>
                </a:lnTo>
                <a:lnTo>
                  <a:pt x="168249" y="1813366"/>
                </a:lnTo>
                <a:close/>
              </a:path>
              <a:path w="929640" h="1821179">
                <a:moveTo>
                  <a:pt x="620920" y="972273"/>
                </a:moveTo>
                <a:lnTo>
                  <a:pt x="568843" y="972273"/>
                </a:lnTo>
                <a:lnTo>
                  <a:pt x="570595" y="868101"/>
                </a:lnTo>
                <a:lnTo>
                  <a:pt x="572563" y="708949"/>
                </a:lnTo>
                <a:lnTo>
                  <a:pt x="572849" y="648182"/>
                </a:lnTo>
                <a:lnTo>
                  <a:pt x="624926" y="648182"/>
                </a:lnTo>
                <a:lnTo>
                  <a:pt x="624675" y="708949"/>
                </a:lnTo>
                <a:lnTo>
                  <a:pt x="622648" y="872441"/>
                </a:lnTo>
                <a:lnTo>
                  <a:pt x="620920" y="972273"/>
                </a:lnTo>
                <a:close/>
              </a:path>
              <a:path w="929640" h="1821179">
                <a:moveTo>
                  <a:pt x="834537" y="972273"/>
                </a:moveTo>
                <a:lnTo>
                  <a:pt x="781158" y="972273"/>
                </a:lnTo>
                <a:lnTo>
                  <a:pt x="781158" y="648182"/>
                </a:lnTo>
                <a:lnTo>
                  <a:pt x="844452" y="648182"/>
                </a:lnTo>
                <a:lnTo>
                  <a:pt x="833235" y="663615"/>
                </a:lnTo>
                <a:lnTo>
                  <a:pt x="833348" y="894385"/>
                </a:lnTo>
                <a:lnTo>
                  <a:pt x="833485" y="921633"/>
                </a:lnTo>
                <a:lnTo>
                  <a:pt x="834537" y="972273"/>
                </a:lnTo>
                <a:close/>
              </a:path>
              <a:path w="929640" h="1821179">
                <a:moveTo>
                  <a:pt x="590726" y="1365812"/>
                </a:moveTo>
                <a:lnTo>
                  <a:pt x="536795" y="1365812"/>
                </a:lnTo>
                <a:lnTo>
                  <a:pt x="543430" y="1328315"/>
                </a:lnTo>
                <a:lnTo>
                  <a:pt x="554446" y="1248257"/>
                </a:lnTo>
                <a:lnTo>
                  <a:pt x="562458" y="1161447"/>
                </a:lnTo>
                <a:lnTo>
                  <a:pt x="567466" y="1067885"/>
                </a:lnTo>
                <a:lnTo>
                  <a:pt x="568843" y="1018572"/>
                </a:lnTo>
                <a:lnTo>
                  <a:pt x="620920" y="1018572"/>
                </a:lnTo>
                <a:lnTo>
                  <a:pt x="619356" y="1077410"/>
                </a:lnTo>
                <a:lnTo>
                  <a:pt x="614896" y="1162050"/>
                </a:lnTo>
                <a:lnTo>
                  <a:pt x="610514" y="1216065"/>
                </a:lnTo>
                <a:lnTo>
                  <a:pt x="605006" y="1268151"/>
                </a:lnTo>
                <a:lnTo>
                  <a:pt x="598370" y="1318308"/>
                </a:lnTo>
                <a:lnTo>
                  <a:pt x="590726" y="1365812"/>
                </a:lnTo>
                <a:close/>
              </a:path>
              <a:path w="929640" h="1821179">
                <a:moveTo>
                  <a:pt x="781158" y="1103453"/>
                </a:moveTo>
                <a:lnTo>
                  <a:pt x="781158" y="1018572"/>
                </a:lnTo>
                <a:lnTo>
                  <a:pt x="835506" y="1018572"/>
                </a:lnTo>
                <a:lnTo>
                  <a:pt x="837241" y="1064870"/>
                </a:lnTo>
                <a:lnTo>
                  <a:pt x="781158" y="1103453"/>
                </a:lnTo>
                <a:close/>
              </a:path>
              <a:path w="929640" h="1821179">
                <a:moveTo>
                  <a:pt x="256379" y="1821083"/>
                </a:moveTo>
                <a:lnTo>
                  <a:pt x="248367" y="1790217"/>
                </a:lnTo>
                <a:lnTo>
                  <a:pt x="271088" y="1772494"/>
                </a:lnTo>
                <a:lnTo>
                  <a:pt x="314652" y="1734875"/>
                </a:lnTo>
                <a:lnTo>
                  <a:pt x="355714" y="1694364"/>
                </a:lnTo>
                <a:lnTo>
                  <a:pt x="394271" y="1650959"/>
                </a:lnTo>
                <a:lnTo>
                  <a:pt x="436131" y="1595897"/>
                </a:lnTo>
                <a:lnTo>
                  <a:pt x="461058" y="1558723"/>
                </a:lnTo>
                <a:lnTo>
                  <a:pt x="487096" y="1512425"/>
                </a:lnTo>
                <a:lnTo>
                  <a:pt x="508127" y="1466126"/>
                </a:lnTo>
                <a:lnTo>
                  <a:pt x="516764" y="1442977"/>
                </a:lnTo>
                <a:lnTo>
                  <a:pt x="504560" y="1414161"/>
                </a:lnTo>
                <a:lnTo>
                  <a:pt x="479022" y="1345677"/>
                </a:lnTo>
                <a:lnTo>
                  <a:pt x="451982" y="1262726"/>
                </a:lnTo>
                <a:lnTo>
                  <a:pt x="424586" y="1169219"/>
                </a:lnTo>
                <a:lnTo>
                  <a:pt x="408605" y="1111169"/>
                </a:lnTo>
                <a:lnTo>
                  <a:pt x="420623" y="1095736"/>
                </a:lnTo>
                <a:lnTo>
                  <a:pt x="441072" y="1149951"/>
                </a:lnTo>
                <a:lnTo>
                  <a:pt x="468882" y="1220526"/>
                </a:lnTo>
                <a:lnTo>
                  <a:pt x="497925" y="1288045"/>
                </a:lnTo>
                <a:lnTo>
                  <a:pt x="524465" y="1343024"/>
                </a:lnTo>
                <a:lnTo>
                  <a:pt x="536795" y="1365812"/>
                </a:lnTo>
                <a:lnTo>
                  <a:pt x="590726" y="1365812"/>
                </a:lnTo>
                <a:lnTo>
                  <a:pt x="590610" y="1366535"/>
                </a:lnTo>
                <a:lnTo>
                  <a:pt x="582734" y="1407556"/>
                </a:lnTo>
                <a:lnTo>
                  <a:pt x="576855" y="1435260"/>
                </a:lnTo>
                <a:lnTo>
                  <a:pt x="593380" y="1459736"/>
                </a:lnTo>
                <a:lnTo>
                  <a:pt x="629432" y="1505071"/>
                </a:lnTo>
                <a:lnTo>
                  <a:pt x="636704" y="1512425"/>
                </a:lnTo>
                <a:lnTo>
                  <a:pt x="552819" y="1512425"/>
                </a:lnTo>
                <a:lnTo>
                  <a:pt x="512259" y="1584405"/>
                </a:lnTo>
                <a:lnTo>
                  <a:pt x="480211" y="1628774"/>
                </a:lnTo>
                <a:lnTo>
                  <a:pt x="446135" y="1667975"/>
                </a:lnTo>
                <a:lnTo>
                  <a:pt x="404474" y="1708833"/>
                </a:lnTo>
                <a:lnTo>
                  <a:pt x="363413" y="1744521"/>
                </a:lnTo>
                <a:lnTo>
                  <a:pt x="321350" y="1777316"/>
                </a:lnTo>
                <a:lnTo>
                  <a:pt x="278286" y="1807217"/>
                </a:lnTo>
                <a:lnTo>
                  <a:pt x="256379" y="1821083"/>
                </a:lnTo>
                <a:close/>
              </a:path>
              <a:path w="929640" h="1821179">
                <a:moveTo>
                  <a:pt x="853265" y="1797933"/>
                </a:moveTo>
                <a:lnTo>
                  <a:pt x="790218" y="1764385"/>
                </a:lnTo>
                <a:lnTo>
                  <a:pt x="749908" y="1736895"/>
                </a:lnTo>
                <a:lnTo>
                  <a:pt x="710975" y="1705306"/>
                </a:lnTo>
                <a:lnTo>
                  <a:pt x="673420" y="1669617"/>
                </a:lnTo>
                <a:lnTo>
                  <a:pt x="637241" y="1629829"/>
                </a:lnTo>
                <a:lnTo>
                  <a:pt x="602439" y="1585942"/>
                </a:lnTo>
                <a:lnTo>
                  <a:pt x="569016" y="1537955"/>
                </a:lnTo>
                <a:lnTo>
                  <a:pt x="552819" y="1512425"/>
                </a:lnTo>
                <a:lnTo>
                  <a:pt x="636704" y="1512425"/>
                </a:lnTo>
                <a:lnTo>
                  <a:pt x="669492" y="1545582"/>
                </a:lnTo>
                <a:lnTo>
                  <a:pt x="713557" y="1581270"/>
                </a:lnTo>
                <a:lnTo>
                  <a:pt x="761128" y="1611894"/>
                </a:lnTo>
                <a:lnTo>
                  <a:pt x="809199" y="1636008"/>
                </a:lnTo>
                <a:lnTo>
                  <a:pt x="857271" y="1653371"/>
                </a:lnTo>
                <a:lnTo>
                  <a:pt x="905342" y="1663981"/>
                </a:lnTo>
                <a:lnTo>
                  <a:pt x="929378" y="1666754"/>
                </a:lnTo>
                <a:lnTo>
                  <a:pt x="929378" y="1697620"/>
                </a:lnTo>
                <a:lnTo>
                  <a:pt x="885233" y="1724416"/>
                </a:lnTo>
                <a:lnTo>
                  <a:pt x="860823" y="1768544"/>
                </a:lnTo>
                <a:lnTo>
                  <a:pt x="859717" y="1772494"/>
                </a:lnTo>
                <a:lnTo>
                  <a:pt x="853265" y="1797933"/>
                </a:lnTo>
                <a:close/>
              </a:path>
            </a:pathLst>
          </a:custGeom>
          <a:solidFill>
            <a:srgbClr val="B2B2B2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185835" y="1603415"/>
            <a:ext cx="853440" cy="1759585"/>
          </a:xfrm>
          <a:custGeom>
            <a:rect l="l" t="t" r="r" b="b"/>
            <a:pathLst>
              <a:path w="853440" h="1759585">
                <a:moveTo>
                  <a:pt x="847924" y="84880"/>
                </a:moveTo>
                <a:lnTo>
                  <a:pt x="761128" y="84880"/>
                </a:lnTo>
                <a:lnTo>
                  <a:pt x="789170" y="0"/>
                </a:lnTo>
                <a:lnTo>
                  <a:pt x="847924" y="84880"/>
                </a:lnTo>
                <a:close/>
              </a:path>
              <a:path w="853440" h="1759585">
                <a:moveTo>
                  <a:pt x="12017" y="1759351"/>
                </a:moveTo>
                <a:lnTo>
                  <a:pt x="0" y="1743918"/>
                </a:lnTo>
                <a:lnTo>
                  <a:pt x="10933" y="1708478"/>
                </a:lnTo>
                <a:lnTo>
                  <a:pt x="26851" y="1653943"/>
                </a:lnTo>
                <a:lnTo>
                  <a:pt x="42875" y="1593658"/>
                </a:lnTo>
                <a:lnTo>
                  <a:pt x="57420" y="1533026"/>
                </a:lnTo>
                <a:lnTo>
                  <a:pt x="70415" y="1472365"/>
                </a:lnTo>
                <a:lnTo>
                  <a:pt x="81933" y="1411357"/>
                </a:lnTo>
                <a:lnTo>
                  <a:pt x="91948" y="1350107"/>
                </a:lnTo>
                <a:lnTo>
                  <a:pt x="100236" y="1290246"/>
                </a:lnTo>
                <a:lnTo>
                  <a:pt x="107550" y="1226192"/>
                </a:lnTo>
                <a:lnTo>
                  <a:pt x="113683" y="1158673"/>
                </a:lnTo>
                <a:lnTo>
                  <a:pt x="121242" y="1046543"/>
                </a:lnTo>
                <a:lnTo>
                  <a:pt x="128252" y="876781"/>
                </a:lnTo>
                <a:lnTo>
                  <a:pt x="131757" y="683870"/>
                </a:lnTo>
                <a:lnTo>
                  <a:pt x="132099" y="601883"/>
                </a:lnTo>
                <a:lnTo>
                  <a:pt x="132167" y="555584"/>
                </a:lnTo>
                <a:lnTo>
                  <a:pt x="131945" y="380999"/>
                </a:lnTo>
                <a:lnTo>
                  <a:pt x="129942" y="95490"/>
                </a:lnTo>
                <a:lnTo>
                  <a:pt x="128189" y="7715"/>
                </a:lnTo>
                <a:lnTo>
                  <a:pt x="188279" y="84880"/>
                </a:lnTo>
                <a:lnTo>
                  <a:pt x="847924" y="84880"/>
                </a:lnTo>
                <a:lnTo>
                  <a:pt x="853265" y="92597"/>
                </a:lnTo>
                <a:lnTo>
                  <a:pt x="833236" y="131179"/>
                </a:lnTo>
                <a:lnTo>
                  <a:pt x="188279" y="131179"/>
                </a:lnTo>
                <a:lnTo>
                  <a:pt x="188279" y="555584"/>
                </a:lnTo>
                <a:lnTo>
                  <a:pt x="821218" y="555584"/>
                </a:lnTo>
                <a:lnTo>
                  <a:pt x="821218" y="601883"/>
                </a:lnTo>
                <a:lnTo>
                  <a:pt x="188279" y="601883"/>
                </a:lnTo>
                <a:lnTo>
                  <a:pt x="186276" y="748978"/>
                </a:lnTo>
                <a:lnTo>
                  <a:pt x="182270" y="953463"/>
                </a:lnTo>
                <a:lnTo>
                  <a:pt x="180267" y="1010854"/>
                </a:lnTo>
                <a:lnTo>
                  <a:pt x="821218" y="1010854"/>
                </a:lnTo>
                <a:lnTo>
                  <a:pt x="821218" y="1057154"/>
                </a:lnTo>
                <a:lnTo>
                  <a:pt x="180267" y="1057154"/>
                </a:lnTo>
                <a:lnTo>
                  <a:pt x="176324" y="1107823"/>
                </a:lnTo>
                <a:lnTo>
                  <a:pt x="165808" y="1206449"/>
                </a:lnTo>
                <a:lnTo>
                  <a:pt x="151787" y="1301458"/>
                </a:lnTo>
                <a:lnTo>
                  <a:pt x="134260" y="1392850"/>
                </a:lnTo>
                <a:lnTo>
                  <a:pt x="113230" y="1480624"/>
                </a:lnTo>
                <a:lnTo>
                  <a:pt x="88693" y="1564782"/>
                </a:lnTo>
                <a:lnTo>
                  <a:pt x="60652" y="1645323"/>
                </a:lnTo>
                <a:lnTo>
                  <a:pt x="29105" y="1722245"/>
                </a:lnTo>
                <a:lnTo>
                  <a:pt x="12017" y="1759351"/>
                </a:lnTo>
                <a:close/>
              </a:path>
              <a:path w="853440" h="1759585">
                <a:moveTo>
                  <a:pt x="496737" y="555584"/>
                </a:moveTo>
                <a:lnTo>
                  <a:pt x="444660" y="555584"/>
                </a:lnTo>
                <a:lnTo>
                  <a:pt x="444660" y="131179"/>
                </a:lnTo>
                <a:lnTo>
                  <a:pt x="496737" y="131179"/>
                </a:lnTo>
                <a:lnTo>
                  <a:pt x="496737" y="555584"/>
                </a:lnTo>
                <a:close/>
              </a:path>
              <a:path w="853440" h="1759585">
                <a:moveTo>
                  <a:pt x="821218" y="555584"/>
                </a:moveTo>
                <a:lnTo>
                  <a:pt x="765135" y="555584"/>
                </a:lnTo>
                <a:lnTo>
                  <a:pt x="765135" y="131179"/>
                </a:lnTo>
                <a:lnTo>
                  <a:pt x="833236" y="131179"/>
                </a:lnTo>
                <a:lnTo>
                  <a:pt x="821218" y="154328"/>
                </a:lnTo>
                <a:lnTo>
                  <a:pt x="821218" y="555584"/>
                </a:lnTo>
                <a:close/>
              </a:path>
              <a:path w="853440" h="1759585">
                <a:moveTo>
                  <a:pt x="496737" y="1010854"/>
                </a:moveTo>
                <a:lnTo>
                  <a:pt x="444660" y="1010854"/>
                </a:lnTo>
                <a:lnTo>
                  <a:pt x="444660" y="601883"/>
                </a:lnTo>
                <a:lnTo>
                  <a:pt x="496737" y="601883"/>
                </a:lnTo>
                <a:lnTo>
                  <a:pt x="496737" y="1010854"/>
                </a:lnTo>
                <a:close/>
              </a:path>
              <a:path w="853440" h="1759585">
                <a:moveTo>
                  <a:pt x="821218" y="1010854"/>
                </a:moveTo>
                <a:lnTo>
                  <a:pt x="765135" y="1010854"/>
                </a:lnTo>
                <a:lnTo>
                  <a:pt x="765135" y="601883"/>
                </a:lnTo>
                <a:lnTo>
                  <a:pt x="821218" y="601883"/>
                </a:lnTo>
                <a:lnTo>
                  <a:pt x="821218" y="1010854"/>
                </a:lnTo>
                <a:close/>
              </a:path>
              <a:path w="853440" h="1759585">
                <a:moveTo>
                  <a:pt x="440653" y="1697618"/>
                </a:moveTo>
                <a:lnTo>
                  <a:pt x="442405" y="1492651"/>
                </a:lnTo>
                <a:lnTo>
                  <a:pt x="444408" y="1172418"/>
                </a:lnTo>
                <a:lnTo>
                  <a:pt x="444660" y="1057154"/>
                </a:lnTo>
                <a:lnTo>
                  <a:pt x="496737" y="1057154"/>
                </a:lnTo>
                <a:lnTo>
                  <a:pt x="496963" y="1257781"/>
                </a:lnTo>
                <a:lnTo>
                  <a:pt x="498229" y="1504708"/>
                </a:lnTo>
                <a:lnTo>
                  <a:pt x="499765" y="1611713"/>
                </a:lnTo>
                <a:lnTo>
                  <a:pt x="500743" y="1643604"/>
                </a:lnTo>
                <a:lnTo>
                  <a:pt x="440653" y="1697618"/>
                </a:lnTo>
                <a:close/>
              </a:path>
              <a:path w="853440" h="1759585">
                <a:moveTo>
                  <a:pt x="820097" y="1555588"/>
                </a:moveTo>
                <a:lnTo>
                  <a:pt x="718315" y="1555588"/>
                </a:lnTo>
                <a:lnTo>
                  <a:pt x="737093" y="1554865"/>
                </a:lnTo>
                <a:lnTo>
                  <a:pt x="747138" y="1549341"/>
                </a:lnTo>
                <a:lnTo>
                  <a:pt x="765135" y="1450693"/>
                </a:lnTo>
                <a:lnTo>
                  <a:pt x="765135" y="1057154"/>
                </a:lnTo>
                <a:lnTo>
                  <a:pt x="821218" y="1057154"/>
                </a:lnTo>
                <a:lnTo>
                  <a:pt x="821218" y="1504708"/>
                </a:lnTo>
                <a:lnTo>
                  <a:pt x="820655" y="1543364"/>
                </a:lnTo>
                <a:lnTo>
                  <a:pt x="820097" y="1555588"/>
                </a:lnTo>
                <a:close/>
              </a:path>
              <a:path w="853440" h="1759585">
                <a:moveTo>
                  <a:pt x="733087" y="1751634"/>
                </a:moveTo>
                <a:lnTo>
                  <a:pt x="726139" y="1705697"/>
                </a:lnTo>
                <a:lnTo>
                  <a:pt x="704607" y="1654576"/>
                </a:lnTo>
                <a:lnTo>
                  <a:pt x="669054" y="1615029"/>
                </a:lnTo>
                <a:lnTo>
                  <a:pt x="604897" y="1581873"/>
                </a:lnTo>
                <a:lnTo>
                  <a:pt x="604897" y="1543290"/>
                </a:lnTo>
                <a:lnTo>
                  <a:pt x="676358" y="1551915"/>
                </a:lnTo>
                <a:lnTo>
                  <a:pt x="718315" y="1555588"/>
                </a:lnTo>
                <a:lnTo>
                  <a:pt x="820097" y="1555588"/>
                </a:lnTo>
                <a:lnTo>
                  <a:pt x="819339" y="1572166"/>
                </a:lnTo>
                <a:lnTo>
                  <a:pt x="814332" y="1611713"/>
                </a:lnTo>
                <a:lnTo>
                  <a:pt x="795304" y="1677785"/>
                </a:lnTo>
                <a:lnTo>
                  <a:pt x="764258" y="1726496"/>
                </a:lnTo>
                <a:lnTo>
                  <a:pt x="750444" y="1738802"/>
                </a:lnTo>
                <a:lnTo>
                  <a:pt x="733087" y="1751634"/>
                </a:lnTo>
                <a:close/>
              </a:path>
            </a:pathLst>
          </a:custGeom>
          <a:solidFill>
            <a:srgbClr val="B2B2B2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990600" y="1524000"/>
            <a:ext cx="941705" cy="1821180"/>
          </a:xfrm>
          <a:custGeom>
            <a:rect l="l" t="t" r="r" b="b"/>
            <a:pathLst>
              <a:path w="941705" h="1821179">
                <a:moveTo>
                  <a:pt x="224332" y="509286"/>
                </a:moveTo>
                <a:lnTo>
                  <a:pt x="168249" y="509286"/>
                </a:lnTo>
                <a:lnTo>
                  <a:pt x="167999" y="367496"/>
                </a:lnTo>
                <a:lnTo>
                  <a:pt x="165996" y="112853"/>
                </a:lnTo>
                <a:lnTo>
                  <a:pt x="164243" y="0"/>
                </a:lnTo>
                <a:lnTo>
                  <a:pt x="260386" y="92597"/>
                </a:lnTo>
                <a:lnTo>
                  <a:pt x="224332" y="146612"/>
                </a:lnTo>
                <a:lnTo>
                  <a:pt x="224332" y="509286"/>
                </a:lnTo>
                <a:close/>
              </a:path>
              <a:path w="941705" h="1821179">
                <a:moveTo>
                  <a:pt x="428635" y="270076"/>
                </a:moveTo>
                <a:lnTo>
                  <a:pt x="396588" y="208344"/>
                </a:lnTo>
                <a:lnTo>
                  <a:pt x="753117" y="208344"/>
                </a:lnTo>
                <a:lnTo>
                  <a:pt x="801188" y="115746"/>
                </a:lnTo>
                <a:lnTo>
                  <a:pt x="873295" y="254643"/>
                </a:lnTo>
                <a:lnTo>
                  <a:pt x="464689" y="254643"/>
                </a:lnTo>
                <a:lnTo>
                  <a:pt x="428635" y="270076"/>
                </a:lnTo>
                <a:close/>
              </a:path>
              <a:path w="941705" h="1821179">
                <a:moveTo>
                  <a:pt x="32047" y="571018"/>
                </a:moveTo>
                <a:lnTo>
                  <a:pt x="0" y="509286"/>
                </a:lnTo>
                <a:lnTo>
                  <a:pt x="276410" y="509286"/>
                </a:lnTo>
                <a:lnTo>
                  <a:pt x="320475" y="424405"/>
                </a:lnTo>
                <a:lnTo>
                  <a:pt x="388576" y="555584"/>
                </a:lnTo>
                <a:lnTo>
                  <a:pt x="68101" y="555584"/>
                </a:lnTo>
                <a:lnTo>
                  <a:pt x="32047" y="571018"/>
                </a:lnTo>
                <a:close/>
              </a:path>
              <a:path w="941705" h="1821179">
                <a:moveTo>
                  <a:pt x="12017" y="1412111"/>
                </a:moveTo>
                <a:lnTo>
                  <a:pt x="0" y="1381245"/>
                </a:lnTo>
                <a:lnTo>
                  <a:pt x="13801" y="1337327"/>
                </a:lnTo>
                <a:lnTo>
                  <a:pt x="40090" y="1246418"/>
                </a:lnTo>
                <a:lnTo>
                  <a:pt x="64626" y="1151409"/>
                </a:lnTo>
                <a:lnTo>
                  <a:pt x="87410" y="1052301"/>
                </a:lnTo>
                <a:lnTo>
                  <a:pt x="108441" y="949093"/>
                </a:lnTo>
                <a:lnTo>
                  <a:pt x="127720" y="841786"/>
                </a:lnTo>
                <a:lnTo>
                  <a:pt x="145246" y="730380"/>
                </a:lnTo>
                <a:lnTo>
                  <a:pt x="161019" y="614874"/>
                </a:lnTo>
                <a:lnTo>
                  <a:pt x="168249" y="555584"/>
                </a:lnTo>
                <a:lnTo>
                  <a:pt x="224332" y="555584"/>
                </a:lnTo>
                <a:lnTo>
                  <a:pt x="224332" y="748496"/>
                </a:lnTo>
                <a:lnTo>
                  <a:pt x="260012" y="787078"/>
                </a:lnTo>
                <a:lnTo>
                  <a:pt x="224332" y="787078"/>
                </a:lnTo>
                <a:lnTo>
                  <a:pt x="224415" y="910541"/>
                </a:lnTo>
                <a:lnTo>
                  <a:pt x="168249" y="910541"/>
                </a:lnTo>
                <a:lnTo>
                  <a:pt x="160574" y="944244"/>
                </a:lnTo>
                <a:lnTo>
                  <a:pt x="144448" y="1010464"/>
                </a:lnTo>
                <a:lnTo>
                  <a:pt x="127173" y="1075571"/>
                </a:lnTo>
                <a:lnTo>
                  <a:pt x="108770" y="1139473"/>
                </a:lnTo>
                <a:lnTo>
                  <a:pt x="89241" y="1202169"/>
                </a:lnTo>
                <a:lnTo>
                  <a:pt x="68586" y="1263659"/>
                </a:lnTo>
                <a:lnTo>
                  <a:pt x="46803" y="1323944"/>
                </a:lnTo>
                <a:lnTo>
                  <a:pt x="24033" y="1382667"/>
                </a:lnTo>
                <a:lnTo>
                  <a:pt x="12017" y="1412111"/>
                </a:lnTo>
                <a:close/>
              </a:path>
              <a:path w="941705" h="1821179">
                <a:moveTo>
                  <a:pt x="368546" y="733063"/>
                </a:moveTo>
                <a:lnTo>
                  <a:pt x="336499" y="671331"/>
                </a:lnTo>
                <a:lnTo>
                  <a:pt x="813206" y="671331"/>
                </a:lnTo>
                <a:lnTo>
                  <a:pt x="865283" y="571018"/>
                </a:lnTo>
                <a:lnTo>
                  <a:pt x="941396" y="717630"/>
                </a:lnTo>
                <a:lnTo>
                  <a:pt x="404600" y="717630"/>
                </a:lnTo>
                <a:lnTo>
                  <a:pt x="368546" y="733063"/>
                </a:lnTo>
                <a:close/>
              </a:path>
              <a:path w="941705" h="1821179">
                <a:moveTo>
                  <a:pt x="660880" y="1637094"/>
                </a:moveTo>
                <a:lnTo>
                  <a:pt x="574477" y="1637094"/>
                </a:lnTo>
                <a:lnTo>
                  <a:pt x="580861" y="1635889"/>
                </a:lnTo>
                <a:lnTo>
                  <a:pt x="593227" y="1623098"/>
                </a:lnTo>
                <a:lnTo>
                  <a:pt x="593278" y="1622938"/>
                </a:lnTo>
                <a:lnTo>
                  <a:pt x="600891" y="1574156"/>
                </a:lnTo>
                <a:lnTo>
                  <a:pt x="600891" y="717630"/>
                </a:lnTo>
                <a:lnTo>
                  <a:pt x="660980" y="717630"/>
                </a:lnTo>
                <a:lnTo>
                  <a:pt x="660880" y="1637094"/>
                </a:lnTo>
                <a:close/>
              </a:path>
              <a:path w="941705" h="1821179">
                <a:moveTo>
                  <a:pt x="320475" y="1080303"/>
                </a:moveTo>
                <a:lnTo>
                  <a:pt x="292433" y="987706"/>
                </a:lnTo>
                <a:lnTo>
                  <a:pt x="282134" y="946387"/>
                </a:lnTo>
                <a:lnTo>
                  <a:pt x="269712" y="901619"/>
                </a:lnTo>
                <a:lnTo>
                  <a:pt x="252687" y="851462"/>
                </a:lnTo>
                <a:lnTo>
                  <a:pt x="234975" y="809045"/>
                </a:lnTo>
                <a:lnTo>
                  <a:pt x="224332" y="787078"/>
                </a:lnTo>
                <a:lnTo>
                  <a:pt x="260012" y="787078"/>
                </a:lnTo>
                <a:lnTo>
                  <a:pt x="299913" y="835909"/>
                </a:lnTo>
                <a:lnTo>
                  <a:pt x="326484" y="879675"/>
                </a:lnTo>
                <a:lnTo>
                  <a:pt x="347817" y="937456"/>
                </a:lnTo>
                <a:lnTo>
                  <a:pt x="352522" y="972273"/>
                </a:lnTo>
                <a:lnTo>
                  <a:pt x="340505" y="1037863"/>
                </a:lnTo>
                <a:lnTo>
                  <a:pt x="320475" y="1080303"/>
                </a:lnTo>
                <a:close/>
              </a:path>
              <a:path w="941705" h="1821179">
                <a:moveTo>
                  <a:pt x="164243" y="1821083"/>
                </a:moveTo>
                <a:lnTo>
                  <a:pt x="165958" y="1643605"/>
                </a:lnTo>
                <a:lnTo>
                  <a:pt x="167921" y="1202169"/>
                </a:lnTo>
                <a:lnTo>
                  <a:pt x="168020" y="1161326"/>
                </a:lnTo>
                <a:lnTo>
                  <a:pt x="168249" y="910541"/>
                </a:lnTo>
                <a:lnTo>
                  <a:pt x="224415" y="910541"/>
                </a:lnTo>
                <a:lnTo>
                  <a:pt x="224533" y="1086417"/>
                </a:lnTo>
                <a:lnTo>
                  <a:pt x="224658" y="1184475"/>
                </a:lnTo>
                <a:lnTo>
                  <a:pt x="225897" y="1563546"/>
                </a:lnTo>
                <a:lnTo>
                  <a:pt x="227399" y="1725592"/>
                </a:lnTo>
                <a:lnTo>
                  <a:pt x="228338" y="1774784"/>
                </a:lnTo>
                <a:lnTo>
                  <a:pt x="164243" y="1821083"/>
                </a:lnTo>
                <a:close/>
              </a:path>
              <a:path w="941705" h="1821179">
                <a:moveTo>
                  <a:pt x="292433" y="1620454"/>
                </a:moveTo>
                <a:lnTo>
                  <a:pt x="280415" y="1597306"/>
                </a:lnTo>
                <a:lnTo>
                  <a:pt x="294248" y="1561226"/>
                </a:lnTo>
                <a:lnTo>
                  <a:pt x="320788" y="1486713"/>
                </a:lnTo>
                <a:lnTo>
                  <a:pt x="345825" y="1409067"/>
                </a:lnTo>
                <a:lnTo>
                  <a:pt x="369360" y="1328285"/>
                </a:lnTo>
                <a:lnTo>
                  <a:pt x="391392" y="1244368"/>
                </a:lnTo>
                <a:lnTo>
                  <a:pt x="411923" y="1157317"/>
                </a:lnTo>
                <a:lnTo>
                  <a:pt x="430951" y="1067131"/>
                </a:lnTo>
                <a:lnTo>
                  <a:pt x="448477" y="973810"/>
                </a:lnTo>
                <a:lnTo>
                  <a:pt x="456677" y="925974"/>
                </a:lnTo>
                <a:lnTo>
                  <a:pt x="544808" y="1026288"/>
                </a:lnTo>
                <a:lnTo>
                  <a:pt x="504748" y="1064870"/>
                </a:lnTo>
                <a:lnTo>
                  <a:pt x="492183" y="1107733"/>
                </a:lnTo>
                <a:lnTo>
                  <a:pt x="466770" y="1190202"/>
                </a:lnTo>
                <a:lnTo>
                  <a:pt x="440981" y="1268332"/>
                </a:lnTo>
                <a:lnTo>
                  <a:pt x="414818" y="1342120"/>
                </a:lnTo>
                <a:lnTo>
                  <a:pt x="388278" y="1411568"/>
                </a:lnTo>
                <a:lnTo>
                  <a:pt x="361363" y="1476676"/>
                </a:lnTo>
                <a:lnTo>
                  <a:pt x="334073" y="1537443"/>
                </a:lnTo>
                <a:lnTo>
                  <a:pt x="306407" y="1593869"/>
                </a:lnTo>
                <a:lnTo>
                  <a:pt x="292433" y="1620454"/>
                </a:lnTo>
                <a:close/>
              </a:path>
              <a:path w="941705" h="1821179">
                <a:moveTo>
                  <a:pt x="869289" y="1558723"/>
                </a:moveTo>
                <a:lnTo>
                  <a:pt x="833235" y="1427544"/>
                </a:lnTo>
                <a:lnTo>
                  <a:pt x="829464" y="1404907"/>
                </a:lnTo>
                <a:lnTo>
                  <a:pt x="820326" y="1356921"/>
                </a:lnTo>
                <a:lnTo>
                  <a:pt x="802628" y="1278158"/>
                </a:lnTo>
                <a:lnTo>
                  <a:pt x="771582" y="1160482"/>
                </a:lnTo>
                <a:lnTo>
                  <a:pt x="732023" y="1028338"/>
                </a:lnTo>
                <a:lnTo>
                  <a:pt x="709051" y="956840"/>
                </a:lnTo>
                <a:lnTo>
                  <a:pt x="721069" y="941407"/>
                </a:lnTo>
                <a:lnTo>
                  <a:pt x="794450" y="1086417"/>
                </a:lnTo>
                <a:lnTo>
                  <a:pt x="816085" y="1129857"/>
                </a:lnTo>
                <a:lnTo>
                  <a:pt x="858148" y="1220526"/>
                </a:lnTo>
                <a:lnTo>
                  <a:pt x="878521" y="1270170"/>
                </a:lnTo>
                <a:lnTo>
                  <a:pt x="902130" y="1372881"/>
                </a:lnTo>
                <a:lnTo>
                  <a:pt x="905342" y="1412111"/>
                </a:lnTo>
                <a:lnTo>
                  <a:pt x="903365" y="1447943"/>
                </a:lnTo>
                <a:lnTo>
                  <a:pt x="903089" y="1451537"/>
                </a:lnTo>
                <a:lnTo>
                  <a:pt x="899068" y="1476676"/>
                </a:lnTo>
                <a:lnTo>
                  <a:pt x="898583" y="1478623"/>
                </a:lnTo>
                <a:lnTo>
                  <a:pt x="889319" y="1512425"/>
                </a:lnTo>
                <a:lnTo>
                  <a:pt x="869289" y="1558723"/>
                </a:lnTo>
                <a:close/>
              </a:path>
              <a:path w="941705" h="1821179">
                <a:moveTo>
                  <a:pt x="572849" y="1813366"/>
                </a:moveTo>
                <a:lnTo>
                  <a:pt x="561113" y="1757000"/>
                </a:lnTo>
                <a:lnTo>
                  <a:pt x="534824" y="1714077"/>
                </a:lnTo>
                <a:lnTo>
                  <a:pt x="500015" y="1678929"/>
                </a:lnTo>
                <a:lnTo>
                  <a:pt x="452671" y="1643605"/>
                </a:lnTo>
                <a:lnTo>
                  <a:pt x="452671" y="1605022"/>
                </a:lnTo>
                <a:lnTo>
                  <a:pt x="555222" y="1635328"/>
                </a:lnTo>
                <a:lnTo>
                  <a:pt x="574477" y="1637094"/>
                </a:lnTo>
                <a:lnTo>
                  <a:pt x="660880" y="1637094"/>
                </a:lnTo>
                <a:lnTo>
                  <a:pt x="658778" y="1662418"/>
                </a:lnTo>
                <a:lnTo>
                  <a:pt x="650652" y="1706270"/>
                </a:lnTo>
                <a:lnTo>
                  <a:pt x="631123" y="1752810"/>
                </a:lnTo>
                <a:lnTo>
                  <a:pt x="601579" y="1790669"/>
                </a:lnTo>
                <a:lnTo>
                  <a:pt x="597508" y="1794114"/>
                </a:lnTo>
                <a:lnTo>
                  <a:pt x="572849" y="1813366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064192" y="1539433"/>
            <a:ext cx="841375" cy="1767205"/>
          </a:xfrm>
          <a:custGeom>
            <a:rect l="l" t="t" r="r" b="b"/>
            <a:pathLst>
              <a:path w="841375" h="1767204">
                <a:moveTo>
                  <a:pt x="436647" y="671331"/>
                </a:moveTo>
                <a:lnTo>
                  <a:pt x="380564" y="671331"/>
                </a:lnTo>
                <a:lnTo>
                  <a:pt x="380314" y="435497"/>
                </a:lnTo>
                <a:lnTo>
                  <a:pt x="378311" y="99831"/>
                </a:lnTo>
                <a:lnTo>
                  <a:pt x="376558" y="0"/>
                </a:lnTo>
                <a:lnTo>
                  <a:pt x="468695" y="69448"/>
                </a:lnTo>
                <a:lnTo>
                  <a:pt x="436647" y="131179"/>
                </a:lnTo>
                <a:lnTo>
                  <a:pt x="436647" y="316374"/>
                </a:lnTo>
                <a:lnTo>
                  <a:pt x="798448" y="316374"/>
                </a:lnTo>
                <a:lnTo>
                  <a:pt x="821218" y="362673"/>
                </a:lnTo>
                <a:lnTo>
                  <a:pt x="436647" y="362673"/>
                </a:lnTo>
                <a:lnTo>
                  <a:pt x="436647" y="671331"/>
                </a:lnTo>
                <a:close/>
              </a:path>
              <a:path w="841375" h="1767204">
                <a:moveTo>
                  <a:pt x="798448" y="316374"/>
                </a:moveTo>
                <a:lnTo>
                  <a:pt x="697034" y="316374"/>
                </a:lnTo>
                <a:lnTo>
                  <a:pt x="749111" y="216060"/>
                </a:lnTo>
                <a:lnTo>
                  <a:pt x="798448" y="316374"/>
                </a:lnTo>
                <a:close/>
              </a:path>
              <a:path w="841375" h="1767204">
                <a:moveTo>
                  <a:pt x="721069" y="671331"/>
                </a:moveTo>
                <a:lnTo>
                  <a:pt x="640950" y="671331"/>
                </a:lnTo>
                <a:lnTo>
                  <a:pt x="681010" y="594167"/>
                </a:lnTo>
                <a:lnTo>
                  <a:pt x="721069" y="671331"/>
                </a:lnTo>
                <a:close/>
              </a:path>
              <a:path w="841375" h="1767204">
                <a:moveTo>
                  <a:pt x="144214" y="1327230"/>
                </a:moveTo>
                <a:lnTo>
                  <a:pt x="145966" y="1244760"/>
                </a:lnTo>
                <a:lnTo>
                  <a:pt x="147969" y="1071140"/>
                </a:lnTo>
                <a:lnTo>
                  <a:pt x="148219" y="979990"/>
                </a:lnTo>
                <a:lnTo>
                  <a:pt x="147969" y="887392"/>
                </a:lnTo>
                <a:lnTo>
                  <a:pt x="145966" y="702197"/>
                </a:lnTo>
                <a:lnTo>
                  <a:pt x="144214" y="609599"/>
                </a:lnTo>
                <a:lnTo>
                  <a:pt x="208309" y="671331"/>
                </a:lnTo>
                <a:lnTo>
                  <a:pt x="721069" y="671331"/>
                </a:lnTo>
                <a:lnTo>
                  <a:pt x="741099" y="709913"/>
                </a:lnTo>
                <a:lnTo>
                  <a:pt x="735949" y="717630"/>
                </a:lnTo>
                <a:lnTo>
                  <a:pt x="208309" y="717630"/>
                </a:lnTo>
                <a:lnTo>
                  <a:pt x="208309" y="1142035"/>
                </a:lnTo>
                <a:lnTo>
                  <a:pt x="707009" y="1142035"/>
                </a:lnTo>
                <a:lnTo>
                  <a:pt x="707299" y="1177723"/>
                </a:lnTo>
                <a:lnTo>
                  <a:pt x="707531" y="1188333"/>
                </a:lnTo>
                <a:lnTo>
                  <a:pt x="208309" y="1188333"/>
                </a:lnTo>
                <a:lnTo>
                  <a:pt x="208309" y="1280931"/>
                </a:lnTo>
                <a:lnTo>
                  <a:pt x="144214" y="1327230"/>
                </a:lnTo>
                <a:close/>
              </a:path>
              <a:path w="841375" h="1767204">
                <a:moveTo>
                  <a:pt x="707009" y="1142035"/>
                </a:moveTo>
                <a:lnTo>
                  <a:pt x="648962" y="1142035"/>
                </a:lnTo>
                <a:lnTo>
                  <a:pt x="648962" y="717630"/>
                </a:lnTo>
                <a:lnTo>
                  <a:pt x="735949" y="717630"/>
                </a:lnTo>
                <a:lnTo>
                  <a:pt x="705046" y="763929"/>
                </a:lnTo>
                <a:lnTo>
                  <a:pt x="705296" y="930797"/>
                </a:lnTo>
                <a:lnTo>
                  <a:pt x="707009" y="1142035"/>
                </a:lnTo>
                <a:close/>
              </a:path>
              <a:path w="841375" h="1767204">
                <a:moveTo>
                  <a:pt x="648962" y="1304080"/>
                </a:moveTo>
                <a:lnTo>
                  <a:pt x="648962" y="1188333"/>
                </a:lnTo>
                <a:lnTo>
                  <a:pt x="707531" y="1188333"/>
                </a:lnTo>
                <a:lnTo>
                  <a:pt x="709052" y="1257782"/>
                </a:lnTo>
                <a:lnTo>
                  <a:pt x="648962" y="1304080"/>
                </a:lnTo>
                <a:close/>
              </a:path>
              <a:path w="841375" h="1767204">
                <a:moveTo>
                  <a:pt x="44065" y="1767068"/>
                </a:moveTo>
                <a:lnTo>
                  <a:pt x="16024" y="1747776"/>
                </a:lnTo>
                <a:lnTo>
                  <a:pt x="0" y="1705336"/>
                </a:lnTo>
                <a:lnTo>
                  <a:pt x="20029" y="1651321"/>
                </a:lnTo>
                <a:lnTo>
                  <a:pt x="42417" y="1614930"/>
                </a:lnTo>
                <a:lnTo>
                  <a:pt x="58054" y="1586816"/>
                </a:lnTo>
                <a:lnTo>
                  <a:pt x="74110" y="1551007"/>
                </a:lnTo>
                <a:lnTo>
                  <a:pt x="89601" y="1503262"/>
                </a:lnTo>
                <a:lnTo>
                  <a:pt x="102586" y="1453963"/>
                </a:lnTo>
                <a:lnTo>
                  <a:pt x="124184" y="1365812"/>
                </a:lnTo>
                <a:lnTo>
                  <a:pt x="140208" y="1365812"/>
                </a:lnTo>
                <a:lnTo>
                  <a:pt x="125372" y="1522535"/>
                </a:lnTo>
                <a:lnTo>
                  <a:pt x="112534" y="1625021"/>
                </a:lnTo>
                <a:lnTo>
                  <a:pt x="99828" y="1689285"/>
                </a:lnTo>
                <a:lnTo>
                  <a:pt x="61828" y="1757950"/>
                </a:lnTo>
                <a:lnTo>
                  <a:pt x="54350" y="1763265"/>
                </a:lnTo>
                <a:lnTo>
                  <a:pt x="44065" y="1767068"/>
                </a:lnTo>
                <a:close/>
              </a:path>
              <a:path w="841375" h="1767204">
                <a:moveTo>
                  <a:pt x="336499" y="1751635"/>
                </a:moveTo>
                <a:lnTo>
                  <a:pt x="316469" y="1674470"/>
                </a:lnTo>
                <a:lnTo>
                  <a:pt x="313903" y="1644931"/>
                </a:lnTo>
                <a:lnTo>
                  <a:pt x="305390" y="1582235"/>
                </a:lnTo>
                <a:lnTo>
                  <a:pt x="292371" y="1514716"/>
                </a:lnTo>
                <a:lnTo>
                  <a:pt x="277703" y="1454168"/>
                </a:lnTo>
                <a:lnTo>
                  <a:pt x="264392" y="1404394"/>
                </a:lnTo>
                <a:lnTo>
                  <a:pt x="272404" y="1381245"/>
                </a:lnTo>
                <a:lnTo>
                  <a:pt x="328861" y="1470514"/>
                </a:lnTo>
                <a:lnTo>
                  <a:pt x="348610" y="1506939"/>
                </a:lnTo>
                <a:lnTo>
                  <a:pt x="364268" y="1546050"/>
                </a:lnTo>
                <a:lnTo>
                  <a:pt x="376558" y="1628172"/>
                </a:lnTo>
                <a:lnTo>
                  <a:pt x="373492" y="1668584"/>
                </a:lnTo>
                <a:lnTo>
                  <a:pt x="369516" y="1688154"/>
                </a:lnTo>
                <a:lnTo>
                  <a:pt x="368958" y="1689790"/>
                </a:lnTo>
                <a:lnTo>
                  <a:pt x="358531" y="1716911"/>
                </a:lnTo>
                <a:lnTo>
                  <a:pt x="336499" y="1751635"/>
                </a:lnTo>
                <a:close/>
              </a:path>
              <a:path w="841375" h="1767204">
                <a:moveTo>
                  <a:pt x="556826" y="1743918"/>
                </a:moveTo>
                <a:lnTo>
                  <a:pt x="532790" y="1651321"/>
                </a:lnTo>
                <a:lnTo>
                  <a:pt x="529285" y="1618647"/>
                </a:lnTo>
                <a:lnTo>
                  <a:pt x="519270" y="1554021"/>
                </a:lnTo>
                <a:lnTo>
                  <a:pt x="505249" y="1490360"/>
                </a:lnTo>
                <a:lnTo>
                  <a:pt x="488412" y="1431803"/>
                </a:lnTo>
                <a:lnTo>
                  <a:pt x="476707" y="1396678"/>
                </a:lnTo>
                <a:lnTo>
                  <a:pt x="484719" y="1373528"/>
                </a:lnTo>
                <a:lnTo>
                  <a:pt x="523687" y="1432461"/>
                </a:lnTo>
                <a:lnTo>
                  <a:pt x="557170" y="1490481"/>
                </a:lnTo>
                <a:lnTo>
                  <a:pt x="573444" y="1527134"/>
                </a:lnTo>
                <a:lnTo>
                  <a:pt x="596885" y="1628172"/>
                </a:lnTo>
                <a:lnTo>
                  <a:pt x="594552" y="1655372"/>
                </a:lnTo>
                <a:lnTo>
                  <a:pt x="594350" y="1657108"/>
                </a:lnTo>
                <a:lnTo>
                  <a:pt x="592884" y="1663382"/>
                </a:lnTo>
                <a:lnTo>
                  <a:pt x="578859" y="1705336"/>
                </a:lnTo>
                <a:lnTo>
                  <a:pt x="556826" y="1743918"/>
                </a:lnTo>
                <a:close/>
              </a:path>
              <a:path w="841375" h="1767204">
                <a:moveTo>
                  <a:pt x="805194" y="1767068"/>
                </a:moveTo>
                <a:lnTo>
                  <a:pt x="777153" y="1674470"/>
                </a:lnTo>
                <a:lnTo>
                  <a:pt x="771456" y="1641072"/>
                </a:lnTo>
                <a:lnTo>
                  <a:pt x="755934" y="1570660"/>
                </a:lnTo>
                <a:lnTo>
                  <a:pt x="734903" y="1495424"/>
                </a:lnTo>
                <a:lnTo>
                  <a:pt x="709978" y="1420236"/>
                </a:lnTo>
                <a:lnTo>
                  <a:pt x="693028" y="1373528"/>
                </a:lnTo>
                <a:lnTo>
                  <a:pt x="701040" y="1350379"/>
                </a:lnTo>
                <a:lnTo>
                  <a:pt x="731359" y="1393334"/>
                </a:lnTo>
                <a:lnTo>
                  <a:pt x="754087" y="1427062"/>
                </a:lnTo>
                <a:lnTo>
                  <a:pt x="781628" y="1473360"/>
                </a:lnTo>
                <a:lnTo>
                  <a:pt x="802910" y="1515801"/>
                </a:lnTo>
                <a:lnTo>
                  <a:pt x="836415" y="1614618"/>
                </a:lnTo>
                <a:lnTo>
                  <a:pt x="841248" y="1651321"/>
                </a:lnTo>
                <a:lnTo>
                  <a:pt x="838994" y="1680257"/>
                </a:lnTo>
                <a:lnTo>
                  <a:pt x="837532" y="1687300"/>
                </a:lnTo>
                <a:lnTo>
                  <a:pt x="825224" y="1728485"/>
                </a:lnTo>
                <a:lnTo>
                  <a:pt x="805194" y="1767068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121761" y="1539433"/>
            <a:ext cx="821690" cy="1783080"/>
          </a:xfrm>
          <a:custGeom>
            <a:rect l="l" t="t" r="r" b="b"/>
            <a:pathLst>
              <a:path w="821689" h="1783079">
                <a:moveTo>
                  <a:pt x="124183" y="401255"/>
                </a:moveTo>
                <a:lnTo>
                  <a:pt x="100148" y="401255"/>
                </a:lnTo>
                <a:lnTo>
                  <a:pt x="110476" y="331053"/>
                </a:lnTo>
                <a:lnTo>
                  <a:pt x="125122" y="221848"/>
                </a:lnTo>
                <a:lnTo>
                  <a:pt x="136138" y="121533"/>
                </a:lnTo>
                <a:lnTo>
                  <a:pt x="142649" y="36653"/>
                </a:lnTo>
                <a:lnTo>
                  <a:pt x="144213" y="0"/>
                </a:lnTo>
                <a:lnTo>
                  <a:pt x="232344" y="92597"/>
                </a:lnTo>
                <a:lnTo>
                  <a:pt x="204568" y="139317"/>
                </a:lnTo>
                <a:lnTo>
                  <a:pt x="171315" y="231252"/>
                </a:lnTo>
                <a:lnTo>
                  <a:pt x="155311" y="286847"/>
                </a:lnTo>
                <a:lnTo>
                  <a:pt x="124183" y="401255"/>
                </a:lnTo>
                <a:close/>
              </a:path>
              <a:path w="821689" h="1783079">
                <a:moveTo>
                  <a:pt x="340505" y="848810"/>
                </a:moveTo>
                <a:lnTo>
                  <a:pt x="328486" y="833377"/>
                </a:lnTo>
                <a:lnTo>
                  <a:pt x="348829" y="772489"/>
                </a:lnTo>
                <a:lnTo>
                  <a:pt x="385383" y="655778"/>
                </a:lnTo>
                <a:lnTo>
                  <a:pt x="416429" y="545818"/>
                </a:lnTo>
                <a:lnTo>
                  <a:pt x="441967" y="442611"/>
                </a:lnTo>
                <a:lnTo>
                  <a:pt x="452671" y="393539"/>
                </a:lnTo>
                <a:lnTo>
                  <a:pt x="462372" y="345311"/>
                </a:lnTo>
                <a:lnTo>
                  <a:pt x="479898" y="248855"/>
                </a:lnTo>
                <a:lnTo>
                  <a:pt x="494920" y="152400"/>
                </a:lnTo>
                <a:lnTo>
                  <a:pt x="507439" y="55944"/>
                </a:lnTo>
                <a:lnTo>
                  <a:pt x="512760" y="7716"/>
                </a:lnTo>
                <a:lnTo>
                  <a:pt x="600891" y="108030"/>
                </a:lnTo>
                <a:lnTo>
                  <a:pt x="571766" y="170666"/>
                </a:lnTo>
                <a:lnTo>
                  <a:pt x="546748" y="249699"/>
                </a:lnTo>
                <a:lnTo>
                  <a:pt x="500742" y="424405"/>
                </a:lnTo>
                <a:lnTo>
                  <a:pt x="805194" y="424405"/>
                </a:lnTo>
                <a:lnTo>
                  <a:pt x="821218" y="455270"/>
                </a:lnTo>
                <a:lnTo>
                  <a:pt x="810916" y="470703"/>
                </a:lnTo>
                <a:lnTo>
                  <a:pt x="492730" y="470703"/>
                </a:lnTo>
                <a:lnTo>
                  <a:pt x="474578" y="525562"/>
                </a:lnTo>
                <a:lnTo>
                  <a:pt x="437523" y="628770"/>
                </a:lnTo>
                <a:lnTo>
                  <a:pt x="399467" y="723297"/>
                </a:lnTo>
                <a:lnTo>
                  <a:pt x="360409" y="809142"/>
                </a:lnTo>
                <a:lnTo>
                  <a:pt x="340505" y="848810"/>
                </a:lnTo>
                <a:close/>
              </a:path>
              <a:path w="821689" h="1783079">
                <a:moveTo>
                  <a:pt x="336498" y="401255"/>
                </a:moveTo>
                <a:lnTo>
                  <a:pt x="256380" y="401255"/>
                </a:lnTo>
                <a:lnTo>
                  <a:pt x="296439" y="324090"/>
                </a:lnTo>
                <a:lnTo>
                  <a:pt x="336498" y="401255"/>
                </a:lnTo>
                <a:close/>
              </a:path>
              <a:path w="821689" h="1783079">
                <a:moveTo>
                  <a:pt x="0" y="1767068"/>
                </a:moveTo>
                <a:lnTo>
                  <a:pt x="1687" y="1592694"/>
                </a:lnTo>
                <a:lnTo>
                  <a:pt x="3755" y="1225228"/>
                </a:lnTo>
                <a:lnTo>
                  <a:pt x="3849" y="1157468"/>
                </a:lnTo>
                <a:lnTo>
                  <a:pt x="3924" y="987705"/>
                </a:lnTo>
                <a:lnTo>
                  <a:pt x="3814" y="908913"/>
                </a:lnTo>
                <a:lnTo>
                  <a:pt x="3707" y="857792"/>
                </a:lnTo>
                <a:lnTo>
                  <a:pt x="1750" y="509285"/>
                </a:lnTo>
                <a:lnTo>
                  <a:pt x="0" y="331807"/>
                </a:lnTo>
                <a:lnTo>
                  <a:pt x="60088" y="401255"/>
                </a:lnTo>
                <a:lnTo>
                  <a:pt x="336498" y="401255"/>
                </a:lnTo>
                <a:lnTo>
                  <a:pt x="356528" y="439837"/>
                </a:lnTo>
                <a:lnTo>
                  <a:pt x="350806" y="447554"/>
                </a:lnTo>
                <a:lnTo>
                  <a:pt x="56082" y="447554"/>
                </a:lnTo>
                <a:lnTo>
                  <a:pt x="56082" y="941407"/>
                </a:lnTo>
                <a:lnTo>
                  <a:pt x="316838" y="941407"/>
                </a:lnTo>
                <a:lnTo>
                  <a:pt x="316995" y="987705"/>
                </a:lnTo>
                <a:lnTo>
                  <a:pt x="56082" y="987705"/>
                </a:lnTo>
                <a:lnTo>
                  <a:pt x="56082" y="1527858"/>
                </a:lnTo>
                <a:lnTo>
                  <a:pt x="319030" y="1527858"/>
                </a:lnTo>
                <a:lnTo>
                  <a:pt x="319486" y="1574156"/>
                </a:lnTo>
                <a:lnTo>
                  <a:pt x="56082" y="1574156"/>
                </a:lnTo>
                <a:lnTo>
                  <a:pt x="56082" y="1705336"/>
                </a:lnTo>
                <a:lnTo>
                  <a:pt x="0" y="1767068"/>
                </a:lnTo>
                <a:close/>
              </a:path>
              <a:path w="821689" h="1783079">
                <a:moveTo>
                  <a:pt x="805194" y="424405"/>
                </a:moveTo>
                <a:lnTo>
                  <a:pt x="717063" y="424405"/>
                </a:lnTo>
                <a:lnTo>
                  <a:pt x="761128" y="339523"/>
                </a:lnTo>
                <a:lnTo>
                  <a:pt x="805194" y="424405"/>
                </a:lnTo>
                <a:close/>
              </a:path>
              <a:path w="821689" h="1783079">
                <a:moveTo>
                  <a:pt x="316838" y="941407"/>
                </a:moveTo>
                <a:lnTo>
                  <a:pt x="264391" y="941407"/>
                </a:lnTo>
                <a:lnTo>
                  <a:pt x="264391" y="447554"/>
                </a:lnTo>
                <a:lnTo>
                  <a:pt x="350806" y="447554"/>
                </a:lnTo>
                <a:lnTo>
                  <a:pt x="316469" y="493853"/>
                </a:lnTo>
                <a:lnTo>
                  <a:pt x="316728" y="908913"/>
                </a:lnTo>
                <a:lnTo>
                  <a:pt x="316838" y="941407"/>
                </a:lnTo>
                <a:close/>
              </a:path>
              <a:path w="821689" h="1783079">
                <a:moveTo>
                  <a:pt x="753246" y="1597306"/>
                </a:moveTo>
                <a:lnTo>
                  <a:pt x="652968" y="1597306"/>
                </a:lnTo>
                <a:lnTo>
                  <a:pt x="665198" y="1593971"/>
                </a:lnTo>
                <a:lnTo>
                  <a:pt x="668295" y="1592694"/>
                </a:lnTo>
                <a:lnTo>
                  <a:pt x="691767" y="1555800"/>
                </a:lnTo>
                <a:lnTo>
                  <a:pt x="707048" y="1466126"/>
                </a:lnTo>
                <a:lnTo>
                  <a:pt x="709521" y="1421877"/>
                </a:lnTo>
                <a:lnTo>
                  <a:pt x="714277" y="1264654"/>
                </a:lnTo>
                <a:lnTo>
                  <a:pt x="718784" y="1015798"/>
                </a:lnTo>
                <a:lnTo>
                  <a:pt x="722575" y="712603"/>
                </a:lnTo>
                <a:lnTo>
                  <a:pt x="725075" y="470703"/>
                </a:lnTo>
                <a:lnTo>
                  <a:pt x="810916" y="470703"/>
                </a:lnTo>
                <a:lnTo>
                  <a:pt x="785164" y="509285"/>
                </a:lnTo>
                <a:lnTo>
                  <a:pt x="782201" y="787078"/>
                </a:lnTo>
                <a:lnTo>
                  <a:pt x="778310" y="1076264"/>
                </a:lnTo>
                <a:lnTo>
                  <a:pt x="772802" y="1331872"/>
                </a:lnTo>
                <a:lnTo>
                  <a:pt x="768178" y="1459329"/>
                </a:lnTo>
                <a:lnTo>
                  <a:pt x="764861" y="1513706"/>
                </a:lnTo>
                <a:lnTo>
                  <a:pt x="753510" y="1595738"/>
                </a:lnTo>
                <a:lnTo>
                  <a:pt x="753246" y="1597306"/>
                </a:lnTo>
                <a:close/>
              </a:path>
              <a:path w="821689" h="1783079">
                <a:moveTo>
                  <a:pt x="528784" y="1196050"/>
                </a:moveTo>
                <a:lnTo>
                  <a:pt x="504748" y="1088020"/>
                </a:lnTo>
                <a:lnTo>
                  <a:pt x="500116" y="1049558"/>
                </a:lnTo>
                <a:lnTo>
                  <a:pt x="487097" y="973358"/>
                </a:lnTo>
                <a:lnTo>
                  <a:pt x="469070" y="898122"/>
                </a:lnTo>
                <a:lnTo>
                  <a:pt x="446036" y="823851"/>
                </a:lnTo>
                <a:lnTo>
                  <a:pt x="432641" y="787078"/>
                </a:lnTo>
                <a:lnTo>
                  <a:pt x="440653" y="763929"/>
                </a:lnTo>
                <a:lnTo>
                  <a:pt x="488802" y="837689"/>
                </a:lnTo>
                <a:lnTo>
                  <a:pt x="529535" y="908913"/>
                </a:lnTo>
                <a:lnTo>
                  <a:pt x="549962" y="958375"/>
                </a:lnTo>
                <a:lnTo>
                  <a:pt x="567735" y="1049216"/>
                </a:lnTo>
                <a:lnTo>
                  <a:pt x="568843" y="1064870"/>
                </a:lnTo>
                <a:lnTo>
                  <a:pt x="566257" y="1105134"/>
                </a:lnTo>
                <a:lnTo>
                  <a:pt x="562584" y="1126361"/>
                </a:lnTo>
                <a:lnTo>
                  <a:pt x="561976" y="1128507"/>
                </a:lnTo>
                <a:lnTo>
                  <a:pt x="552819" y="1157468"/>
                </a:lnTo>
                <a:lnTo>
                  <a:pt x="528784" y="1196050"/>
                </a:lnTo>
                <a:close/>
              </a:path>
              <a:path w="821689" h="1783079">
                <a:moveTo>
                  <a:pt x="319030" y="1527858"/>
                </a:moveTo>
                <a:lnTo>
                  <a:pt x="264391" y="1527858"/>
                </a:lnTo>
                <a:lnTo>
                  <a:pt x="264391" y="987705"/>
                </a:lnTo>
                <a:lnTo>
                  <a:pt x="316995" y="987705"/>
                </a:lnTo>
                <a:lnTo>
                  <a:pt x="318722" y="1496509"/>
                </a:lnTo>
                <a:lnTo>
                  <a:pt x="319030" y="1527858"/>
                </a:lnTo>
                <a:close/>
              </a:path>
              <a:path w="821689" h="1783079">
                <a:moveTo>
                  <a:pt x="640950" y="1782501"/>
                </a:moveTo>
                <a:lnTo>
                  <a:pt x="630199" y="1738372"/>
                </a:lnTo>
                <a:lnTo>
                  <a:pt x="605788" y="1686286"/>
                </a:lnTo>
                <a:lnTo>
                  <a:pt x="569860" y="1641917"/>
                </a:lnTo>
                <a:lnTo>
                  <a:pt x="508754" y="1597306"/>
                </a:lnTo>
                <a:lnTo>
                  <a:pt x="508754" y="1558723"/>
                </a:lnTo>
                <a:lnTo>
                  <a:pt x="555323" y="1575603"/>
                </a:lnTo>
                <a:lnTo>
                  <a:pt x="612032" y="1591880"/>
                </a:lnTo>
                <a:lnTo>
                  <a:pt x="641075" y="1596703"/>
                </a:lnTo>
                <a:lnTo>
                  <a:pt x="652968" y="1597306"/>
                </a:lnTo>
                <a:lnTo>
                  <a:pt x="753246" y="1597306"/>
                </a:lnTo>
                <a:lnTo>
                  <a:pt x="750925" y="1611111"/>
                </a:lnTo>
                <a:lnTo>
                  <a:pt x="740910" y="1652587"/>
                </a:lnTo>
                <a:lnTo>
                  <a:pt x="723072" y="1697620"/>
                </a:lnTo>
                <a:lnTo>
                  <a:pt x="699317" y="1731258"/>
                </a:lnTo>
                <a:lnTo>
                  <a:pt x="670962" y="1759005"/>
                </a:lnTo>
                <a:lnTo>
                  <a:pt x="640950" y="1782501"/>
                </a:lnTo>
                <a:close/>
              </a:path>
              <a:path w="821689" h="1783079">
                <a:moveTo>
                  <a:pt x="264391" y="1736201"/>
                </a:moveTo>
                <a:lnTo>
                  <a:pt x="264391" y="1574156"/>
                </a:lnTo>
                <a:lnTo>
                  <a:pt x="319486" y="1574156"/>
                </a:lnTo>
                <a:lnTo>
                  <a:pt x="320475" y="1674470"/>
                </a:lnTo>
                <a:lnTo>
                  <a:pt x="264391" y="1736201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083187" y="1601164"/>
            <a:ext cx="905510" cy="1612900"/>
          </a:xfrm>
          <a:custGeom>
            <a:rect l="l" t="t" r="r" b="b"/>
            <a:pathLst>
              <a:path w="905510" h="1612900">
                <a:moveTo>
                  <a:pt x="112166" y="185194"/>
                </a:moveTo>
                <a:lnTo>
                  <a:pt x="76112" y="115746"/>
                </a:lnTo>
                <a:lnTo>
                  <a:pt x="753117" y="115746"/>
                </a:lnTo>
                <a:lnTo>
                  <a:pt x="813206" y="0"/>
                </a:lnTo>
                <a:lnTo>
                  <a:pt x="897331" y="162045"/>
                </a:lnTo>
                <a:lnTo>
                  <a:pt x="208308" y="162045"/>
                </a:lnTo>
                <a:lnTo>
                  <a:pt x="186369" y="163452"/>
                </a:lnTo>
                <a:lnTo>
                  <a:pt x="170377" y="165301"/>
                </a:lnTo>
                <a:lnTo>
                  <a:pt x="146341" y="171088"/>
                </a:lnTo>
                <a:lnTo>
                  <a:pt x="128603" y="177773"/>
                </a:lnTo>
                <a:lnTo>
                  <a:pt x="112166" y="185194"/>
                </a:lnTo>
                <a:close/>
              </a:path>
              <a:path w="905510" h="1612900">
                <a:moveTo>
                  <a:pt x="508754" y="1543290"/>
                </a:moveTo>
                <a:lnTo>
                  <a:pt x="452671" y="1543290"/>
                </a:lnTo>
                <a:lnTo>
                  <a:pt x="452671" y="162045"/>
                </a:lnTo>
                <a:lnTo>
                  <a:pt x="508754" y="162045"/>
                </a:lnTo>
                <a:lnTo>
                  <a:pt x="508754" y="771645"/>
                </a:lnTo>
                <a:lnTo>
                  <a:pt x="817212" y="771645"/>
                </a:lnTo>
                <a:lnTo>
                  <a:pt x="841247" y="817944"/>
                </a:lnTo>
                <a:lnTo>
                  <a:pt x="508754" y="817944"/>
                </a:lnTo>
                <a:lnTo>
                  <a:pt x="508754" y="1543290"/>
                </a:lnTo>
                <a:close/>
              </a:path>
              <a:path w="905510" h="1612900">
                <a:moveTo>
                  <a:pt x="252374" y="1543290"/>
                </a:moveTo>
                <a:lnTo>
                  <a:pt x="196290" y="1543290"/>
                </a:lnTo>
                <a:lnTo>
                  <a:pt x="196290" y="709913"/>
                </a:lnTo>
                <a:lnTo>
                  <a:pt x="196040" y="678083"/>
                </a:lnTo>
                <a:lnTo>
                  <a:pt x="194673" y="614879"/>
                </a:lnTo>
                <a:lnTo>
                  <a:pt x="192285" y="524718"/>
                </a:lnTo>
                <a:lnTo>
                  <a:pt x="292433" y="617316"/>
                </a:lnTo>
                <a:lnTo>
                  <a:pt x="252374" y="671331"/>
                </a:lnTo>
                <a:lnTo>
                  <a:pt x="252374" y="1543290"/>
                </a:lnTo>
                <a:close/>
              </a:path>
              <a:path w="905510" h="1612900">
                <a:moveTo>
                  <a:pt x="817212" y="771645"/>
                </a:moveTo>
                <a:lnTo>
                  <a:pt x="705046" y="771645"/>
                </a:lnTo>
                <a:lnTo>
                  <a:pt x="761129" y="663615"/>
                </a:lnTo>
                <a:lnTo>
                  <a:pt x="817212" y="771645"/>
                </a:lnTo>
                <a:close/>
              </a:path>
              <a:path w="905510" h="1612900">
                <a:moveTo>
                  <a:pt x="36053" y="1612738"/>
                </a:moveTo>
                <a:lnTo>
                  <a:pt x="0" y="1543290"/>
                </a:lnTo>
                <a:lnTo>
                  <a:pt x="753117" y="1543290"/>
                </a:lnTo>
                <a:lnTo>
                  <a:pt x="817212" y="1419827"/>
                </a:lnTo>
                <a:lnTo>
                  <a:pt x="905343" y="1589589"/>
                </a:lnTo>
                <a:lnTo>
                  <a:pt x="132195" y="1589589"/>
                </a:lnTo>
                <a:lnTo>
                  <a:pt x="110253" y="1590997"/>
                </a:lnTo>
                <a:lnTo>
                  <a:pt x="94264" y="1592845"/>
                </a:lnTo>
                <a:lnTo>
                  <a:pt x="70229" y="1598632"/>
                </a:lnTo>
                <a:lnTo>
                  <a:pt x="52500" y="1605313"/>
                </a:lnTo>
                <a:lnTo>
                  <a:pt x="36053" y="1612738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088679" y="1531716"/>
            <a:ext cx="905510" cy="1813560"/>
          </a:xfrm>
          <a:custGeom>
            <a:rect l="l" t="t" r="r" b="b"/>
            <a:pathLst>
              <a:path w="905510" h="1813560">
                <a:moveTo>
                  <a:pt x="360535" y="702197"/>
                </a:moveTo>
                <a:lnTo>
                  <a:pt x="348517" y="686764"/>
                </a:lnTo>
                <a:lnTo>
                  <a:pt x="363446" y="651377"/>
                </a:lnTo>
                <a:lnTo>
                  <a:pt x="392739" y="576624"/>
                </a:lnTo>
                <a:lnTo>
                  <a:pt x="421282" y="496566"/>
                </a:lnTo>
                <a:lnTo>
                  <a:pt x="449072" y="411202"/>
                </a:lnTo>
                <a:lnTo>
                  <a:pt x="462686" y="366531"/>
                </a:lnTo>
                <a:lnTo>
                  <a:pt x="475862" y="321137"/>
                </a:lnTo>
                <a:lnTo>
                  <a:pt x="500148" y="229986"/>
                </a:lnTo>
                <a:lnTo>
                  <a:pt x="521679" y="138353"/>
                </a:lnTo>
                <a:lnTo>
                  <a:pt x="540458" y="46238"/>
                </a:lnTo>
                <a:lnTo>
                  <a:pt x="548814" y="0"/>
                </a:lnTo>
                <a:lnTo>
                  <a:pt x="628933" y="100314"/>
                </a:lnTo>
                <a:lnTo>
                  <a:pt x="592879" y="123463"/>
                </a:lnTo>
                <a:lnTo>
                  <a:pt x="582864" y="151435"/>
                </a:lnTo>
                <a:lnTo>
                  <a:pt x="564339" y="208533"/>
                </a:lnTo>
                <a:lnTo>
                  <a:pt x="552820" y="246926"/>
                </a:lnTo>
                <a:lnTo>
                  <a:pt x="793176" y="246926"/>
                </a:lnTo>
                <a:lnTo>
                  <a:pt x="817212" y="293225"/>
                </a:lnTo>
                <a:lnTo>
                  <a:pt x="540802" y="293225"/>
                </a:lnTo>
                <a:lnTo>
                  <a:pt x="518769" y="350616"/>
                </a:lnTo>
                <a:lnTo>
                  <a:pt x="474704" y="462505"/>
                </a:lnTo>
                <a:lnTo>
                  <a:pt x="452671" y="517002"/>
                </a:lnTo>
                <a:lnTo>
                  <a:pt x="459181" y="524719"/>
                </a:lnTo>
                <a:lnTo>
                  <a:pt x="448665" y="524719"/>
                </a:lnTo>
                <a:lnTo>
                  <a:pt x="426632" y="573429"/>
                </a:lnTo>
                <a:lnTo>
                  <a:pt x="382567" y="662168"/>
                </a:lnTo>
                <a:lnTo>
                  <a:pt x="360535" y="702197"/>
                </a:lnTo>
                <a:close/>
              </a:path>
              <a:path w="905510" h="1813560">
                <a:moveTo>
                  <a:pt x="52077" y="331807"/>
                </a:moveTo>
                <a:lnTo>
                  <a:pt x="16023" y="262359"/>
                </a:lnTo>
                <a:lnTo>
                  <a:pt x="304452" y="262359"/>
                </a:lnTo>
                <a:lnTo>
                  <a:pt x="356529" y="169762"/>
                </a:lnTo>
                <a:lnTo>
                  <a:pt x="420623" y="308658"/>
                </a:lnTo>
                <a:lnTo>
                  <a:pt x="148220" y="308658"/>
                </a:lnTo>
                <a:lnTo>
                  <a:pt x="126306" y="310062"/>
                </a:lnTo>
                <a:lnTo>
                  <a:pt x="110289" y="311913"/>
                </a:lnTo>
                <a:lnTo>
                  <a:pt x="86252" y="317701"/>
                </a:lnTo>
                <a:lnTo>
                  <a:pt x="68553" y="324371"/>
                </a:lnTo>
                <a:lnTo>
                  <a:pt x="52077" y="331807"/>
                </a:lnTo>
                <a:close/>
              </a:path>
              <a:path w="905510" h="1813560">
                <a:moveTo>
                  <a:pt x="793176" y="246926"/>
                </a:moveTo>
                <a:lnTo>
                  <a:pt x="717064" y="246926"/>
                </a:lnTo>
                <a:lnTo>
                  <a:pt x="753117" y="169762"/>
                </a:lnTo>
                <a:lnTo>
                  <a:pt x="793176" y="246926"/>
                </a:lnTo>
                <a:close/>
              </a:path>
              <a:path w="905510" h="1813560">
                <a:moveTo>
                  <a:pt x="664986" y="578734"/>
                </a:moveTo>
                <a:lnTo>
                  <a:pt x="640950" y="578734"/>
                </a:lnTo>
                <a:lnTo>
                  <a:pt x="721069" y="293225"/>
                </a:lnTo>
                <a:lnTo>
                  <a:pt x="817212" y="293225"/>
                </a:lnTo>
                <a:lnTo>
                  <a:pt x="821218" y="300941"/>
                </a:lnTo>
                <a:lnTo>
                  <a:pt x="813566" y="302931"/>
                </a:lnTo>
                <a:lnTo>
                  <a:pt x="797418" y="313058"/>
                </a:lnTo>
                <a:lnTo>
                  <a:pt x="761740" y="357911"/>
                </a:lnTo>
                <a:lnTo>
                  <a:pt x="742210" y="392634"/>
                </a:lnTo>
                <a:lnTo>
                  <a:pt x="721555" y="435558"/>
                </a:lnTo>
                <a:lnTo>
                  <a:pt x="699772" y="486679"/>
                </a:lnTo>
                <a:lnTo>
                  <a:pt x="696949" y="493990"/>
                </a:lnTo>
                <a:lnTo>
                  <a:pt x="664986" y="578734"/>
                </a:lnTo>
                <a:close/>
              </a:path>
              <a:path w="905510" h="1813560">
                <a:moveTo>
                  <a:pt x="8011" y="1188333"/>
                </a:moveTo>
                <a:lnTo>
                  <a:pt x="0" y="1172901"/>
                </a:lnTo>
                <a:lnTo>
                  <a:pt x="13817" y="1129737"/>
                </a:lnTo>
                <a:lnTo>
                  <a:pt x="40231" y="1039069"/>
                </a:lnTo>
                <a:lnTo>
                  <a:pt x="65018" y="942613"/>
                </a:lnTo>
                <a:lnTo>
                  <a:pt x="88177" y="840370"/>
                </a:lnTo>
                <a:lnTo>
                  <a:pt x="109709" y="732340"/>
                </a:lnTo>
                <a:lnTo>
                  <a:pt x="129613" y="618522"/>
                </a:lnTo>
                <a:lnTo>
                  <a:pt x="147891" y="498917"/>
                </a:lnTo>
                <a:lnTo>
                  <a:pt x="164541" y="373524"/>
                </a:lnTo>
                <a:lnTo>
                  <a:pt x="172255" y="308658"/>
                </a:lnTo>
                <a:lnTo>
                  <a:pt x="236350" y="308658"/>
                </a:lnTo>
                <a:lnTo>
                  <a:pt x="216070" y="421029"/>
                </a:lnTo>
                <a:lnTo>
                  <a:pt x="174007" y="648664"/>
                </a:lnTo>
                <a:lnTo>
                  <a:pt x="152225" y="763929"/>
                </a:lnTo>
                <a:lnTo>
                  <a:pt x="353524" y="763929"/>
                </a:lnTo>
                <a:lnTo>
                  <a:pt x="368547" y="787078"/>
                </a:lnTo>
                <a:lnTo>
                  <a:pt x="352522" y="810227"/>
                </a:lnTo>
                <a:lnTo>
                  <a:pt x="160237" y="810227"/>
                </a:lnTo>
                <a:lnTo>
                  <a:pt x="160237" y="918258"/>
                </a:lnTo>
                <a:lnTo>
                  <a:pt x="112166" y="918258"/>
                </a:lnTo>
                <a:lnTo>
                  <a:pt x="100024" y="957925"/>
                </a:lnTo>
                <a:lnTo>
                  <a:pt x="74986" y="1032196"/>
                </a:lnTo>
                <a:lnTo>
                  <a:pt x="48947" y="1099715"/>
                </a:lnTo>
                <a:lnTo>
                  <a:pt x="21907" y="1160482"/>
                </a:lnTo>
                <a:lnTo>
                  <a:pt x="8011" y="1188333"/>
                </a:lnTo>
                <a:close/>
              </a:path>
              <a:path w="905510" h="1813560">
                <a:moveTo>
                  <a:pt x="899880" y="578734"/>
                </a:moveTo>
                <a:lnTo>
                  <a:pt x="817212" y="578734"/>
                </a:lnTo>
                <a:lnTo>
                  <a:pt x="845254" y="501569"/>
                </a:lnTo>
                <a:lnTo>
                  <a:pt x="899880" y="578734"/>
                </a:lnTo>
                <a:close/>
              </a:path>
              <a:path w="905510" h="1813560">
                <a:moveTo>
                  <a:pt x="304452" y="1813366"/>
                </a:moveTo>
                <a:lnTo>
                  <a:pt x="296440" y="1797933"/>
                </a:lnTo>
                <a:lnTo>
                  <a:pt x="314842" y="1761039"/>
                </a:lnTo>
                <a:lnTo>
                  <a:pt x="347891" y="1685804"/>
                </a:lnTo>
                <a:lnTo>
                  <a:pt x="375932" y="1608640"/>
                </a:lnTo>
                <a:lnTo>
                  <a:pt x="398966" y="1529545"/>
                </a:lnTo>
                <a:lnTo>
                  <a:pt x="408606" y="1489275"/>
                </a:lnTo>
                <a:lnTo>
                  <a:pt x="420929" y="1423625"/>
                </a:lnTo>
                <a:lnTo>
                  <a:pt x="427814" y="1374433"/>
                </a:lnTo>
                <a:lnTo>
                  <a:pt x="433635" y="1320900"/>
                </a:lnTo>
                <a:lnTo>
                  <a:pt x="438392" y="1263027"/>
                </a:lnTo>
                <a:lnTo>
                  <a:pt x="442085" y="1200813"/>
                </a:lnTo>
                <a:lnTo>
                  <a:pt x="445630" y="1099353"/>
                </a:lnTo>
                <a:lnTo>
                  <a:pt x="446662" y="1026288"/>
                </a:lnTo>
                <a:lnTo>
                  <a:pt x="447539" y="882087"/>
                </a:lnTo>
                <a:lnTo>
                  <a:pt x="448540" y="631302"/>
                </a:lnTo>
                <a:lnTo>
                  <a:pt x="448665" y="524719"/>
                </a:lnTo>
                <a:lnTo>
                  <a:pt x="459181" y="524719"/>
                </a:lnTo>
                <a:lnTo>
                  <a:pt x="504749" y="578734"/>
                </a:lnTo>
                <a:lnTo>
                  <a:pt x="899880" y="578734"/>
                </a:lnTo>
                <a:lnTo>
                  <a:pt x="905343" y="586450"/>
                </a:lnTo>
                <a:lnTo>
                  <a:pt x="885313" y="625032"/>
                </a:lnTo>
                <a:lnTo>
                  <a:pt x="500743" y="625032"/>
                </a:lnTo>
                <a:lnTo>
                  <a:pt x="500743" y="895108"/>
                </a:lnTo>
                <a:lnTo>
                  <a:pt x="877301" y="895108"/>
                </a:lnTo>
                <a:lnTo>
                  <a:pt x="877301" y="941407"/>
                </a:lnTo>
                <a:lnTo>
                  <a:pt x="500743" y="941407"/>
                </a:lnTo>
                <a:lnTo>
                  <a:pt x="496737" y="1203767"/>
                </a:lnTo>
                <a:lnTo>
                  <a:pt x="877301" y="1203767"/>
                </a:lnTo>
                <a:lnTo>
                  <a:pt x="877301" y="1250065"/>
                </a:lnTo>
                <a:lnTo>
                  <a:pt x="492731" y="1250065"/>
                </a:lnTo>
                <a:lnTo>
                  <a:pt x="489194" y="1293832"/>
                </a:lnTo>
                <a:lnTo>
                  <a:pt x="478929" y="1377749"/>
                </a:lnTo>
                <a:lnTo>
                  <a:pt x="464408" y="1456842"/>
                </a:lnTo>
                <a:lnTo>
                  <a:pt x="445630" y="1531113"/>
                </a:lnTo>
                <a:lnTo>
                  <a:pt x="422533" y="1600682"/>
                </a:lnTo>
                <a:lnTo>
                  <a:pt x="394742" y="1666271"/>
                </a:lnTo>
                <a:lnTo>
                  <a:pt x="362193" y="1728003"/>
                </a:lnTo>
                <a:lnTo>
                  <a:pt x="324888" y="1785877"/>
                </a:lnTo>
                <a:lnTo>
                  <a:pt x="304452" y="1813366"/>
                </a:lnTo>
                <a:close/>
              </a:path>
              <a:path w="905510" h="1813560">
                <a:moveTo>
                  <a:pt x="685016" y="895108"/>
                </a:moveTo>
                <a:lnTo>
                  <a:pt x="636945" y="895108"/>
                </a:lnTo>
                <a:lnTo>
                  <a:pt x="636945" y="625032"/>
                </a:lnTo>
                <a:lnTo>
                  <a:pt x="685016" y="625032"/>
                </a:lnTo>
                <a:lnTo>
                  <a:pt x="685016" y="895108"/>
                </a:lnTo>
                <a:close/>
              </a:path>
              <a:path w="905510" h="1813560">
                <a:moveTo>
                  <a:pt x="877301" y="895108"/>
                </a:moveTo>
                <a:lnTo>
                  <a:pt x="825224" y="895108"/>
                </a:lnTo>
                <a:lnTo>
                  <a:pt x="825224" y="625032"/>
                </a:lnTo>
                <a:lnTo>
                  <a:pt x="885313" y="625032"/>
                </a:lnTo>
                <a:lnTo>
                  <a:pt x="877301" y="640465"/>
                </a:lnTo>
                <a:lnTo>
                  <a:pt x="877301" y="895108"/>
                </a:lnTo>
                <a:close/>
              </a:path>
              <a:path w="905510" h="1813560">
                <a:moveTo>
                  <a:pt x="353524" y="763929"/>
                </a:moveTo>
                <a:lnTo>
                  <a:pt x="280416" y="763929"/>
                </a:lnTo>
                <a:lnTo>
                  <a:pt x="308457" y="694481"/>
                </a:lnTo>
                <a:lnTo>
                  <a:pt x="353524" y="763929"/>
                </a:lnTo>
                <a:close/>
              </a:path>
              <a:path w="905510" h="1813560">
                <a:moveTo>
                  <a:pt x="338868" y="1358096"/>
                </a:moveTo>
                <a:lnTo>
                  <a:pt x="284421" y="1358096"/>
                </a:lnTo>
                <a:lnTo>
                  <a:pt x="284421" y="810227"/>
                </a:lnTo>
                <a:lnTo>
                  <a:pt x="352522" y="810227"/>
                </a:lnTo>
                <a:lnTo>
                  <a:pt x="336498" y="833377"/>
                </a:lnTo>
                <a:lnTo>
                  <a:pt x="336764" y="1032196"/>
                </a:lnTo>
                <a:lnTo>
                  <a:pt x="338752" y="1349897"/>
                </a:lnTo>
                <a:lnTo>
                  <a:pt x="338868" y="1358096"/>
                </a:lnTo>
                <a:close/>
              </a:path>
              <a:path w="905510" h="1813560">
                <a:moveTo>
                  <a:pt x="108160" y="1659038"/>
                </a:moveTo>
                <a:lnTo>
                  <a:pt x="109913" y="1520141"/>
                </a:lnTo>
                <a:lnTo>
                  <a:pt x="111858" y="1160482"/>
                </a:lnTo>
                <a:lnTo>
                  <a:pt x="111937" y="1129737"/>
                </a:lnTo>
                <a:lnTo>
                  <a:pt x="112166" y="918258"/>
                </a:lnTo>
                <a:lnTo>
                  <a:pt x="160237" y="918258"/>
                </a:lnTo>
                <a:lnTo>
                  <a:pt x="160237" y="1358096"/>
                </a:lnTo>
                <a:lnTo>
                  <a:pt x="338868" y="1358096"/>
                </a:lnTo>
                <a:lnTo>
                  <a:pt x="339523" y="1404394"/>
                </a:lnTo>
                <a:lnTo>
                  <a:pt x="160237" y="1404394"/>
                </a:lnTo>
                <a:lnTo>
                  <a:pt x="160237" y="1612738"/>
                </a:lnTo>
                <a:lnTo>
                  <a:pt x="108160" y="1659038"/>
                </a:lnTo>
                <a:close/>
              </a:path>
              <a:path w="905510" h="1813560">
                <a:moveTo>
                  <a:pt x="685016" y="1203767"/>
                </a:moveTo>
                <a:lnTo>
                  <a:pt x="636945" y="1203767"/>
                </a:lnTo>
                <a:lnTo>
                  <a:pt x="636945" y="941407"/>
                </a:lnTo>
                <a:lnTo>
                  <a:pt x="685016" y="941407"/>
                </a:lnTo>
                <a:lnTo>
                  <a:pt x="685016" y="1203767"/>
                </a:lnTo>
                <a:close/>
              </a:path>
              <a:path w="905510" h="1813560">
                <a:moveTo>
                  <a:pt x="877301" y="1203767"/>
                </a:moveTo>
                <a:lnTo>
                  <a:pt x="825224" y="1203767"/>
                </a:lnTo>
                <a:lnTo>
                  <a:pt x="825224" y="941407"/>
                </a:lnTo>
                <a:lnTo>
                  <a:pt x="877301" y="941407"/>
                </a:lnTo>
                <a:lnTo>
                  <a:pt x="877301" y="1203767"/>
                </a:lnTo>
                <a:close/>
              </a:path>
              <a:path w="905510" h="1813560">
                <a:moveTo>
                  <a:pt x="636945" y="1759352"/>
                </a:moveTo>
                <a:lnTo>
                  <a:pt x="636945" y="1250065"/>
                </a:lnTo>
                <a:lnTo>
                  <a:pt x="685016" y="1250065"/>
                </a:lnTo>
                <a:lnTo>
                  <a:pt x="685016" y="1705336"/>
                </a:lnTo>
                <a:lnTo>
                  <a:pt x="636945" y="1759352"/>
                </a:lnTo>
                <a:close/>
              </a:path>
              <a:path w="905510" h="1813560">
                <a:moveTo>
                  <a:pt x="876884" y="1635888"/>
                </a:moveTo>
                <a:lnTo>
                  <a:pt x="785164" y="1635888"/>
                </a:lnTo>
                <a:lnTo>
                  <a:pt x="815209" y="1628172"/>
                </a:lnTo>
                <a:lnTo>
                  <a:pt x="825224" y="1574156"/>
                </a:lnTo>
                <a:lnTo>
                  <a:pt x="825224" y="1250065"/>
                </a:lnTo>
                <a:lnTo>
                  <a:pt x="877301" y="1250065"/>
                </a:lnTo>
                <a:lnTo>
                  <a:pt x="877301" y="1612738"/>
                </a:lnTo>
                <a:lnTo>
                  <a:pt x="876884" y="1635888"/>
                </a:lnTo>
                <a:close/>
              </a:path>
              <a:path w="905510" h="1813560">
                <a:moveTo>
                  <a:pt x="284421" y="1520141"/>
                </a:moveTo>
                <a:lnTo>
                  <a:pt x="284421" y="1404394"/>
                </a:lnTo>
                <a:lnTo>
                  <a:pt x="339523" y="1404394"/>
                </a:lnTo>
                <a:lnTo>
                  <a:pt x="340505" y="1473843"/>
                </a:lnTo>
                <a:lnTo>
                  <a:pt x="284421" y="1520141"/>
                </a:lnTo>
                <a:close/>
              </a:path>
              <a:path w="905510" h="1813560">
                <a:moveTo>
                  <a:pt x="805194" y="1797933"/>
                </a:moveTo>
                <a:lnTo>
                  <a:pt x="793692" y="1741266"/>
                </a:lnTo>
                <a:lnTo>
                  <a:pt x="771535" y="1704612"/>
                </a:lnTo>
                <a:lnTo>
                  <a:pt x="739999" y="1677257"/>
                </a:lnTo>
                <a:lnTo>
                  <a:pt x="705046" y="1659038"/>
                </a:lnTo>
                <a:lnTo>
                  <a:pt x="705046" y="1628172"/>
                </a:lnTo>
                <a:lnTo>
                  <a:pt x="733947" y="1632113"/>
                </a:lnTo>
                <a:lnTo>
                  <a:pt x="768139" y="1635406"/>
                </a:lnTo>
                <a:lnTo>
                  <a:pt x="785164" y="1635888"/>
                </a:lnTo>
                <a:lnTo>
                  <a:pt x="876884" y="1635888"/>
                </a:lnTo>
                <a:lnTo>
                  <a:pt x="876783" y="1641522"/>
                </a:lnTo>
                <a:lnTo>
                  <a:pt x="871980" y="1683875"/>
                </a:lnTo>
                <a:lnTo>
                  <a:pt x="856457" y="1732102"/>
                </a:lnTo>
                <a:lnTo>
                  <a:pt x="830919" y="1772614"/>
                </a:lnTo>
                <a:lnTo>
                  <a:pt x="827282" y="1776436"/>
                </a:lnTo>
                <a:lnTo>
                  <a:pt x="805194" y="1797933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118207" y="1531716"/>
            <a:ext cx="929640" cy="1821180"/>
          </a:xfrm>
          <a:custGeom>
            <a:rect l="l" t="t" r="r" b="b"/>
            <a:pathLst>
              <a:path w="929640" h="1821179">
                <a:moveTo>
                  <a:pt x="12017" y="1034005"/>
                </a:moveTo>
                <a:lnTo>
                  <a:pt x="0" y="1018572"/>
                </a:lnTo>
                <a:lnTo>
                  <a:pt x="16993" y="972756"/>
                </a:lnTo>
                <a:lnTo>
                  <a:pt x="50793" y="872441"/>
                </a:lnTo>
                <a:lnTo>
                  <a:pt x="84343" y="760553"/>
                </a:lnTo>
                <a:lnTo>
                  <a:pt x="117642" y="637090"/>
                </a:lnTo>
                <a:lnTo>
                  <a:pt x="134198" y="571017"/>
                </a:lnTo>
                <a:lnTo>
                  <a:pt x="150378" y="503016"/>
                </a:lnTo>
                <a:lnTo>
                  <a:pt x="180673" y="364120"/>
                </a:lnTo>
                <a:lnTo>
                  <a:pt x="208214" y="221366"/>
                </a:lnTo>
                <a:lnTo>
                  <a:pt x="233036" y="74518"/>
                </a:lnTo>
                <a:lnTo>
                  <a:pt x="244362" y="0"/>
                </a:lnTo>
                <a:lnTo>
                  <a:pt x="328486" y="100314"/>
                </a:lnTo>
                <a:lnTo>
                  <a:pt x="296439" y="138896"/>
                </a:lnTo>
                <a:lnTo>
                  <a:pt x="266143" y="264770"/>
                </a:lnTo>
                <a:lnTo>
                  <a:pt x="216069" y="461540"/>
                </a:lnTo>
                <a:lnTo>
                  <a:pt x="196290" y="532435"/>
                </a:lnTo>
                <a:lnTo>
                  <a:pt x="256379" y="594167"/>
                </a:lnTo>
                <a:lnTo>
                  <a:pt x="229673" y="632749"/>
                </a:lnTo>
                <a:lnTo>
                  <a:pt x="172255" y="632749"/>
                </a:lnTo>
                <a:lnTo>
                  <a:pt x="153978" y="687970"/>
                </a:lnTo>
                <a:lnTo>
                  <a:pt x="115921" y="794071"/>
                </a:lnTo>
                <a:lnTo>
                  <a:pt x="75862" y="894385"/>
                </a:lnTo>
                <a:lnTo>
                  <a:pt x="33799" y="988912"/>
                </a:lnTo>
                <a:lnTo>
                  <a:pt x="12017" y="1034005"/>
                </a:lnTo>
                <a:close/>
              </a:path>
              <a:path w="929640" h="1821179">
                <a:moveTo>
                  <a:pt x="624926" y="331807"/>
                </a:moveTo>
                <a:lnTo>
                  <a:pt x="572849" y="331807"/>
                </a:lnTo>
                <a:lnTo>
                  <a:pt x="572834" y="221366"/>
                </a:lnTo>
                <a:lnTo>
                  <a:pt x="572598" y="181336"/>
                </a:lnTo>
                <a:lnTo>
                  <a:pt x="570619" y="74518"/>
                </a:lnTo>
                <a:lnTo>
                  <a:pt x="568843" y="7716"/>
                </a:lnTo>
                <a:lnTo>
                  <a:pt x="652967" y="77164"/>
                </a:lnTo>
                <a:lnTo>
                  <a:pt x="624926" y="131179"/>
                </a:lnTo>
                <a:lnTo>
                  <a:pt x="624926" y="331807"/>
                </a:lnTo>
                <a:close/>
              </a:path>
              <a:path w="929640" h="1821179">
                <a:moveTo>
                  <a:pt x="336498" y="401255"/>
                </a:moveTo>
                <a:lnTo>
                  <a:pt x="300445" y="331807"/>
                </a:lnTo>
                <a:lnTo>
                  <a:pt x="805194" y="331807"/>
                </a:lnTo>
                <a:lnTo>
                  <a:pt x="853265" y="239210"/>
                </a:lnTo>
                <a:lnTo>
                  <a:pt x="925371" y="378106"/>
                </a:lnTo>
                <a:lnTo>
                  <a:pt x="432641" y="378106"/>
                </a:lnTo>
                <a:lnTo>
                  <a:pt x="410715" y="379512"/>
                </a:lnTo>
                <a:lnTo>
                  <a:pt x="394709" y="381361"/>
                </a:lnTo>
                <a:lnTo>
                  <a:pt x="370674" y="387149"/>
                </a:lnTo>
                <a:lnTo>
                  <a:pt x="352979" y="393817"/>
                </a:lnTo>
                <a:lnTo>
                  <a:pt x="336498" y="401255"/>
                </a:lnTo>
                <a:close/>
              </a:path>
              <a:path w="929640" h="1821179">
                <a:moveTo>
                  <a:pt x="624926" y="601883"/>
                </a:moveTo>
                <a:lnTo>
                  <a:pt x="572849" y="601883"/>
                </a:lnTo>
                <a:lnTo>
                  <a:pt x="572849" y="378106"/>
                </a:lnTo>
                <a:lnTo>
                  <a:pt x="624926" y="378106"/>
                </a:lnTo>
                <a:lnTo>
                  <a:pt x="624926" y="601883"/>
                </a:lnTo>
                <a:close/>
              </a:path>
              <a:path w="929640" h="1821179">
                <a:moveTo>
                  <a:pt x="846255" y="601883"/>
                </a:moveTo>
                <a:lnTo>
                  <a:pt x="773146" y="601883"/>
                </a:lnTo>
                <a:lnTo>
                  <a:pt x="801187" y="532435"/>
                </a:lnTo>
                <a:lnTo>
                  <a:pt x="846255" y="601883"/>
                </a:lnTo>
                <a:close/>
              </a:path>
              <a:path w="929640" h="1821179">
                <a:moveTo>
                  <a:pt x="360534" y="1103453"/>
                </a:moveTo>
                <a:lnTo>
                  <a:pt x="362286" y="1040033"/>
                </a:lnTo>
                <a:lnTo>
                  <a:pt x="364289" y="903066"/>
                </a:lnTo>
                <a:lnTo>
                  <a:pt x="364319" y="894385"/>
                </a:lnTo>
                <a:lnTo>
                  <a:pt x="364421" y="794071"/>
                </a:lnTo>
                <a:lnTo>
                  <a:pt x="364289" y="755007"/>
                </a:lnTo>
                <a:lnTo>
                  <a:pt x="362286" y="610323"/>
                </a:lnTo>
                <a:lnTo>
                  <a:pt x="360534" y="540152"/>
                </a:lnTo>
                <a:lnTo>
                  <a:pt x="416617" y="601883"/>
                </a:lnTo>
                <a:lnTo>
                  <a:pt x="846255" y="601883"/>
                </a:lnTo>
                <a:lnTo>
                  <a:pt x="861277" y="625032"/>
                </a:lnTo>
                <a:lnTo>
                  <a:pt x="844452" y="648182"/>
                </a:lnTo>
                <a:lnTo>
                  <a:pt x="416617" y="648182"/>
                </a:lnTo>
                <a:lnTo>
                  <a:pt x="416617" y="972273"/>
                </a:lnTo>
                <a:lnTo>
                  <a:pt x="834537" y="972273"/>
                </a:lnTo>
                <a:lnTo>
                  <a:pt x="835506" y="1018572"/>
                </a:lnTo>
                <a:lnTo>
                  <a:pt x="416617" y="1018572"/>
                </a:lnTo>
                <a:lnTo>
                  <a:pt x="416617" y="1057154"/>
                </a:lnTo>
                <a:lnTo>
                  <a:pt x="360534" y="1103453"/>
                </a:lnTo>
                <a:close/>
              </a:path>
              <a:path w="929640" h="1821179">
                <a:moveTo>
                  <a:pt x="168249" y="1813366"/>
                </a:moveTo>
                <a:lnTo>
                  <a:pt x="170001" y="1730897"/>
                </a:lnTo>
                <a:lnTo>
                  <a:pt x="171992" y="1581270"/>
                </a:lnTo>
                <a:lnTo>
                  <a:pt x="172132" y="1545582"/>
                </a:lnTo>
                <a:lnTo>
                  <a:pt x="172255" y="632749"/>
                </a:lnTo>
                <a:lnTo>
                  <a:pt x="229673" y="632749"/>
                </a:lnTo>
                <a:lnTo>
                  <a:pt x="224332" y="640465"/>
                </a:lnTo>
                <a:lnTo>
                  <a:pt x="224332" y="1759352"/>
                </a:lnTo>
                <a:lnTo>
                  <a:pt x="168249" y="1813366"/>
                </a:lnTo>
                <a:close/>
              </a:path>
              <a:path w="929640" h="1821179">
                <a:moveTo>
                  <a:pt x="620920" y="972273"/>
                </a:moveTo>
                <a:lnTo>
                  <a:pt x="568843" y="972273"/>
                </a:lnTo>
                <a:lnTo>
                  <a:pt x="570595" y="868101"/>
                </a:lnTo>
                <a:lnTo>
                  <a:pt x="572563" y="708949"/>
                </a:lnTo>
                <a:lnTo>
                  <a:pt x="572849" y="648182"/>
                </a:lnTo>
                <a:lnTo>
                  <a:pt x="624926" y="648182"/>
                </a:lnTo>
                <a:lnTo>
                  <a:pt x="624675" y="708949"/>
                </a:lnTo>
                <a:lnTo>
                  <a:pt x="622648" y="872441"/>
                </a:lnTo>
                <a:lnTo>
                  <a:pt x="620920" y="972273"/>
                </a:lnTo>
                <a:close/>
              </a:path>
              <a:path w="929640" h="1821179">
                <a:moveTo>
                  <a:pt x="834537" y="972273"/>
                </a:moveTo>
                <a:lnTo>
                  <a:pt x="781158" y="972273"/>
                </a:lnTo>
                <a:lnTo>
                  <a:pt x="781158" y="648182"/>
                </a:lnTo>
                <a:lnTo>
                  <a:pt x="844452" y="648182"/>
                </a:lnTo>
                <a:lnTo>
                  <a:pt x="833235" y="663615"/>
                </a:lnTo>
                <a:lnTo>
                  <a:pt x="833348" y="894385"/>
                </a:lnTo>
                <a:lnTo>
                  <a:pt x="833485" y="921633"/>
                </a:lnTo>
                <a:lnTo>
                  <a:pt x="834537" y="972273"/>
                </a:lnTo>
                <a:close/>
              </a:path>
              <a:path w="929640" h="1821179">
                <a:moveTo>
                  <a:pt x="590726" y="1365812"/>
                </a:moveTo>
                <a:lnTo>
                  <a:pt x="536795" y="1365812"/>
                </a:lnTo>
                <a:lnTo>
                  <a:pt x="543430" y="1328315"/>
                </a:lnTo>
                <a:lnTo>
                  <a:pt x="554446" y="1248257"/>
                </a:lnTo>
                <a:lnTo>
                  <a:pt x="562458" y="1161447"/>
                </a:lnTo>
                <a:lnTo>
                  <a:pt x="567466" y="1067885"/>
                </a:lnTo>
                <a:lnTo>
                  <a:pt x="568843" y="1018572"/>
                </a:lnTo>
                <a:lnTo>
                  <a:pt x="620920" y="1018572"/>
                </a:lnTo>
                <a:lnTo>
                  <a:pt x="619356" y="1077410"/>
                </a:lnTo>
                <a:lnTo>
                  <a:pt x="614896" y="1162050"/>
                </a:lnTo>
                <a:lnTo>
                  <a:pt x="610514" y="1216065"/>
                </a:lnTo>
                <a:lnTo>
                  <a:pt x="605006" y="1268151"/>
                </a:lnTo>
                <a:lnTo>
                  <a:pt x="598370" y="1318308"/>
                </a:lnTo>
                <a:lnTo>
                  <a:pt x="590726" y="1365812"/>
                </a:lnTo>
                <a:close/>
              </a:path>
              <a:path w="929640" h="1821179">
                <a:moveTo>
                  <a:pt x="781158" y="1103453"/>
                </a:moveTo>
                <a:lnTo>
                  <a:pt x="781158" y="1018572"/>
                </a:lnTo>
                <a:lnTo>
                  <a:pt x="835506" y="1018572"/>
                </a:lnTo>
                <a:lnTo>
                  <a:pt x="837241" y="1064870"/>
                </a:lnTo>
                <a:lnTo>
                  <a:pt x="781158" y="1103453"/>
                </a:lnTo>
                <a:close/>
              </a:path>
              <a:path w="929640" h="1821179">
                <a:moveTo>
                  <a:pt x="256379" y="1821083"/>
                </a:moveTo>
                <a:lnTo>
                  <a:pt x="248367" y="1790217"/>
                </a:lnTo>
                <a:lnTo>
                  <a:pt x="271088" y="1772494"/>
                </a:lnTo>
                <a:lnTo>
                  <a:pt x="314652" y="1734875"/>
                </a:lnTo>
                <a:lnTo>
                  <a:pt x="355714" y="1694364"/>
                </a:lnTo>
                <a:lnTo>
                  <a:pt x="394271" y="1650959"/>
                </a:lnTo>
                <a:lnTo>
                  <a:pt x="436131" y="1595897"/>
                </a:lnTo>
                <a:lnTo>
                  <a:pt x="461058" y="1558723"/>
                </a:lnTo>
                <a:lnTo>
                  <a:pt x="487096" y="1512425"/>
                </a:lnTo>
                <a:lnTo>
                  <a:pt x="508127" y="1466126"/>
                </a:lnTo>
                <a:lnTo>
                  <a:pt x="516764" y="1442977"/>
                </a:lnTo>
                <a:lnTo>
                  <a:pt x="504560" y="1414161"/>
                </a:lnTo>
                <a:lnTo>
                  <a:pt x="479022" y="1345677"/>
                </a:lnTo>
                <a:lnTo>
                  <a:pt x="451982" y="1262726"/>
                </a:lnTo>
                <a:lnTo>
                  <a:pt x="424586" y="1169219"/>
                </a:lnTo>
                <a:lnTo>
                  <a:pt x="408605" y="1111169"/>
                </a:lnTo>
                <a:lnTo>
                  <a:pt x="420623" y="1095736"/>
                </a:lnTo>
                <a:lnTo>
                  <a:pt x="441072" y="1149951"/>
                </a:lnTo>
                <a:lnTo>
                  <a:pt x="468882" y="1220526"/>
                </a:lnTo>
                <a:lnTo>
                  <a:pt x="497925" y="1288045"/>
                </a:lnTo>
                <a:lnTo>
                  <a:pt x="524465" y="1343024"/>
                </a:lnTo>
                <a:lnTo>
                  <a:pt x="536795" y="1365812"/>
                </a:lnTo>
                <a:lnTo>
                  <a:pt x="590726" y="1365812"/>
                </a:lnTo>
                <a:lnTo>
                  <a:pt x="590610" y="1366535"/>
                </a:lnTo>
                <a:lnTo>
                  <a:pt x="582734" y="1407556"/>
                </a:lnTo>
                <a:lnTo>
                  <a:pt x="576855" y="1435260"/>
                </a:lnTo>
                <a:lnTo>
                  <a:pt x="593380" y="1459736"/>
                </a:lnTo>
                <a:lnTo>
                  <a:pt x="629432" y="1505071"/>
                </a:lnTo>
                <a:lnTo>
                  <a:pt x="636704" y="1512425"/>
                </a:lnTo>
                <a:lnTo>
                  <a:pt x="552819" y="1512425"/>
                </a:lnTo>
                <a:lnTo>
                  <a:pt x="512259" y="1584405"/>
                </a:lnTo>
                <a:lnTo>
                  <a:pt x="480211" y="1628774"/>
                </a:lnTo>
                <a:lnTo>
                  <a:pt x="446135" y="1667975"/>
                </a:lnTo>
                <a:lnTo>
                  <a:pt x="404474" y="1708833"/>
                </a:lnTo>
                <a:lnTo>
                  <a:pt x="363413" y="1744521"/>
                </a:lnTo>
                <a:lnTo>
                  <a:pt x="321350" y="1777316"/>
                </a:lnTo>
                <a:lnTo>
                  <a:pt x="278286" y="1807217"/>
                </a:lnTo>
                <a:lnTo>
                  <a:pt x="256379" y="1821083"/>
                </a:lnTo>
                <a:close/>
              </a:path>
              <a:path w="929640" h="1821179">
                <a:moveTo>
                  <a:pt x="853265" y="1797933"/>
                </a:moveTo>
                <a:lnTo>
                  <a:pt x="790218" y="1764385"/>
                </a:lnTo>
                <a:lnTo>
                  <a:pt x="749908" y="1736895"/>
                </a:lnTo>
                <a:lnTo>
                  <a:pt x="710975" y="1705306"/>
                </a:lnTo>
                <a:lnTo>
                  <a:pt x="673420" y="1669617"/>
                </a:lnTo>
                <a:lnTo>
                  <a:pt x="637241" y="1629829"/>
                </a:lnTo>
                <a:lnTo>
                  <a:pt x="602439" y="1585942"/>
                </a:lnTo>
                <a:lnTo>
                  <a:pt x="569016" y="1537955"/>
                </a:lnTo>
                <a:lnTo>
                  <a:pt x="552819" y="1512425"/>
                </a:lnTo>
                <a:lnTo>
                  <a:pt x="636704" y="1512425"/>
                </a:lnTo>
                <a:lnTo>
                  <a:pt x="669492" y="1545582"/>
                </a:lnTo>
                <a:lnTo>
                  <a:pt x="713557" y="1581270"/>
                </a:lnTo>
                <a:lnTo>
                  <a:pt x="761128" y="1611894"/>
                </a:lnTo>
                <a:lnTo>
                  <a:pt x="809199" y="1636008"/>
                </a:lnTo>
                <a:lnTo>
                  <a:pt x="857271" y="1653371"/>
                </a:lnTo>
                <a:lnTo>
                  <a:pt x="905342" y="1663981"/>
                </a:lnTo>
                <a:lnTo>
                  <a:pt x="929378" y="1666754"/>
                </a:lnTo>
                <a:lnTo>
                  <a:pt x="929378" y="1697620"/>
                </a:lnTo>
                <a:lnTo>
                  <a:pt x="885233" y="1724416"/>
                </a:lnTo>
                <a:lnTo>
                  <a:pt x="860823" y="1768544"/>
                </a:lnTo>
                <a:lnTo>
                  <a:pt x="859717" y="1772494"/>
                </a:lnTo>
                <a:lnTo>
                  <a:pt x="853265" y="1797933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147734" y="1578015"/>
            <a:ext cx="853440" cy="1759585"/>
          </a:xfrm>
          <a:custGeom>
            <a:rect l="l" t="t" r="r" b="b"/>
            <a:pathLst>
              <a:path w="853440" h="1759585">
                <a:moveTo>
                  <a:pt x="847924" y="84880"/>
                </a:moveTo>
                <a:lnTo>
                  <a:pt x="761128" y="84880"/>
                </a:lnTo>
                <a:lnTo>
                  <a:pt x="789170" y="0"/>
                </a:lnTo>
                <a:lnTo>
                  <a:pt x="847924" y="84880"/>
                </a:lnTo>
                <a:close/>
              </a:path>
              <a:path w="853440" h="1759585">
                <a:moveTo>
                  <a:pt x="12017" y="1759351"/>
                </a:moveTo>
                <a:lnTo>
                  <a:pt x="0" y="1743918"/>
                </a:lnTo>
                <a:lnTo>
                  <a:pt x="10933" y="1708478"/>
                </a:lnTo>
                <a:lnTo>
                  <a:pt x="26851" y="1653943"/>
                </a:lnTo>
                <a:lnTo>
                  <a:pt x="42875" y="1593658"/>
                </a:lnTo>
                <a:lnTo>
                  <a:pt x="57420" y="1533026"/>
                </a:lnTo>
                <a:lnTo>
                  <a:pt x="70415" y="1472365"/>
                </a:lnTo>
                <a:lnTo>
                  <a:pt x="81933" y="1411357"/>
                </a:lnTo>
                <a:lnTo>
                  <a:pt x="91948" y="1350107"/>
                </a:lnTo>
                <a:lnTo>
                  <a:pt x="100236" y="1290246"/>
                </a:lnTo>
                <a:lnTo>
                  <a:pt x="107550" y="1226192"/>
                </a:lnTo>
                <a:lnTo>
                  <a:pt x="113683" y="1158673"/>
                </a:lnTo>
                <a:lnTo>
                  <a:pt x="121242" y="1046543"/>
                </a:lnTo>
                <a:lnTo>
                  <a:pt x="128252" y="876781"/>
                </a:lnTo>
                <a:lnTo>
                  <a:pt x="131757" y="683870"/>
                </a:lnTo>
                <a:lnTo>
                  <a:pt x="132099" y="601883"/>
                </a:lnTo>
                <a:lnTo>
                  <a:pt x="132167" y="555584"/>
                </a:lnTo>
                <a:lnTo>
                  <a:pt x="131945" y="380999"/>
                </a:lnTo>
                <a:lnTo>
                  <a:pt x="129942" y="95490"/>
                </a:lnTo>
                <a:lnTo>
                  <a:pt x="128189" y="7715"/>
                </a:lnTo>
                <a:lnTo>
                  <a:pt x="188279" y="84880"/>
                </a:lnTo>
                <a:lnTo>
                  <a:pt x="847924" y="84880"/>
                </a:lnTo>
                <a:lnTo>
                  <a:pt x="853265" y="92597"/>
                </a:lnTo>
                <a:lnTo>
                  <a:pt x="833236" y="131179"/>
                </a:lnTo>
                <a:lnTo>
                  <a:pt x="188279" y="131179"/>
                </a:lnTo>
                <a:lnTo>
                  <a:pt x="188279" y="555584"/>
                </a:lnTo>
                <a:lnTo>
                  <a:pt x="821218" y="555584"/>
                </a:lnTo>
                <a:lnTo>
                  <a:pt x="821218" y="601883"/>
                </a:lnTo>
                <a:lnTo>
                  <a:pt x="188279" y="601883"/>
                </a:lnTo>
                <a:lnTo>
                  <a:pt x="186276" y="748978"/>
                </a:lnTo>
                <a:lnTo>
                  <a:pt x="182270" y="953463"/>
                </a:lnTo>
                <a:lnTo>
                  <a:pt x="180267" y="1010854"/>
                </a:lnTo>
                <a:lnTo>
                  <a:pt x="821218" y="1010854"/>
                </a:lnTo>
                <a:lnTo>
                  <a:pt x="821218" y="1057154"/>
                </a:lnTo>
                <a:lnTo>
                  <a:pt x="180267" y="1057154"/>
                </a:lnTo>
                <a:lnTo>
                  <a:pt x="176324" y="1107823"/>
                </a:lnTo>
                <a:lnTo>
                  <a:pt x="165808" y="1206449"/>
                </a:lnTo>
                <a:lnTo>
                  <a:pt x="151787" y="1301458"/>
                </a:lnTo>
                <a:lnTo>
                  <a:pt x="134260" y="1392850"/>
                </a:lnTo>
                <a:lnTo>
                  <a:pt x="113230" y="1480624"/>
                </a:lnTo>
                <a:lnTo>
                  <a:pt x="88693" y="1564782"/>
                </a:lnTo>
                <a:lnTo>
                  <a:pt x="60652" y="1645323"/>
                </a:lnTo>
                <a:lnTo>
                  <a:pt x="29105" y="1722245"/>
                </a:lnTo>
                <a:lnTo>
                  <a:pt x="12017" y="1759351"/>
                </a:lnTo>
                <a:close/>
              </a:path>
              <a:path w="853440" h="1759585">
                <a:moveTo>
                  <a:pt x="496737" y="555584"/>
                </a:moveTo>
                <a:lnTo>
                  <a:pt x="444660" y="555584"/>
                </a:lnTo>
                <a:lnTo>
                  <a:pt x="444660" y="131179"/>
                </a:lnTo>
                <a:lnTo>
                  <a:pt x="496737" y="131179"/>
                </a:lnTo>
                <a:lnTo>
                  <a:pt x="496737" y="555584"/>
                </a:lnTo>
                <a:close/>
              </a:path>
              <a:path w="853440" h="1759585">
                <a:moveTo>
                  <a:pt x="821218" y="555584"/>
                </a:moveTo>
                <a:lnTo>
                  <a:pt x="765135" y="555584"/>
                </a:lnTo>
                <a:lnTo>
                  <a:pt x="765135" y="131179"/>
                </a:lnTo>
                <a:lnTo>
                  <a:pt x="833236" y="131179"/>
                </a:lnTo>
                <a:lnTo>
                  <a:pt x="821218" y="154328"/>
                </a:lnTo>
                <a:lnTo>
                  <a:pt x="821218" y="555584"/>
                </a:lnTo>
                <a:close/>
              </a:path>
              <a:path w="853440" h="1759585">
                <a:moveTo>
                  <a:pt x="496737" y="1010854"/>
                </a:moveTo>
                <a:lnTo>
                  <a:pt x="444660" y="1010854"/>
                </a:lnTo>
                <a:lnTo>
                  <a:pt x="444660" y="601883"/>
                </a:lnTo>
                <a:lnTo>
                  <a:pt x="496737" y="601883"/>
                </a:lnTo>
                <a:lnTo>
                  <a:pt x="496737" y="1010854"/>
                </a:lnTo>
                <a:close/>
              </a:path>
              <a:path w="853440" h="1759585">
                <a:moveTo>
                  <a:pt x="821218" y="1010854"/>
                </a:moveTo>
                <a:lnTo>
                  <a:pt x="765135" y="1010854"/>
                </a:lnTo>
                <a:lnTo>
                  <a:pt x="765135" y="601883"/>
                </a:lnTo>
                <a:lnTo>
                  <a:pt x="821218" y="601883"/>
                </a:lnTo>
                <a:lnTo>
                  <a:pt x="821218" y="1010854"/>
                </a:lnTo>
                <a:close/>
              </a:path>
              <a:path w="853440" h="1759585">
                <a:moveTo>
                  <a:pt x="440653" y="1697618"/>
                </a:moveTo>
                <a:lnTo>
                  <a:pt x="442405" y="1492651"/>
                </a:lnTo>
                <a:lnTo>
                  <a:pt x="444408" y="1172418"/>
                </a:lnTo>
                <a:lnTo>
                  <a:pt x="444660" y="1057154"/>
                </a:lnTo>
                <a:lnTo>
                  <a:pt x="496737" y="1057154"/>
                </a:lnTo>
                <a:lnTo>
                  <a:pt x="496963" y="1257781"/>
                </a:lnTo>
                <a:lnTo>
                  <a:pt x="498229" y="1504708"/>
                </a:lnTo>
                <a:lnTo>
                  <a:pt x="499765" y="1611713"/>
                </a:lnTo>
                <a:lnTo>
                  <a:pt x="500743" y="1643604"/>
                </a:lnTo>
                <a:lnTo>
                  <a:pt x="440653" y="1697618"/>
                </a:lnTo>
                <a:close/>
              </a:path>
              <a:path w="853440" h="1759585">
                <a:moveTo>
                  <a:pt x="820097" y="1555588"/>
                </a:moveTo>
                <a:lnTo>
                  <a:pt x="718315" y="1555588"/>
                </a:lnTo>
                <a:lnTo>
                  <a:pt x="737093" y="1554865"/>
                </a:lnTo>
                <a:lnTo>
                  <a:pt x="747138" y="1549341"/>
                </a:lnTo>
                <a:lnTo>
                  <a:pt x="765135" y="1450693"/>
                </a:lnTo>
                <a:lnTo>
                  <a:pt x="765135" y="1057154"/>
                </a:lnTo>
                <a:lnTo>
                  <a:pt x="821218" y="1057154"/>
                </a:lnTo>
                <a:lnTo>
                  <a:pt x="821218" y="1504708"/>
                </a:lnTo>
                <a:lnTo>
                  <a:pt x="820655" y="1543364"/>
                </a:lnTo>
                <a:lnTo>
                  <a:pt x="820097" y="1555588"/>
                </a:lnTo>
                <a:close/>
              </a:path>
              <a:path w="853440" h="1759585">
                <a:moveTo>
                  <a:pt x="733087" y="1751634"/>
                </a:moveTo>
                <a:lnTo>
                  <a:pt x="726139" y="1705697"/>
                </a:lnTo>
                <a:lnTo>
                  <a:pt x="704607" y="1654576"/>
                </a:lnTo>
                <a:lnTo>
                  <a:pt x="669054" y="1615029"/>
                </a:lnTo>
                <a:lnTo>
                  <a:pt x="604897" y="1581873"/>
                </a:lnTo>
                <a:lnTo>
                  <a:pt x="604897" y="1543290"/>
                </a:lnTo>
                <a:lnTo>
                  <a:pt x="676358" y="1551915"/>
                </a:lnTo>
                <a:lnTo>
                  <a:pt x="718315" y="1555588"/>
                </a:lnTo>
                <a:lnTo>
                  <a:pt x="820097" y="1555588"/>
                </a:lnTo>
                <a:lnTo>
                  <a:pt x="819339" y="1572166"/>
                </a:lnTo>
                <a:lnTo>
                  <a:pt x="814332" y="1611713"/>
                </a:lnTo>
                <a:lnTo>
                  <a:pt x="795304" y="1677785"/>
                </a:lnTo>
                <a:lnTo>
                  <a:pt x="764258" y="1726496"/>
                </a:lnTo>
                <a:lnTo>
                  <a:pt x="750444" y="1738802"/>
                </a:lnTo>
                <a:lnTo>
                  <a:pt x="733087" y="1751634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90" y="661548"/>
            <a:ext cx="7510145" cy="52914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3200" marR="429895" indent="772160">
              <a:lnSpc>
                <a:spcPct val="119100"/>
              </a:lnSpc>
              <a:spcBef>
                <a:spcPts val="95"/>
              </a:spcBef>
            </a:pPr>
            <a:r>
              <a:rPr sz="4800" b="1" spc="-5">
                <a:solidFill>
                  <a:srgbClr val="FF0000"/>
                </a:solidFill>
                <a:latin typeface="Microsoft JhengHei"/>
                <a:cs typeface="Microsoft JhengHei"/>
              </a:rPr>
              <a:t>下雨天留客天留我不留</a:t>
            </a:r>
            <a:r>
              <a:rPr sz="4800" b="1" spc="-20">
                <a:latin typeface="Microsoft JhengHei"/>
                <a:cs typeface="Microsoft JhengHei"/>
              </a:rPr>
              <a:t>主人：</a:t>
            </a:r>
            <a:endParaRPr sz="4800">
              <a:latin typeface="Microsoft JhengHei"/>
              <a:cs typeface="Microsoft JhengHei"/>
            </a:endParaRPr>
          </a:p>
          <a:p>
            <a:pPr marL="181610">
              <a:lnSpc>
                <a:spcPct val="100000"/>
              </a:lnSpc>
              <a:spcBef>
                <a:spcPts val="100"/>
              </a:spcBef>
            </a:pPr>
            <a:r>
              <a:rPr sz="4800" b="1" spc="-5">
                <a:solidFill>
                  <a:srgbClr val="CC00FF"/>
                </a:solidFill>
                <a:latin typeface="Microsoft JhengHei"/>
                <a:cs typeface="Microsoft JhengHei"/>
              </a:rPr>
              <a:t>下雨天留客，天留我不留。</a:t>
            </a:r>
            <a:endParaRPr sz="4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250">
              <a:latin typeface="Microsoft JhengHei"/>
              <a:cs typeface="Microsoft JhengHei"/>
            </a:endParaRPr>
          </a:p>
          <a:p>
            <a:pPr marL="12700">
              <a:lnSpc>
                <a:spcPts val="5070"/>
              </a:lnSpc>
            </a:pPr>
            <a:r>
              <a:rPr sz="4800" b="1" spc="-20">
                <a:latin typeface="Microsoft JhengHei"/>
                <a:cs typeface="Microsoft JhengHei"/>
              </a:rPr>
              <a:t>客人：</a:t>
            </a:r>
            <a:endParaRPr sz="4800">
              <a:latin typeface="Microsoft JhengHei"/>
              <a:cs typeface="Microsoft JhengHei"/>
            </a:endParaRPr>
          </a:p>
          <a:p>
            <a:pPr marL="863600">
              <a:lnSpc>
                <a:spcPts val="5070"/>
              </a:lnSpc>
            </a:pPr>
            <a:r>
              <a:rPr sz="4800" b="1" spc="-10">
                <a:solidFill>
                  <a:srgbClr val="CC00FF"/>
                </a:solidFill>
                <a:latin typeface="Microsoft JhengHei"/>
                <a:cs typeface="Microsoft JhengHei"/>
              </a:rPr>
              <a:t>下雨天，留客天。</a:t>
            </a:r>
            <a:endParaRPr sz="4800">
              <a:latin typeface="Microsoft JhengHei"/>
              <a:cs typeface="Microsoft JhengHei"/>
            </a:endParaRPr>
          </a:p>
          <a:p>
            <a:pPr marL="859155">
              <a:lnSpc>
                <a:spcPct val="100000"/>
              </a:lnSpc>
            </a:pPr>
            <a:r>
              <a:rPr sz="4800" b="1" spc="10">
                <a:solidFill>
                  <a:srgbClr val="CC00FF"/>
                </a:solidFill>
                <a:latin typeface="Microsoft JhengHei"/>
                <a:cs typeface="Microsoft JhengHei"/>
              </a:rPr>
              <a:t>留我不？ 留！</a:t>
            </a:r>
            <a:endParaRPr sz="4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300037" y="655874"/>
            <a:ext cx="443865" cy="511175"/>
            <a:chOff x="300037" y="655874"/>
            <a:chExt cx="443865" cy="511175"/>
          </a:xfrm>
        </p:grpSpPr>
        <p:sp>
          <p:nvSpPr>
            <p:cNvPr id="4" name="object 4"/>
            <p:cNvSpPr/>
            <p:nvPr/>
          </p:nvSpPr>
          <p:spPr>
            <a:xfrm>
              <a:off x="304800" y="660636"/>
              <a:ext cx="434340" cy="501650"/>
            </a:xfrm>
            <a:custGeom>
              <a:rect l="l" t="t" r="r" b="b"/>
              <a:pathLst>
                <a:path w="434340" h="501650">
                  <a:moveTo>
                    <a:pt x="197578" y="81677"/>
                  </a:moveTo>
                  <a:lnTo>
                    <a:pt x="182806" y="69872"/>
                  </a:lnTo>
                  <a:lnTo>
                    <a:pt x="347147" y="28786"/>
                  </a:lnTo>
                  <a:lnTo>
                    <a:pt x="369305" y="0"/>
                  </a:lnTo>
                  <a:lnTo>
                    <a:pt x="402542" y="26561"/>
                  </a:lnTo>
                  <a:lnTo>
                    <a:pt x="214197" y="73648"/>
                  </a:lnTo>
                  <a:lnTo>
                    <a:pt x="197578" y="81677"/>
                  </a:lnTo>
                  <a:close/>
                </a:path>
                <a:path w="434340" h="501650">
                  <a:moveTo>
                    <a:pt x="14772" y="202932"/>
                  </a:moveTo>
                  <a:lnTo>
                    <a:pt x="0" y="191127"/>
                  </a:lnTo>
                  <a:lnTo>
                    <a:pt x="77554" y="171739"/>
                  </a:lnTo>
                  <a:lnTo>
                    <a:pt x="77391" y="132886"/>
                  </a:lnTo>
                  <a:lnTo>
                    <a:pt x="76540" y="74224"/>
                  </a:lnTo>
                  <a:lnTo>
                    <a:pt x="76440" y="69872"/>
                  </a:lnTo>
                  <a:lnTo>
                    <a:pt x="75707" y="44340"/>
                  </a:lnTo>
                  <a:lnTo>
                    <a:pt x="120024" y="56508"/>
                  </a:lnTo>
                  <a:lnTo>
                    <a:pt x="103405" y="74224"/>
                  </a:lnTo>
                  <a:lnTo>
                    <a:pt x="103405" y="165276"/>
                  </a:lnTo>
                  <a:lnTo>
                    <a:pt x="149899" y="165276"/>
                  </a:lnTo>
                  <a:lnTo>
                    <a:pt x="103405" y="176899"/>
                  </a:lnTo>
                  <a:lnTo>
                    <a:pt x="103405" y="183362"/>
                  </a:lnTo>
                  <a:lnTo>
                    <a:pt x="77554" y="183362"/>
                  </a:lnTo>
                  <a:lnTo>
                    <a:pt x="31390" y="194903"/>
                  </a:lnTo>
                  <a:lnTo>
                    <a:pt x="14772" y="202932"/>
                  </a:lnTo>
                  <a:close/>
                </a:path>
                <a:path w="434340" h="501650">
                  <a:moveTo>
                    <a:pt x="169880" y="204838"/>
                  </a:moveTo>
                  <a:lnTo>
                    <a:pt x="155108" y="193033"/>
                  </a:lnTo>
                  <a:lnTo>
                    <a:pt x="374844" y="138098"/>
                  </a:lnTo>
                  <a:lnTo>
                    <a:pt x="398849" y="106912"/>
                  </a:lnTo>
                  <a:lnTo>
                    <a:pt x="433933" y="134949"/>
                  </a:lnTo>
                  <a:lnTo>
                    <a:pt x="304676" y="167264"/>
                  </a:lnTo>
                  <a:lnTo>
                    <a:pt x="304676" y="174188"/>
                  </a:lnTo>
                  <a:lnTo>
                    <a:pt x="276979" y="174188"/>
                  </a:lnTo>
                  <a:lnTo>
                    <a:pt x="186499" y="196808"/>
                  </a:lnTo>
                  <a:lnTo>
                    <a:pt x="169880" y="204838"/>
                  </a:lnTo>
                  <a:close/>
                </a:path>
                <a:path w="434340" h="501650">
                  <a:moveTo>
                    <a:pt x="149899" y="165276"/>
                  </a:moveTo>
                  <a:lnTo>
                    <a:pt x="103405" y="165276"/>
                  </a:lnTo>
                  <a:lnTo>
                    <a:pt x="127410" y="159274"/>
                  </a:lnTo>
                  <a:lnTo>
                    <a:pt x="147722" y="132886"/>
                  </a:lnTo>
                  <a:lnTo>
                    <a:pt x="179113" y="157972"/>
                  </a:lnTo>
                  <a:lnTo>
                    <a:pt x="149899" y="165276"/>
                  </a:lnTo>
                  <a:close/>
                </a:path>
                <a:path w="434340" h="501650">
                  <a:moveTo>
                    <a:pt x="264053" y="452512"/>
                  </a:moveTo>
                  <a:lnTo>
                    <a:pt x="208714" y="423754"/>
                  </a:lnTo>
                  <a:lnTo>
                    <a:pt x="208657" y="414055"/>
                  </a:lnTo>
                  <a:lnTo>
                    <a:pt x="267746" y="407031"/>
                  </a:lnTo>
                  <a:lnTo>
                    <a:pt x="276979" y="389225"/>
                  </a:lnTo>
                  <a:lnTo>
                    <a:pt x="276979" y="174188"/>
                  </a:lnTo>
                  <a:lnTo>
                    <a:pt x="304676" y="174188"/>
                  </a:lnTo>
                  <a:lnTo>
                    <a:pt x="304676" y="397799"/>
                  </a:lnTo>
                  <a:lnTo>
                    <a:pt x="302178" y="410654"/>
                  </a:lnTo>
                  <a:lnTo>
                    <a:pt x="299916" y="416659"/>
                  </a:lnTo>
                  <a:lnTo>
                    <a:pt x="295992" y="423754"/>
                  </a:lnTo>
                  <a:lnTo>
                    <a:pt x="290914" y="430593"/>
                  </a:lnTo>
                  <a:lnTo>
                    <a:pt x="284624" y="437224"/>
                  </a:lnTo>
                  <a:lnTo>
                    <a:pt x="264053" y="452512"/>
                  </a:lnTo>
                  <a:close/>
                </a:path>
                <a:path w="434340" h="501650">
                  <a:moveTo>
                    <a:pt x="5539" y="416403"/>
                  </a:moveTo>
                  <a:lnTo>
                    <a:pt x="0" y="410039"/>
                  </a:lnTo>
                  <a:lnTo>
                    <a:pt x="7064" y="395924"/>
                  </a:lnTo>
                  <a:lnTo>
                    <a:pt x="18479" y="371569"/>
                  </a:lnTo>
                  <a:lnTo>
                    <a:pt x="40291" y="317382"/>
                  </a:lnTo>
                  <a:lnTo>
                    <a:pt x="58872" y="259886"/>
                  </a:lnTo>
                  <a:lnTo>
                    <a:pt x="70687" y="214592"/>
                  </a:lnTo>
                  <a:lnTo>
                    <a:pt x="77554" y="183362"/>
                  </a:lnTo>
                  <a:lnTo>
                    <a:pt x="103405" y="183362"/>
                  </a:lnTo>
                  <a:lnTo>
                    <a:pt x="103405" y="225331"/>
                  </a:lnTo>
                  <a:lnTo>
                    <a:pt x="129186" y="235017"/>
                  </a:lnTo>
                  <a:lnTo>
                    <a:pt x="103405" y="235017"/>
                  </a:lnTo>
                  <a:lnTo>
                    <a:pt x="103451" y="272477"/>
                  </a:lnTo>
                  <a:lnTo>
                    <a:pt x="77554" y="272477"/>
                  </a:lnTo>
                  <a:lnTo>
                    <a:pt x="70370" y="291072"/>
                  </a:lnTo>
                  <a:lnTo>
                    <a:pt x="54443" y="327745"/>
                  </a:lnTo>
                  <a:lnTo>
                    <a:pt x="36440" y="363727"/>
                  </a:lnTo>
                  <a:lnTo>
                    <a:pt x="16359" y="399017"/>
                  </a:lnTo>
                  <a:lnTo>
                    <a:pt x="5539" y="416403"/>
                  </a:lnTo>
                  <a:close/>
                </a:path>
                <a:path w="434340" h="501650">
                  <a:moveTo>
                    <a:pt x="400696" y="354421"/>
                  </a:moveTo>
                  <a:lnTo>
                    <a:pt x="384077" y="325642"/>
                  </a:lnTo>
                  <a:lnTo>
                    <a:pt x="380355" y="314979"/>
                  </a:lnTo>
                  <a:lnTo>
                    <a:pt x="369968" y="291665"/>
                  </a:lnTo>
                  <a:lnTo>
                    <a:pt x="355658" y="265699"/>
                  </a:lnTo>
                  <a:lnTo>
                    <a:pt x="342747" y="245438"/>
                  </a:lnTo>
                  <a:lnTo>
                    <a:pt x="326835" y="221779"/>
                  </a:lnTo>
                  <a:lnTo>
                    <a:pt x="332374" y="216520"/>
                  </a:lnTo>
                  <a:lnTo>
                    <a:pt x="394131" y="269514"/>
                  </a:lnTo>
                  <a:lnTo>
                    <a:pt x="417315" y="313458"/>
                  </a:lnTo>
                  <a:lnTo>
                    <a:pt x="415611" y="322305"/>
                  </a:lnTo>
                  <a:lnTo>
                    <a:pt x="409928" y="340489"/>
                  </a:lnTo>
                  <a:lnTo>
                    <a:pt x="400696" y="354421"/>
                  </a:lnTo>
                  <a:close/>
                </a:path>
                <a:path w="434340" h="501650">
                  <a:moveTo>
                    <a:pt x="147722" y="297554"/>
                  </a:moveTo>
                  <a:lnTo>
                    <a:pt x="134796" y="277539"/>
                  </a:lnTo>
                  <a:lnTo>
                    <a:pt x="125634" y="260790"/>
                  </a:lnTo>
                  <a:lnTo>
                    <a:pt x="124323" y="258544"/>
                  </a:lnTo>
                  <a:lnTo>
                    <a:pt x="116475" y="247914"/>
                  </a:lnTo>
                  <a:lnTo>
                    <a:pt x="112165" y="243369"/>
                  </a:lnTo>
                  <a:lnTo>
                    <a:pt x="103405" y="235017"/>
                  </a:lnTo>
                  <a:lnTo>
                    <a:pt x="129186" y="235017"/>
                  </a:lnTo>
                  <a:lnTo>
                    <a:pt x="162494" y="266740"/>
                  </a:lnTo>
                  <a:lnTo>
                    <a:pt x="156954" y="284591"/>
                  </a:lnTo>
                  <a:lnTo>
                    <a:pt x="147722" y="297554"/>
                  </a:lnTo>
                  <a:close/>
                </a:path>
                <a:path w="434340" h="501650">
                  <a:moveTo>
                    <a:pt x="134796" y="436395"/>
                  </a:moveTo>
                  <a:lnTo>
                    <a:pt x="129256" y="431968"/>
                  </a:lnTo>
                  <a:lnTo>
                    <a:pt x="141836" y="410510"/>
                  </a:lnTo>
                  <a:lnTo>
                    <a:pt x="164917" y="365752"/>
                  </a:lnTo>
                  <a:lnTo>
                    <a:pt x="185229" y="318538"/>
                  </a:lnTo>
                  <a:lnTo>
                    <a:pt x="202771" y="268869"/>
                  </a:lnTo>
                  <a:lnTo>
                    <a:pt x="210504" y="243113"/>
                  </a:lnTo>
                  <a:lnTo>
                    <a:pt x="251127" y="258142"/>
                  </a:lnTo>
                  <a:lnTo>
                    <a:pt x="232662" y="272445"/>
                  </a:lnTo>
                  <a:lnTo>
                    <a:pt x="221035" y="296601"/>
                  </a:lnTo>
                  <a:lnTo>
                    <a:pt x="197260" y="341774"/>
                  </a:lnTo>
                  <a:lnTo>
                    <a:pt x="172794" y="382762"/>
                  </a:lnTo>
                  <a:lnTo>
                    <a:pt x="147635" y="419563"/>
                  </a:lnTo>
                  <a:lnTo>
                    <a:pt x="134796" y="436395"/>
                  </a:lnTo>
                  <a:close/>
                </a:path>
                <a:path w="434340" h="501650">
                  <a:moveTo>
                    <a:pt x="75707" y="501536"/>
                  </a:moveTo>
                  <a:lnTo>
                    <a:pt x="76515" y="455808"/>
                  </a:lnTo>
                  <a:lnTo>
                    <a:pt x="77434" y="341774"/>
                  </a:lnTo>
                  <a:lnTo>
                    <a:pt x="77554" y="272477"/>
                  </a:lnTo>
                  <a:lnTo>
                    <a:pt x="103451" y="272477"/>
                  </a:lnTo>
                  <a:lnTo>
                    <a:pt x="103520" y="328946"/>
                  </a:lnTo>
                  <a:lnTo>
                    <a:pt x="104444" y="452700"/>
                  </a:lnTo>
                  <a:lnTo>
                    <a:pt x="105252" y="482526"/>
                  </a:lnTo>
                  <a:lnTo>
                    <a:pt x="75707" y="501536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6872" y="872394"/>
              <a:ext cx="100004" cy="1474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2843" y="655874"/>
              <a:ext cx="229261" cy="9120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9908" y="767549"/>
              <a:ext cx="279400" cy="346075"/>
            </a:xfrm>
            <a:custGeom>
              <a:rect l="l" t="t" r="r" b="b"/>
              <a:pathLst>
                <a:path w="279400" h="346075">
                  <a:moveTo>
                    <a:pt x="53549" y="307142"/>
                  </a:moveTo>
                  <a:lnTo>
                    <a:pt x="109604" y="300479"/>
                  </a:lnTo>
                  <a:lnTo>
                    <a:pt x="112638" y="300119"/>
                  </a:lnTo>
                  <a:lnTo>
                    <a:pt x="121870" y="282312"/>
                  </a:lnTo>
                  <a:lnTo>
                    <a:pt x="121870" y="67276"/>
                  </a:lnTo>
                  <a:lnTo>
                    <a:pt x="31390" y="89896"/>
                  </a:lnTo>
                  <a:lnTo>
                    <a:pt x="14772" y="97925"/>
                  </a:lnTo>
                  <a:lnTo>
                    <a:pt x="0" y="86120"/>
                  </a:lnTo>
                  <a:lnTo>
                    <a:pt x="219736" y="31185"/>
                  </a:lnTo>
                  <a:lnTo>
                    <a:pt x="243741" y="0"/>
                  </a:lnTo>
                  <a:lnTo>
                    <a:pt x="278825" y="28037"/>
                  </a:lnTo>
                  <a:lnTo>
                    <a:pt x="149568" y="60351"/>
                  </a:lnTo>
                  <a:lnTo>
                    <a:pt x="149568" y="290886"/>
                  </a:lnTo>
                  <a:lnTo>
                    <a:pt x="129574" y="330264"/>
                  </a:lnTo>
                  <a:lnTo>
                    <a:pt x="108945" y="345599"/>
                  </a:lnTo>
                  <a:lnTo>
                    <a:pt x="53549" y="316828"/>
                  </a:lnTo>
                  <a:lnTo>
                    <a:pt x="53549" y="307142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29294" y="898987"/>
              <a:ext cx="131395" cy="202806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04800" y="704977"/>
              <a:ext cx="179705" cy="457200"/>
            </a:xfrm>
            <a:custGeom>
              <a:rect l="l" t="t" r="r" b="b"/>
              <a:pathLst>
                <a:path w="179704" h="457200">
                  <a:moveTo>
                    <a:pt x="103405" y="190676"/>
                  </a:moveTo>
                  <a:lnTo>
                    <a:pt x="103519" y="283795"/>
                  </a:lnTo>
                  <a:lnTo>
                    <a:pt x="103520" y="284605"/>
                  </a:lnTo>
                  <a:lnTo>
                    <a:pt x="104444" y="408359"/>
                  </a:lnTo>
                  <a:lnTo>
                    <a:pt x="105165" y="435004"/>
                  </a:lnTo>
                  <a:lnTo>
                    <a:pt x="105252" y="438185"/>
                  </a:lnTo>
                  <a:lnTo>
                    <a:pt x="75707" y="457195"/>
                  </a:lnTo>
                  <a:lnTo>
                    <a:pt x="75883" y="447248"/>
                  </a:lnTo>
                  <a:lnTo>
                    <a:pt x="76515" y="411467"/>
                  </a:lnTo>
                  <a:lnTo>
                    <a:pt x="77438" y="296937"/>
                  </a:lnTo>
                  <a:lnTo>
                    <a:pt x="77503" y="258264"/>
                  </a:lnTo>
                  <a:lnTo>
                    <a:pt x="77554" y="228136"/>
                  </a:lnTo>
                  <a:lnTo>
                    <a:pt x="70875" y="245424"/>
                  </a:lnTo>
                  <a:lnTo>
                    <a:pt x="70370" y="246731"/>
                  </a:lnTo>
                  <a:lnTo>
                    <a:pt x="54443" y="283404"/>
                  </a:lnTo>
                  <a:lnTo>
                    <a:pt x="36440" y="319386"/>
                  </a:lnTo>
                  <a:lnTo>
                    <a:pt x="16359" y="354676"/>
                  </a:lnTo>
                  <a:lnTo>
                    <a:pt x="15699" y="355736"/>
                  </a:lnTo>
                  <a:lnTo>
                    <a:pt x="5539" y="372062"/>
                  </a:lnTo>
                  <a:lnTo>
                    <a:pt x="0" y="365698"/>
                  </a:lnTo>
                  <a:lnTo>
                    <a:pt x="7064" y="351583"/>
                  </a:lnTo>
                  <a:lnTo>
                    <a:pt x="18479" y="327228"/>
                  </a:lnTo>
                  <a:lnTo>
                    <a:pt x="40291" y="273041"/>
                  </a:lnTo>
                  <a:lnTo>
                    <a:pt x="58872" y="215545"/>
                  </a:lnTo>
                  <a:lnTo>
                    <a:pt x="70687" y="170251"/>
                  </a:lnTo>
                  <a:lnTo>
                    <a:pt x="77554" y="139021"/>
                  </a:lnTo>
                  <a:lnTo>
                    <a:pt x="31390" y="150562"/>
                  </a:lnTo>
                  <a:lnTo>
                    <a:pt x="14772" y="158591"/>
                  </a:lnTo>
                  <a:lnTo>
                    <a:pt x="0" y="146786"/>
                  </a:lnTo>
                  <a:lnTo>
                    <a:pt x="77554" y="127398"/>
                  </a:lnTo>
                  <a:lnTo>
                    <a:pt x="77478" y="103992"/>
                  </a:lnTo>
                  <a:lnTo>
                    <a:pt x="77438" y="91829"/>
                  </a:lnTo>
                  <a:lnTo>
                    <a:pt x="76515" y="28130"/>
                  </a:lnTo>
                  <a:lnTo>
                    <a:pt x="76070" y="12637"/>
                  </a:lnTo>
                  <a:lnTo>
                    <a:pt x="75707" y="0"/>
                  </a:lnTo>
                  <a:lnTo>
                    <a:pt x="120024" y="12167"/>
                  </a:lnTo>
                  <a:lnTo>
                    <a:pt x="103405" y="29883"/>
                  </a:lnTo>
                  <a:lnTo>
                    <a:pt x="103405" y="120935"/>
                  </a:lnTo>
                  <a:lnTo>
                    <a:pt x="127410" y="114933"/>
                  </a:lnTo>
                  <a:lnTo>
                    <a:pt x="147722" y="88546"/>
                  </a:lnTo>
                  <a:lnTo>
                    <a:pt x="179113" y="113631"/>
                  </a:lnTo>
                  <a:lnTo>
                    <a:pt x="103405" y="132558"/>
                  </a:lnTo>
                  <a:lnTo>
                    <a:pt x="103405" y="180990"/>
                  </a:lnTo>
                  <a:lnTo>
                    <a:pt x="135184" y="192930"/>
                  </a:lnTo>
                  <a:lnTo>
                    <a:pt x="138244" y="194226"/>
                  </a:lnTo>
                  <a:lnTo>
                    <a:pt x="145097" y="198302"/>
                  </a:lnTo>
                  <a:lnTo>
                    <a:pt x="150491" y="202152"/>
                  </a:lnTo>
                  <a:lnTo>
                    <a:pt x="158390" y="215475"/>
                  </a:lnTo>
                  <a:lnTo>
                    <a:pt x="162494" y="222399"/>
                  </a:lnTo>
                  <a:lnTo>
                    <a:pt x="156954" y="240250"/>
                  </a:lnTo>
                  <a:lnTo>
                    <a:pt x="151258" y="248249"/>
                  </a:lnTo>
                  <a:lnTo>
                    <a:pt x="147722" y="253213"/>
                  </a:lnTo>
                  <a:lnTo>
                    <a:pt x="134796" y="233198"/>
                  </a:lnTo>
                  <a:lnTo>
                    <a:pt x="125634" y="216449"/>
                  </a:lnTo>
                  <a:lnTo>
                    <a:pt x="124323" y="214203"/>
                  </a:lnTo>
                  <a:lnTo>
                    <a:pt x="116475" y="203573"/>
                  </a:lnTo>
                  <a:lnTo>
                    <a:pt x="112165" y="199028"/>
                  </a:lnTo>
                  <a:lnTo>
                    <a:pt x="103405" y="190676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794906" y="555904"/>
            <a:ext cx="397510" cy="491490"/>
            <a:chOff x="794906" y="555904"/>
            <a:chExt cx="397510" cy="491490"/>
          </a:xfrm>
        </p:grpSpPr>
        <p:sp>
          <p:nvSpPr>
            <p:cNvPr id="11" name="object 11"/>
            <p:cNvSpPr/>
            <p:nvPr/>
          </p:nvSpPr>
          <p:spPr>
            <a:xfrm>
              <a:off x="799669" y="560667"/>
              <a:ext cx="387985" cy="481965"/>
            </a:xfrm>
            <a:custGeom>
              <a:rect l="l" t="t" r="r" b="b"/>
              <a:pathLst>
                <a:path w="387984" h="481965">
                  <a:moveTo>
                    <a:pt x="142513" y="187931"/>
                  </a:moveTo>
                  <a:lnTo>
                    <a:pt x="96019" y="187931"/>
                  </a:lnTo>
                  <a:lnTo>
                    <a:pt x="175419" y="168080"/>
                  </a:lnTo>
                  <a:lnTo>
                    <a:pt x="175304" y="108901"/>
                  </a:lnTo>
                  <a:lnTo>
                    <a:pt x="174381" y="24861"/>
                  </a:lnTo>
                  <a:lnTo>
                    <a:pt x="173573" y="0"/>
                  </a:lnTo>
                  <a:lnTo>
                    <a:pt x="216043" y="6817"/>
                  </a:lnTo>
                  <a:lnTo>
                    <a:pt x="201271" y="26009"/>
                  </a:lnTo>
                  <a:lnTo>
                    <a:pt x="201271" y="72503"/>
                  </a:lnTo>
                  <a:lnTo>
                    <a:pt x="247765" y="72503"/>
                  </a:lnTo>
                  <a:lnTo>
                    <a:pt x="201271" y="84127"/>
                  </a:lnTo>
                  <a:lnTo>
                    <a:pt x="201271" y="161617"/>
                  </a:lnTo>
                  <a:lnTo>
                    <a:pt x="247765" y="161617"/>
                  </a:lnTo>
                  <a:lnTo>
                    <a:pt x="142513" y="187931"/>
                  </a:lnTo>
                  <a:close/>
                </a:path>
                <a:path w="387984" h="481965">
                  <a:moveTo>
                    <a:pt x="247765" y="72503"/>
                  </a:moveTo>
                  <a:lnTo>
                    <a:pt x="201271" y="72503"/>
                  </a:lnTo>
                  <a:lnTo>
                    <a:pt x="321295" y="42497"/>
                  </a:lnTo>
                  <a:lnTo>
                    <a:pt x="345300" y="11311"/>
                  </a:lnTo>
                  <a:lnTo>
                    <a:pt x="378537" y="39810"/>
                  </a:lnTo>
                  <a:lnTo>
                    <a:pt x="247765" y="72503"/>
                  </a:lnTo>
                  <a:close/>
                </a:path>
                <a:path w="387984" h="481965">
                  <a:moveTo>
                    <a:pt x="247765" y="161617"/>
                  </a:moveTo>
                  <a:lnTo>
                    <a:pt x="201271" y="161617"/>
                  </a:lnTo>
                  <a:lnTo>
                    <a:pt x="295444" y="138074"/>
                  </a:lnTo>
                  <a:lnTo>
                    <a:pt x="313909" y="114085"/>
                  </a:lnTo>
                  <a:lnTo>
                    <a:pt x="341607" y="136219"/>
                  </a:lnTo>
                  <a:lnTo>
                    <a:pt x="329829" y="148774"/>
                  </a:lnTo>
                  <a:lnTo>
                    <a:pt x="299137" y="148774"/>
                  </a:lnTo>
                  <a:lnTo>
                    <a:pt x="247765" y="161617"/>
                  </a:lnTo>
                  <a:close/>
                </a:path>
                <a:path w="387984" h="481965">
                  <a:moveTo>
                    <a:pt x="142513" y="306104"/>
                  </a:moveTo>
                  <a:lnTo>
                    <a:pt x="96019" y="306104"/>
                  </a:lnTo>
                  <a:lnTo>
                    <a:pt x="299137" y="255324"/>
                  </a:lnTo>
                  <a:lnTo>
                    <a:pt x="299137" y="148774"/>
                  </a:lnTo>
                  <a:lnTo>
                    <a:pt x="329829" y="148774"/>
                  </a:lnTo>
                  <a:lnTo>
                    <a:pt x="324988" y="153935"/>
                  </a:lnTo>
                  <a:lnTo>
                    <a:pt x="325209" y="202864"/>
                  </a:lnTo>
                  <a:lnTo>
                    <a:pt x="326027" y="257561"/>
                  </a:lnTo>
                  <a:lnTo>
                    <a:pt x="326408" y="266948"/>
                  </a:lnTo>
                  <a:lnTo>
                    <a:pt x="299137" y="266948"/>
                  </a:lnTo>
                  <a:lnTo>
                    <a:pt x="142513" y="306104"/>
                  </a:lnTo>
                  <a:close/>
                </a:path>
                <a:path w="387984" h="481965">
                  <a:moveTo>
                    <a:pt x="66474" y="359985"/>
                  </a:moveTo>
                  <a:lnTo>
                    <a:pt x="67281" y="339104"/>
                  </a:lnTo>
                  <a:lnTo>
                    <a:pt x="68190" y="296007"/>
                  </a:lnTo>
                  <a:lnTo>
                    <a:pt x="68205" y="249128"/>
                  </a:lnTo>
                  <a:lnTo>
                    <a:pt x="67282" y="202864"/>
                  </a:lnTo>
                  <a:lnTo>
                    <a:pt x="66474" y="179819"/>
                  </a:lnTo>
                  <a:lnTo>
                    <a:pt x="96019" y="187931"/>
                  </a:lnTo>
                  <a:lnTo>
                    <a:pt x="142513" y="187931"/>
                  </a:lnTo>
                  <a:lnTo>
                    <a:pt x="96019" y="199554"/>
                  </a:lnTo>
                  <a:lnTo>
                    <a:pt x="96019" y="306104"/>
                  </a:lnTo>
                  <a:lnTo>
                    <a:pt x="142513" y="306104"/>
                  </a:lnTo>
                  <a:lnTo>
                    <a:pt x="96019" y="317728"/>
                  </a:lnTo>
                  <a:lnTo>
                    <a:pt x="96019" y="340975"/>
                  </a:lnTo>
                  <a:lnTo>
                    <a:pt x="66474" y="359985"/>
                  </a:lnTo>
                  <a:close/>
                </a:path>
                <a:path w="387984" h="481965">
                  <a:moveTo>
                    <a:pt x="299137" y="296007"/>
                  </a:moveTo>
                  <a:lnTo>
                    <a:pt x="299137" y="266948"/>
                  </a:lnTo>
                  <a:lnTo>
                    <a:pt x="326408" y="266948"/>
                  </a:lnTo>
                  <a:lnTo>
                    <a:pt x="326835" y="277459"/>
                  </a:lnTo>
                  <a:lnTo>
                    <a:pt x="299137" y="296007"/>
                  </a:lnTo>
                  <a:close/>
                </a:path>
                <a:path w="387984" h="481965">
                  <a:moveTo>
                    <a:pt x="371151" y="394239"/>
                  </a:moveTo>
                  <a:lnTo>
                    <a:pt x="358226" y="374223"/>
                  </a:lnTo>
                  <a:lnTo>
                    <a:pt x="354694" y="364484"/>
                  </a:lnTo>
                  <a:lnTo>
                    <a:pt x="348445" y="350606"/>
                  </a:lnTo>
                  <a:lnTo>
                    <a:pt x="338751" y="334141"/>
                  </a:lnTo>
                  <a:lnTo>
                    <a:pt x="333526" y="326864"/>
                  </a:lnTo>
                  <a:lnTo>
                    <a:pt x="319449" y="308364"/>
                  </a:lnTo>
                  <a:lnTo>
                    <a:pt x="323142" y="301629"/>
                  </a:lnTo>
                  <a:lnTo>
                    <a:pt x="360289" y="323218"/>
                  </a:lnTo>
                  <a:lnTo>
                    <a:pt x="387770" y="361025"/>
                  </a:lnTo>
                  <a:lnTo>
                    <a:pt x="380384" y="382245"/>
                  </a:lnTo>
                  <a:lnTo>
                    <a:pt x="371151" y="394239"/>
                  </a:lnTo>
                  <a:close/>
                </a:path>
                <a:path w="387984" h="481965">
                  <a:moveTo>
                    <a:pt x="256667" y="417049"/>
                  </a:moveTo>
                  <a:lnTo>
                    <a:pt x="245588" y="396571"/>
                  </a:lnTo>
                  <a:lnTo>
                    <a:pt x="242066" y="382549"/>
                  </a:lnTo>
                  <a:lnTo>
                    <a:pt x="239355" y="373701"/>
                  </a:lnTo>
                  <a:lnTo>
                    <a:pt x="232893" y="359335"/>
                  </a:lnTo>
                  <a:lnTo>
                    <a:pt x="229268" y="353374"/>
                  </a:lnTo>
                  <a:lnTo>
                    <a:pt x="219736" y="339104"/>
                  </a:lnTo>
                  <a:lnTo>
                    <a:pt x="223429" y="332369"/>
                  </a:lnTo>
                  <a:lnTo>
                    <a:pt x="255899" y="352740"/>
                  </a:lnTo>
                  <a:lnTo>
                    <a:pt x="275132" y="383373"/>
                  </a:lnTo>
                  <a:lnTo>
                    <a:pt x="266823" y="404823"/>
                  </a:lnTo>
                  <a:lnTo>
                    <a:pt x="256667" y="417049"/>
                  </a:lnTo>
                  <a:close/>
                </a:path>
                <a:path w="387984" h="481965">
                  <a:moveTo>
                    <a:pt x="155108" y="444376"/>
                  </a:moveTo>
                  <a:lnTo>
                    <a:pt x="145875" y="427311"/>
                  </a:lnTo>
                  <a:lnTo>
                    <a:pt x="143742" y="416616"/>
                  </a:lnTo>
                  <a:lnTo>
                    <a:pt x="140768" y="405432"/>
                  </a:lnTo>
                  <a:lnTo>
                    <a:pt x="134767" y="389981"/>
                  </a:lnTo>
                  <a:lnTo>
                    <a:pt x="132842" y="386135"/>
                  </a:lnTo>
                  <a:lnTo>
                    <a:pt x="121870" y="365508"/>
                  </a:lnTo>
                  <a:lnTo>
                    <a:pt x="125563" y="358773"/>
                  </a:lnTo>
                  <a:lnTo>
                    <a:pt x="168957" y="391513"/>
                  </a:lnTo>
                  <a:lnTo>
                    <a:pt x="173573" y="408763"/>
                  </a:lnTo>
                  <a:lnTo>
                    <a:pt x="171306" y="417242"/>
                  </a:lnTo>
                  <a:lnTo>
                    <a:pt x="165264" y="433119"/>
                  </a:lnTo>
                  <a:lnTo>
                    <a:pt x="155108" y="444376"/>
                  </a:lnTo>
                  <a:close/>
                </a:path>
                <a:path w="387984" h="481965">
                  <a:moveTo>
                    <a:pt x="20311" y="481950"/>
                  </a:moveTo>
                  <a:lnTo>
                    <a:pt x="7386" y="480338"/>
                  </a:lnTo>
                  <a:lnTo>
                    <a:pt x="0" y="471530"/>
                  </a:lnTo>
                  <a:lnTo>
                    <a:pt x="9232" y="455661"/>
                  </a:lnTo>
                  <a:lnTo>
                    <a:pt x="26930" y="434508"/>
                  </a:lnTo>
                  <a:lnTo>
                    <a:pt x="34160" y="424244"/>
                  </a:lnTo>
                  <a:lnTo>
                    <a:pt x="37884" y="417379"/>
                  </a:lnTo>
                  <a:lnTo>
                    <a:pt x="57242" y="371979"/>
                  </a:lnTo>
                  <a:lnTo>
                    <a:pt x="64628" y="370133"/>
                  </a:lnTo>
                  <a:lnTo>
                    <a:pt x="49363" y="446335"/>
                  </a:lnTo>
                  <a:lnTo>
                    <a:pt x="44532" y="459170"/>
                  </a:lnTo>
                  <a:lnTo>
                    <a:pt x="41546" y="464049"/>
                  </a:lnTo>
                  <a:lnTo>
                    <a:pt x="20311" y="48195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866144" y="560667"/>
              <a:ext cx="312420" cy="360045"/>
            </a:xfrm>
            <a:custGeom>
              <a:rect l="l" t="t" r="r" b="b"/>
              <a:pathLst>
                <a:path w="312419" h="360044">
                  <a:moveTo>
                    <a:pt x="29544" y="306104"/>
                  </a:moveTo>
                  <a:lnTo>
                    <a:pt x="232662" y="255324"/>
                  </a:lnTo>
                  <a:lnTo>
                    <a:pt x="232662" y="148774"/>
                  </a:lnTo>
                  <a:lnTo>
                    <a:pt x="29544" y="199554"/>
                  </a:lnTo>
                  <a:lnTo>
                    <a:pt x="29544" y="306104"/>
                  </a:lnTo>
                  <a:close/>
                </a:path>
                <a:path w="312419" h="360044">
                  <a:moveTo>
                    <a:pt x="0" y="359985"/>
                  </a:moveTo>
                  <a:lnTo>
                    <a:pt x="589" y="344720"/>
                  </a:lnTo>
                  <a:lnTo>
                    <a:pt x="807" y="339078"/>
                  </a:lnTo>
                  <a:lnTo>
                    <a:pt x="1731" y="295259"/>
                  </a:lnTo>
                  <a:lnTo>
                    <a:pt x="1747" y="292087"/>
                  </a:lnTo>
                  <a:lnTo>
                    <a:pt x="1846" y="272346"/>
                  </a:lnTo>
                  <a:lnTo>
                    <a:pt x="1760" y="255111"/>
                  </a:lnTo>
                  <a:lnTo>
                    <a:pt x="1731" y="249128"/>
                  </a:lnTo>
                  <a:lnTo>
                    <a:pt x="807" y="202864"/>
                  </a:lnTo>
                  <a:lnTo>
                    <a:pt x="600" y="196943"/>
                  </a:lnTo>
                  <a:lnTo>
                    <a:pt x="0" y="179819"/>
                  </a:lnTo>
                  <a:lnTo>
                    <a:pt x="29544" y="187931"/>
                  </a:lnTo>
                  <a:lnTo>
                    <a:pt x="108945" y="168080"/>
                  </a:lnTo>
                  <a:lnTo>
                    <a:pt x="108832" y="110323"/>
                  </a:lnTo>
                  <a:lnTo>
                    <a:pt x="108829" y="108901"/>
                  </a:lnTo>
                  <a:lnTo>
                    <a:pt x="107906" y="24861"/>
                  </a:lnTo>
                  <a:lnTo>
                    <a:pt x="107264" y="5114"/>
                  </a:lnTo>
                  <a:lnTo>
                    <a:pt x="107098" y="0"/>
                  </a:lnTo>
                  <a:lnTo>
                    <a:pt x="149568" y="6817"/>
                  </a:lnTo>
                  <a:lnTo>
                    <a:pt x="134796" y="26009"/>
                  </a:lnTo>
                  <a:lnTo>
                    <a:pt x="134796" y="72503"/>
                  </a:lnTo>
                  <a:lnTo>
                    <a:pt x="254820" y="42497"/>
                  </a:lnTo>
                  <a:lnTo>
                    <a:pt x="278825" y="11311"/>
                  </a:lnTo>
                  <a:lnTo>
                    <a:pt x="312063" y="39810"/>
                  </a:lnTo>
                  <a:lnTo>
                    <a:pt x="134796" y="84127"/>
                  </a:lnTo>
                  <a:lnTo>
                    <a:pt x="134796" y="161617"/>
                  </a:lnTo>
                  <a:lnTo>
                    <a:pt x="228969" y="138074"/>
                  </a:lnTo>
                  <a:lnTo>
                    <a:pt x="247434" y="114085"/>
                  </a:lnTo>
                  <a:lnTo>
                    <a:pt x="275132" y="136219"/>
                  </a:lnTo>
                  <a:lnTo>
                    <a:pt x="258513" y="153935"/>
                  </a:lnTo>
                  <a:lnTo>
                    <a:pt x="258715" y="201551"/>
                  </a:lnTo>
                  <a:lnTo>
                    <a:pt x="259552" y="257561"/>
                  </a:lnTo>
                  <a:lnTo>
                    <a:pt x="260109" y="271269"/>
                  </a:lnTo>
                  <a:lnTo>
                    <a:pt x="260360" y="277459"/>
                  </a:lnTo>
                  <a:lnTo>
                    <a:pt x="232662" y="296007"/>
                  </a:lnTo>
                  <a:lnTo>
                    <a:pt x="232662" y="266948"/>
                  </a:lnTo>
                  <a:lnTo>
                    <a:pt x="29544" y="317728"/>
                  </a:lnTo>
                  <a:lnTo>
                    <a:pt x="29544" y="340975"/>
                  </a:lnTo>
                  <a:lnTo>
                    <a:pt x="0" y="359985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4906" y="926037"/>
              <a:ext cx="74153" cy="12134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921539" y="919440"/>
              <a:ext cx="52069" cy="85725"/>
            </a:xfrm>
            <a:custGeom>
              <a:rect l="l" t="t" r="r" b="b"/>
              <a:pathLst>
                <a:path w="52069" h="85725">
                  <a:moveTo>
                    <a:pt x="3693" y="0"/>
                  </a:moveTo>
                  <a:lnTo>
                    <a:pt x="43947" y="30371"/>
                  </a:lnTo>
                  <a:lnTo>
                    <a:pt x="47086" y="32740"/>
                  </a:lnTo>
                  <a:lnTo>
                    <a:pt x="49898" y="43247"/>
                  </a:lnTo>
                  <a:lnTo>
                    <a:pt x="51702" y="49990"/>
                  </a:lnTo>
                  <a:lnTo>
                    <a:pt x="49435" y="58468"/>
                  </a:lnTo>
                  <a:lnTo>
                    <a:pt x="43393" y="74346"/>
                  </a:lnTo>
                  <a:lnTo>
                    <a:pt x="35243" y="83379"/>
                  </a:lnTo>
                  <a:lnTo>
                    <a:pt x="33237" y="85602"/>
                  </a:lnTo>
                  <a:lnTo>
                    <a:pt x="24004" y="68538"/>
                  </a:lnTo>
                  <a:lnTo>
                    <a:pt x="21871" y="57843"/>
                  </a:lnTo>
                  <a:lnTo>
                    <a:pt x="18898" y="46658"/>
                  </a:lnTo>
                  <a:lnTo>
                    <a:pt x="12896" y="31207"/>
                  </a:lnTo>
                  <a:lnTo>
                    <a:pt x="10972" y="27361"/>
                  </a:lnTo>
                  <a:lnTo>
                    <a:pt x="0" y="6735"/>
                  </a:lnTo>
                  <a:lnTo>
                    <a:pt x="3693" y="0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14643" y="888274"/>
              <a:ext cx="64920" cy="942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114355" y="857534"/>
              <a:ext cx="77846" cy="102134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1282389" y="420274"/>
            <a:ext cx="388620" cy="510540"/>
            <a:chOff x="1282389" y="420274"/>
            <a:chExt cx="388620" cy="510540"/>
          </a:xfrm>
        </p:grpSpPr>
        <p:sp>
          <p:nvSpPr>
            <p:cNvPr id="18" name="object 18"/>
            <p:cNvSpPr/>
            <p:nvPr/>
          </p:nvSpPr>
          <p:spPr>
            <a:xfrm>
              <a:off x="1287152" y="425037"/>
              <a:ext cx="379095" cy="501015"/>
            </a:xfrm>
            <a:custGeom>
              <a:rect l="l" t="t" r="r" b="b"/>
              <a:pathLst>
                <a:path w="379094" h="501015">
                  <a:moveTo>
                    <a:pt x="156954" y="231012"/>
                  </a:moveTo>
                  <a:lnTo>
                    <a:pt x="151415" y="228522"/>
                  </a:lnTo>
                  <a:lnTo>
                    <a:pt x="163929" y="204651"/>
                  </a:lnTo>
                  <a:lnTo>
                    <a:pt x="177641" y="177378"/>
                  </a:lnTo>
                  <a:lnTo>
                    <a:pt x="203723" y="117341"/>
                  </a:lnTo>
                  <a:lnTo>
                    <a:pt x="221208" y="64326"/>
                  </a:lnTo>
                  <a:lnTo>
                    <a:pt x="232982" y="16812"/>
                  </a:lnTo>
                  <a:lnTo>
                    <a:pt x="236355" y="0"/>
                  </a:lnTo>
                  <a:lnTo>
                    <a:pt x="276979" y="15028"/>
                  </a:lnTo>
                  <a:lnTo>
                    <a:pt x="273026" y="19376"/>
                  </a:lnTo>
                  <a:lnTo>
                    <a:pt x="263863" y="33625"/>
                  </a:lnTo>
                  <a:lnTo>
                    <a:pt x="230815" y="105997"/>
                  </a:lnTo>
                  <a:lnTo>
                    <a:pt x="277309" y="105997"/>
                  </a:lnTo>
                  <a:lnTo>
                    <a:pt x="227122" y="118544"/>
                  </a:lnTo>
                  <a:lnTo>
                    <a:pt x="216309" y="138732"/>
                  </a:lnTo>
                  <a:lnTo>
                    <a:pt x="201675" y="164589"/>
                  </a:lnTo>
                  <a:lnTo>
                    <a:pt x="184133" y="192707"/>
                  </a:lnTo>
                  <a:lnTo>
                    <a:pt x="166419" y="218341"/>
                  </a:lnTo>
                  <a:lnTo>
                    <a:pt x="156954" y="231012"/>
                  </a:lnTo>
                  <a:close/>
                </a:path>
                <a:path w="379094" h="501015">
                  <a:moveTo>
                    <a:pt x="74191" y="150965"/>
                  </a:moveTo>
                  <a:lnTo>
                    <a:pt x="27697" y="150965"/>
                  </a:lnTo>
                  <a:lnTo>
                    <a:pt x="46163" y="146349"/>
                  </a:lnTo>
                  <a:lnTo>
                    <a:pt x="54651" y="111464"/>
                  </a:lnTo>
                  <a:lnTo>
                    <a:pt x="57675" y="98429"/>
                  </a:lnTo>
                  <a:lnTo>
                    <a:pt x="62752" y="71975"/>
                  </a:lnTo>
                  <a:lnTo>
                    <a:pt x="65753" y="49915"/>
                  </a:lnTo>
                  <a:lnTo>
                    <a:pt x="66474" y="40533"/>
                  </a:lnTo>
                  <a:lnTo>
                    <a:pt x="107098" y="53624"/>
                  </a:lnTo>
                  <a:lnTo>
                    <a:pt x="57242" y="143579"/>
                  </a:lnTo>
                  <a:lnTo>
                    <a:pt x="103736" y="143579"/>
                  </a:lnTo>
                  <a:lnTo>
                    <a:pt x="74191" y="150965"/>
                  </a:lnTo>
                  <a:close/>
                </a:path>
                <a:path w="379094" h="501015">
                  <a:moveTo>
                    <a:pt x="277309" y="105997"/>
                  </a:moveTo>
                  <a:lnTo>
                    <a:pt x="230815" y="105997"/>
                  </a:lnTo>
                  <a:lnTo>
                    <a:pt x="330528" y="81069"/>
                  </a:lnTo>
                  <a:lnTo>
                    <a:pt x="350840" y="54681"/>
                  </a:lnTo>
                  <a:lnTo>
                    <a:pt x="378538" y="76815"/>
                  </a:lnTo>
                  <a:lnTo>
                    <a:pt x="364510" y="91769"/>
                  </a:lnTo>
                  <a:lnTo>
                    <a:pt x="334221" y="91769"/>
                  </a:lnTo>
                  <a:lnTo>
                    <a:pt x="277309" y="105997"/>
                  </a:lnTo>
                  <a:close/>
                </a:path>
                <a:path w="379094" h="501015">
                  <a:moveTo>
                    <a:pt x="295444" y="430799"/>
                  </a:moveTo>
                  <a:lnTo>
                    <a:pt x="261152" y="403775"/>
                  </a:lnTo>
                  <a:lnTo>
                    <a:pt x="234508" y="399538"/>
                  </a:lnTo>
                  <a:lnTo>
                    <a:pt x="234508" y="389852"/>
                  </a:lnTo>
                  <a:lnTo>
                    <a:pt x="289212" y="385257"/>
                  </a:lnTo>
                  <a:lnTo>
                    <a:pt x="325911" y="343754"/>
                  </a:lnTo>
                  <a:lnTo>
                    <a:pt x="329244" y="292340"/>
                  </a:lnTo>
                  <a:lnTo>
                    <a:pt x="331855" y="204651"/>
                  </a:lnTo>
                  <a:lnTo>
                    <a:pt x="334221" y="91769"/>
                  </a:lnTo>
                  <a:lnTo>
                    <a:pt x="364510" y="91769"/>
                  </a:lnTo>
                  <a:lnTo>
                    <a:pt x="361919" y="94531"/>
                  </a:lnTo>
                  <a:lnTo>
                    <a:pt x="358989" y="222412"/>
                  </a:lnTo>
                  <a:lnTo>
                    <a:pt x="356220" y="302471"/>
                  </a:lnTo>
                  <a:lnTo>
                    <a:pt x="353335" y="342785"/>
                  </a:lnTo>
                  <a:lnTo>
                    <a:pt x="341992" y="385482"/>
                  </a:lnTo>
                  <a:lnTo>
                    <a:pt x="320651" y="412535"/>
                  </a:lnTo>
                  <a:lnTo>
                    <a:pt x="295444" y="430799"/>
                  </a:lnTo>
                  <a:close/>
                </a:path>
                <a:path w="379094" h="501015">
                  <a:moveTo>
                    <a:pt x="103736" y="143579"/>
                  </a:moveTo>
                  <a:lnTo>
                    <a:pt x="57242" y="143579"/>
                  </a:lnTo>
                  <a:lnTo>
                    <a:pt x="118177" y="128345"/>
                  </a:lnTo>
                  <a:lnTo>
                    <a:pt x="136643" y="104356"/>
                  </a:lnTo>
                  <a:lnTo>
                    <a:pt x="164340" y="126490"/>
                  </a:lnTo>
                  <a:lnTo>
                    <a:pt x="151587" y="139045"/>
                  </a:lnTo>
                  <a:lnTo>
                    <a:pt x="121870" y="139045"/>
                  </a:lnTo>
                  <a:lnTo>
                    <a:pt x="103736" y="143579"/>
                  </a:lnTo>
                  <a:close/>
                </a:path>
                <a:path w="379094" h="501015">
                  <a:moveTo>
                    <a:pt x="72345" y="287035"/>
                  </a:moveTo>
                  <a:lnTo>
                    <a:pt x="25851" y="287035"/>
                  </a:lnTo>
                  <a:lnTo>
                    <a:pt x="121870" y="263030"/>
                  </a:lnTo>
                  <a:lnTo>
                    <a:pt x="121870" y="139045"/>
                  </a:lnTo>
                  <a:lnTo>
                    <a:pt x="151587" y="139045"/>
                  </a:lnTo>
                  <a:lnTo>
                    <a:pt x="145875" y="144668"/>
                  </a:lnTo>
                  <a:lnTo>
                    <a:pt x="145991" y="248161"/>
                  </a:lnTo>
                  <a:lnTo>
                    <a:pt x="146156" y="274654"/>
                  </a:lnTo>
                  <a:lnTo>
                    <a:pt x="121870" y="274654"/>
                  </a:lnTo>
                  <a:lnTo>
                    <a:pt x="72345" y="287035"/>
                  </a:lnTo>
                  <a:close/>
                </a:path>
                <a:path w="379094" h="501015">
                  <a:moveTo>
                    <a:pt x="0" y="500786"/>
                  </a:moveTo>
                  <a:lnTo>
                    <a:pt x="807" y="455119"/>
                  </a:lnTo>
                  <a:lnTo>
                    <a:pt x="1731" y="364321"/>
                  </a:lnTo>
                  <a:lnTo>
                    <a:pt x="1788" y="296492"/>
                  </a:lnTo>
                  <a:lnTo>
                    <a:pt x="1666" y="267938"/>
                  </a:lnTo>
                  <a:lnTo>
                    <a:pt x="807" y="184870"/>
                  </a:lnTo>
                  <a:lnTo>
                    <a:pt x="0" y="140454"/>
                  </a:lnTo>
                  <a:lnTo>
                    <a:pt x="27697" y="150965"/>
                  </a:lnTo>
                  <a:lnTo>
                    <a:pt x="74191" y="150965"/>
                  </a:lnTo>
                  <a:lnTo>
                    <a:pt x="25851" y="163050"/>
                  </a:lnTo>
                  <a:lnTo>
                    <a:pt x="25851" y="287035"/>
                  </a:lnTo>
                  <a:lnTo>
                    <a:pt x="72345" y="287035"/>
                  </a:lnTo>
                  <a:lnTo>
                    <a:pt x="25851" y="298659"/>
                  </a:lnTo>
                  <a:lnTo>
                    <a:pt x="25851" y="434268"/>
                  </a:lnTo>
                  <a:lnTo>
                    <a:pt x="72345" y="434268"/>
                  </a:lnTo>
                  <a:lnTo>
                    <a:pt x="25851" y="445891"/>
                  </a:lnTo>
                  <a:lnTo>
                    <a:pt x="25851" y="478825"/>
                  </a:lnTo>
                  <a:lnTo>
                    <a:pt x="0" y="500786"/>
                  </a:lnTo>
                  <a:close/>
                </a:path>
                <a:path w="379094" h="501015">
                  <a:moveTo>
                    <a:pt x="243741" y="296492"/>
                  </a:moveTo>
                  <a:lnTo>
                    <a:pt x="232662" y="272140"/>
                  </a:lnTo>
                  <a:lnTo>
                    <a:pt x="229029" y="258617"/>
                  </a:lnTo>
                  <a:lnTo>
                    <a:pt x="224526" y="245388"/>
                  </a:lnTo>
                  <a:lnTo>
                    <a:pt x="216180" y="228522"/>
                  </a:lnTo>
                  <a:lnTo>
                    <a:pt x="209860" y="219004"/>
                  </a:lnTo>
                  <a:lnTo>
                    <a:pt x="199424" y="204896"/>
                  </a:lnTo>
                  <a:lnTo>
                    <a:pt x="203118" y="198161"/>
                  </a:lnTo>
                  <a:lnTo>
                    <a:pt x="243275" y="223715"/>
                  </a:lnTo>
                  <a:lnTo>
                    <a:pt x="262206" y="258942"/>
                  </a:lnTo>
                  <a:lnTo>
                    <a:pt x="260227" y="267938"/>
                  </a:lnTo>
                  <a:lnTo>
                    <a:pt x="254820" y="284036"/>
                  </a:lnTo>
                  <a:lnTo>
                    <a:pt x="243741" y="296492"/>
                  </a:lnTo>
                  <a:close/>
                </a:path>
                <a:path w="379094" h="501015">
                  <a:moveTo>
                    <a:pt x="72345" y="434268"/>
                  </a:moveTo>
                  <a:lnTo>
                    <a:pt x="25851" y="434268"/>
                  </a:lnTo>
                  <a:lnTo>
                    <a:pt x="121870" y="410263"/>
                  </a:lnTo>
                  <a:lnTo>
                    <a:pt x="121870" y="274654"/>
                  </a:lnTo>
                  <a:lnTo>
                    <a:pt x="146156" y="274654"/>
                  </a:lnTo>
                  <a:lnTo>
                    <a:pt x="146882" y="391095"/>
                  </a:lnTo>
                  <a:lnTo>
                    <a:pt x="146985" y="400025"/>
                  </a:lnTo>
                  <a:lnTo>
                    <a:pt x="147382" y="421886"/>
                  </a:lnTo>
                  <a:lnTo>
                    <a:pt x="121870" y="421886"/>
                  </a:lnTo>
                  <a:lnTo>
                    <a:pt x="72345" y="434268"/>
                  </a:lnTo>
                  <a:close/>
                </a:path>
                <a:path w="379094" h="501015">
                  <a:moveTo>
                    <a:pt x="121870" y="462569"/>
                  </a:moveTo>
                  <a:lnTo>
                    <a:pt x="121870" y="421886"/>
                  </a:lnTo>
                  <a:lnTo>
                    <a:pt x="147382" y="421886"/>
                  </a:lnTo>
                  <a:lnTo>
                    <a:pt x="147722" y="440608"/>
                  </a:lnTo>
                  <a:lnTo>
                    <a:pt x="121870" y="462569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308241" y="559320"/>
              <a:ext cx="105544" cy="304747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287152" y="425037"/>
              <a:ext cx="379095" cy="501015"/>
            </a:xfrm>
            <a:custGeom>
              <a:rect l="l" t="t" r="r" b="b"/>
              <a:pathLst>
                <a:path w="379094" h="501015">
                  <a:moveTo>
                    <a:pt x="145875" y="144668"/>
                  </a:moveTo>
                  <a:lnTo>
                    <a:pt x="145938" y="200761"/>
                  </a:lnTo>
                  <a:lnTo>
                    <a:pt x="145991" y="248161"/>
                  </a:lnTo>
                  <a:lnTo>
                    <a:pt x="146914" y="396132"/>
                  </a:lnTo>
                  <a:lnTo>
                    <a:pt x="147626" y="435325"/>
                  </a:lnTo>
                  <a:lnTo>
                    <a:pt x="147722" y="440608"/>
                  </a:lnTo>
                  <a:lnTo>
                    <a:pt x="121870" y="462569"/>
                  </a:lnTo>
                  <a:lnTo>
                    <a:pt x="121870" y="421886"/>
                  </a:lnTo>
                  <a:lnTo>
                    <a:pt x="25851" y="445891"/>
                  </a:lnTo>
                  <a:lnTo>
                    <a:pt x="25851" y="478825"/>
                  </a:lnTo>
                  <a:lnTo>
                    <a:pt x="0" y="500786"/>
                  </a:lnTo>
                  <a:lnTo>
                    <a:pt x="310" y="483252"/>
                  </a:lnTo>
                  <a:lnTo>
                    <a:pt x="807" y="455119"/>
                  </a:lnTo>
                  <a:lnTo>
                    <a:pt x="1731" y="364321"/>
                  </a:lnTo>
                  <a:lnTo>
                    <a:pt x="1802" y="336286"/>
                  </a:lnTo>
                  <a:lnTo>
                    <a:pt x="1846" y="319190"/>
                  </a:lnTo>
                  <a:lnTo>
                    <a:pt x="1801" y="301745"/>
                  </a:lnTo>
                  <a:lnTo>
                    <a:pt x="1731" y="274238"/>
                  </a:lnTo>
                  <a:lnTo>
                    <a:pt x="807" y="184870"/>
                  </a:lnTo>
                  <a:lnTo>
                    <a:pt x="309" y="157461"/>
                  </a:lnTo>
                  <a:lnTo>
                    <a:pt x="0" y="140454"/>
                  </a:lnTo>
                  <a:lnTo>
                    <a:pt x="27697" y="150965"/>
                  </a:lnTo>
                  <a:lnTo>
                    <a:pt x="46163" y="146349"/>
                  </a:lnTo>
                  <a:lnTo>
                    <a:pt x="54651" y="111464"/>
                  </a:lnTo>
                  <a:lnTo>
                    <a:pt x="57675" y="98429"/>
                  </a:lnTo>
                  <a:lnTo>
                    <a:pt x="62752" y="71975"/>
                  </a:lnTo>
                  <a:lnTo>
                    <a:pt x="65753" y="49915"/>
                  </a:lnTo>
                  <a:lnTo>
                    <a:pt x="65788" y="49462"/>
                  </a:lnTo>
                  <a:lnTo>
                    <a:pt x="66474" y="40533"/>
                  </a:lnTo>
                  <a:lnTo>
                    <a:pt x="107098" y="53624"/>
                  </a:lnTo>
                  <a:lnTo>
                    <a:pt x="103171" y="57368"/>
                  </a:lnTo>
                  <a:lnTo>
                    <a:pt x="99719" y="61144"/>
                  </a:lnTo>
                  <a:lnTo>
                    <a:pt x="91431" y="72978"/>
                  </a:lnTo>
                  <a:lnTo>
                    <a:pt x="85244" y="84141"/>
                  </a:lnTo>
                  <a:lnTo>
                    <a:pt x="57242" y="143579"/>
                  </a:lnTo>
                  <a:lnTo>
                    <a:pt x="118177" y="128345"/>
                  </a:lnTo>
                  <a:lnTo>
                    <a:pt x="136643" y="104356"/>
                  </a:lnTo>
                  <a:lnTo>
                    <a:pt x="164340" y="126490"/>
                  </a:lnTo>
                  <a:lnTo>
                    <a:pt x="145875" y="144668"/>
                  </a:lnTo>
                  <a:close/>
                </a:path>
                <a:path w="379094" h="501015">
                  <a:moveTo>
                    <a:pt x="276979" y="15028"/>
                  </a:moveTo>
                  <a:lnTo>
                    <a:pt x="273955" y="18354"/>
                  </a:lnTo>
                  <a:lnTo>
                    <a:pt x="273026" y="19376"/>
                  </a:lnTo>
                  <a:lnTo>
                    <a:pt x="263863" y="33625"/>
                  </a:lnTo>
                  <a:lnTo>
                    <a:pt x="230815" y="105997"/>
                  </a:lnTo>
                  <a:lnTo>
                    <a:pt x="330528" y="81069"/>
                  </a:lnTo>
                  <a:lnTo>
                    <a:pt x="350840" y="54681"/>
                  </a:lnTo>
                  <a:lnTo>
                    <a:pt x="378538" y="76815"/>
                  </a:lnTo>
                  <a:lnTo>
                    <a:pt x="361919" y="94531"/>
                  </a:lnTo>
                  <a:lnTo>
                    <a:pt x="358989" y="222412"/>
                  </a:lnTo>
                  <a:lnTo>
                    <a:pt x="356220" y="302471"/>
                  </a:lnTo>
                  <a:lnTo>
                    <a:pt x="353335" y="342785"/>
                  </a:lnTo>
                  <a:lnTo>
                    <a:pt x="352107" y="351359"/>
                  </a:lnTo>
                  <a:lnTo>
                    <a:pt x="351763" y="353758"/>
                  </a:lnTo>
                  <a:lnTo>
                    <a:pt x="341992" y="385482"/>
                  </a:lnTo>
                  <a:lnTo>
                    <a:pt x="341520" y="386664"/>
                  </a:lnTo>
                  <a:lnTo>
                    <a:pt x="339028" y="391095"/>
                  </a:lnTo>
                  <a:lnTo>
                    <a:pt x="333298" y="400025"/>
                  </a:lnTo>
                  <a:lnTo>
                    <a:pt x="325481" y="408168"/>
                  </a:lnTo>
                  <a:lnTo>
                    <a:pt x="322348" y="411208"/>
                  </a:lnTo>
                  <a:lnTo>
                    <a:pt x="320651" y="412535"/>
                  </a:lnTo>
                  <a:lnTo>
                    <a:pt x="295444" y="430799"/>
                  </a:lnTo>
                  <a:lnTo>
                    <a:pt x="261152" y="403775"/>
                  </a:lnTo>
                  <a:lnTo>
                    <a:pt x="234508" y="399538"/>
                  </a:lnTo>
                  <a:lnTo>
                    <a:pt x="234508" y="389852"/>
                  </a:lnTo>
                  <a:lnTo>
                    <a:pt x="272141" y="387037"/>
                  </a:lnTo>
                  <a:lnTo>
                    <a:pt x="289212" y="385257"/>
                  </a:lnTo>
                  <a:lnTo>
                    <a:pt x="293893" y="384328"/>
                  </a:lnTo>
                  <a:lnTo>
                    <a:pt x="300983" y="382920"/>
                  </a:lnTo>
                  <a:lnTo>
                    <a:pt x="311080" y="377236"/>
                  </a:lnTo>
                  <a:lnTo>
                    <a:pt x="314010" y="375032"/>
                  </a:lnTo>
                  <a:lnTo>
                    <a:pt x="316447" y="371203"/>
                  </a:lnTo>
                  <a:lnTo>
                    <a:pt x="325911" y="343754"/>
                  </a:lnTo>
                  <a:lnTo>
                    <a:pt x="329244" y="292340"/>
                  </a:lnTo>
                  <a:lnTo>
                    <a:pt x="331849" y="204928"/>
                  </a:lnTo>
                  <a:lnTo>
                    <a:pt x="334221" y="91769"/>
                  </a:lnTo>
                  <a:lnTo>
                    <a:pt x="227122" y="118544"/>
                  </a:lnTo>
                  <a:lnTo>
                    <a:pt x="201675" y="164589"/>
                  </a:lnTo>
                  <a:lnTo>
                    <a:pt x="166419" y="218341"/>
                  </a:lnTo>
                  <a:lnTo>
                    <a:pt x="156954" y="231012"/>
                  </a:lnTo>
                  <a:lnTo>
                    <a:pt x="151415" y="228522"/>
                  </a:lnTo>
                  <a:lnTo>
                    <a:pt x="177641" y="177378"/>
                  </a:lnTo>
                  <a:lnTo>
                    <a:pt x="203723" y="117341"/>
                  </a:lnTo>
                  <a:lnTo>
                    <a:pt x="208657" y="103787"/>
                  </a:lnTo>
                  <a:lnTo>
                    <a:pt x="221208" y="64326"/>
                  </a:lnTo>
                  <a:lnTo>
                    <a:pt x="232982" y="16812"/>
                  </a:lnTo>
                  <a:lnTo>
                    <a:pt x="236355" y="0"/>
                  </a:lnTo>
                  <a:lnTo>
                    <a:pt x="276979" y="15028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481814" y="618436"/>
              <a:ext cx="72307" cy="107856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1716323" y="168584"/>
            <a:ext cx="879475" cy="660400"/>
            <a:chOff x="1716323" y="168584"/>
            <a:chExt cx="879475" cy="660400"/>
          </a:xfrm>
        </p:grpSpPr>
        <p:sp>
          <p:nvSpPr>
            <p:cNvPr id="23" name="object 23"/>
            <p:cNvSpPr/>
            <p:nvPr/>
          </p:nvSpPr>
          <p:spPr>
            <a:xfrm>
              <a:off x="1721085" y="304640"/>
              <a:ext cx="428625" cy="520065"/>
            </a:xfrm>
            <a:custGeom>
              <a:rect l="l" t="t" r="r" b="b"/>
              <a:pathLst>
                <a:path w="428625" h="520065">
                  <a:moveTo>
                    <a:pt x="291751" y="300276"/>
                  </a:moveTo>
                  <a:lnTo>
                    <a:pt x="292581" y="282795"/>
                  </a:lnTo>
                  <a:lnTo>
                    <a:pt x="293367" y="254566"/>
                  </a:lnTo>
                  <a:lnTo>
                    <a:pt x="293482" y="47514"/>
                  </a:lnTo>
                  <a:lnTo>
                    <a:pt x="292715" y="21971"/>
                  </a:lnTo>
                  <a:lnTo>
                    <a:pt x="291751" y="0"/>
                  </a:lnTo>
                  <a:lnTo>
                    <a:pt x="336067" y="10230"/>
                  </a:lnTo>
                  <a:lnTo>
                    <a:pt x="319449" y="27946"/>
                  </a:lnTo>
                  <a:lnTo>
                    <a:pt x="319543" y="229126"/>
                  </a:lnTo>
                  <a:lnTo>
                    <a:pt x="319639" y="236783"/>
                  </a:lnTo>
                  <a:lnTo>
                    <a:pt x="320393" y="261122"/>
                  </a:lnTo>
                  <a:lnTo>
                    <a:pt x="321295" y="279329"/>
                  </a:lnTo>
                  <a:lnTo>
                    <a:pt x="291751" y="300276"/>
                  </a:lnTo>
                  <a:close/>
                </a:path>
                <a:path w="428625" h="520065">
                  <a:moveTo>
                    <a:pt x="22158" y="199133"/>
                  </a:moveTo>
                  <a:lnTo>
                    <a:pt x="5539" y="185852"/>
                  </a:lnTo>
                  <a:lnTo>
                    <a:pt x="73860" y="168771"/>
                  </a:lnTo>
                  <a:lnTo>
                    <a:pt x="82170" y="127828"/>
                  </a:lnTo>
                  <a:lnTo>
                    <a:pt x="93249" y="64034"/>
                  </a:lnTo>
                  <a:lnTo>
                    <a:pt x="96019" y="41184"/>
                  </a:lnTo>
                  <a:lnTo>
                    <a:pt x="136643" y="56212"/>
                  </a:lnTo>
                  <a:lnTo>
                    <a:pt x="121870" y="71529"/>
                  </a:lnTo>
                  <a:lnTo>
                    <a:pt x="117716" y="87339"/>
                  </a:lnTo>
                  <a:lnTo>
                    <a:pt x="109538" y="120852"/>
                  </a:lnTo>
                  <a:lnTo>
                    <a:pt x="99712" y="162308"/>
                  </a:lnTo>
                  <a:lnTo>
                    <a:pt x="146206" y="162308"/>
                  </a:lnTo>
                  <a:lnTo>
                    <a:pt x="97865" y="174394"/>
                  </a:lnTo>
                  <a:lnTo>
                    <a:pt x="96239" y="180857"/>
                  </a:lnTo>
                  <a:lnTo>
                    <a:pt x="72014" y="180857"/>
                  </a:lnTo>
                  <a:lnTo>
                    <a:pt x="66474" y="182242"/>
                  </a:lnTo>
                  <a:lnTo>
                    <a:pt x="47741" y="188201"/>
                  </a:lnTo>
                  <a:lnTo>
                    <a:pt x="36303" y="192561"/>
                  </a:lnTo>
                  <a:lnTo>
                    <a:pt x="22158" y="199133"/>
                  </a:lnTo>
                  <a:close/>
                </a:path>
                <a:path w="428625" h="520065">
                  <a:moveTo>
                    <a:pt x="411775" y="185030"/>
                  </a:moveTo>
                  <a:lnTo>
                    <a:pt x="398849" y="165014"/>
                  </a:lnTo>
                  <a:lnTo>
                    <a:pt x="396022" y="156277"/>
                  </a:lnTo>
                  <a:lnTo>
                    <a:pt x="387251" y="138128"/>
                  </a:lnTo>
                  <a:lnTo>
                    <a:pt x="374325" y="119081"/>
                  </a:lnTo>
                  <a:lnTo>
                    <a:pt x="365494" y="108769"/>
                  </a:lnTo>
                  <a:lnTo>
                    <a:pt x="347147" y="88826"/>
                  </a:lnTo>
                  <a:lnTo>
                    <a:pt x="352686" y="83566"/>
                  </a:lnTo>
                  <a:lnTo>
                    <a:pt x="401297" y="108989"/>
                  </a:lnTo>
                  <a:lnTo>
                    <a:pt x="428394" y="144067"/>
                  </a:lnTo>
                  <a:lnTo>
                    <a:pt x="427692" y="148091"/>
                  </a:lnTo>
                  <a:lnTo>
                    <a:pt x="421931" y="169899"/>
                  </a:lnTo>
                  <a:lnTo>
                    <a:pt x="411775" y="185030"/>
                  </a:lnTo>
                  <a:close/>
                </a:path>
                <a:path w="428625" h="520065">
                  <a:moveTo>
                    <a:pt x="182806" y="306203"/>
                  </a:moveTo>
                  <a:lnTo>
                    <a:pt x="177266" y="303713"/>
                  </a:lnTo>
                  <a:lnTo>
                    <a:pt x="184068" y="288800"/>
                  </a:lnTo>
                  <a:lnTo>
                    <a:pt x="192976" y="267775"/>
                  </a:lnTo>
                  <a:lnTo>
                    <a:pt x="208922" y="222555"/>
                  </a:lnTo>
                  <a:lnTo>
                    <a:pt x="222218" y="175573"/>
                  </a:lnTo>
                  <a:lnTo>
                    <a:pt x="233000" y="120049"/>
                  </a:lnTo>
                  <a:lnTo>
                    <a:pt x="234508" y="107299"/>
                  </a:lnTo>
                  <a:lnTo>
                    <a:pt x="273285" y="120852"/>
                  </a:lnTo>
                  <a:lnTo>
                    <a:pt x="258513" y="136169"/>
                  </a:lnTo>
                  <a:lnTo>
                    <a:pt x="252079" y="159632"/>
                  </a:lnTo>
                  <a:lnTo>
                    <a:pt x="240805" y="193644"/>
                  </a:lnTo>
                  <a:lnTo>
                    <a:pt x="222744" y="236783"/>
                  </a:lnTo>
                  <a:lnTo>
                    <a:pt x="201220" y="277398"/>
                  </a:lnTo>
                  <a:lnTo>
                    <a:pt x="192117" y="292012"/>
                  </a:lnTo>
                  <a:lnTo>
                    <a:pt x="182806" y="306203"/>
                  </a:lnTo>
                  <a:close/>
                </a:path>
                <a:path w="428625" h="520065">
                  <a:moveTo>
                    <a:pt x="146206" y="162308"/>
                  </a:moveTo>
                  <a:lnTo>
                    <a:pt x="99712" y="162308"/>
                  </a:lnTo>
                  <a:lnTo>
                    <a:pt x="156954" y="147998"/>
                  </a:lnTo>
                  <a:lnTo>
                    <a:pt x="168034" y="125855"/>
                  </a:lnTo>
                  <a:lnTo>
                    <a:pt x="199424" y="141255"/>
                  </a:lnTo>
                  <a:lnTo>
                    <a:pt x="185642" y="159160"/>
                  </a:lnTo>
                  <a:lnTo>
                    <a:pt x="158801" y="159160"/>
                  </a:lnTo>
                  <a:lnTo>
                    <a:pt x="146206" y="162308"/>
                  </a:lnTo>
                  <a:close/>
                </a:path>
                <a:path w="428625" h="520065">
                  <a:moveTo>
                    <a:pt x="139663" y="350405"/>
                  </a:moveTo>
                  <a:lnTo>
                    <a:pt x="114484" y="350405"/>
                  </a:lnTo>
                  <a:lnTo>
                    <a:pt x="120024" y="334339"/>
                  </a:lnTo>
                  <a:lnTo>
                    <a:pt x="131103" y="295488"/>
                  </a:lnTo>
                  <a:lnTo>
                    <a:pt x="142182" y="247676"/>
                  </a:lnTo>
                  <a:lnTo>
                    <a:pt x="151944" y="197653"/>
                  </a:lnTo>
                  <a:lnTo>
                    <a:pt x="158801" y="159160"/>
                  </a:lnTo>
                  <a:lnTo>
                    <a:pt x="185642" y="159160"/>
                  </a:lnTo>
                  <a:lnTo>
                    <a:pt x="184652" y="160446"/>
                  </a:lnTo>
                  <a:lnTo>
                    <a:pt x="179050" y="190274"/>
                  </a:lnTo>
                  <a:lnTo>
                    <a:pt x="167774" y="244760"/>
                  </a:lnTo>
                  <a:lnTo>
                    <a:pt x="156233" y="293170"/>
                  </a:lnTo>
                  <a:lnTo>
                    <a:pt x="144457" y="335356"/>
                  </a:lnTo>
                  <a:lnTo>
                    <a:pt x="139663" y="350405"/>
                  </a:lnTo>
                  <a:close/>
                </a:path>
                <a:path w="428625" h="520065">
                  <a:moveTo>
                    <a:pt x="3693" y="519524"/>
                  </a:moveTo>
                  <a:lnTo>
                    <a:pt x="0" y="514635"/>
                  </a:lnTo>
                  <a:lnTo>
                    <a:pt x="16775" y="497804"/>
                  </a:lnTo>
                  <a:lnTo>
                    <a:pt x="26269" y="487976"/>
                  </a:lnTo>
                  <a:lnTo>
                    <a:pt x="56852" y="452058"/>
                  </a:lnTo>
                  <a:lnTo>
                    <a:pt x="82357" y="415715"/>
                  </a:lnTo>
                  <a:lnTo>
                    <a:pt x="107098" y="369687"/>
                  </a:lnTo>
                  <a:lnTo>
                    <a:pt x="88402" y="363948"/>
                  </a:lnTo>
                  <a:lnTo>
                    <a:pt x="49625" y="354270"/>
                  </a:lnTo>
                  <a:lnTo>
                    <a:pt x="29544" y="350330"/>
                  </a:lnTo>
                  <a:lnTo>
                    <a:pt x="40508" y="309328"/>
                  </a:lnTo>
                  <a:lnTo>
                    <a:pt x="61743" y="224591"/>
                  </a:lnTo>
                  <a:lnTo>
                    <a:pt x="72014" y="180857"/>
                  </a:lnTo>
                  <a:lnTo>
                    <a:pt x="96239" y="180857"/>
                  </a:lnTo>
                  <a:lnTo>
                    <a:pt x="90858" y="202229"/>
                  </a:lnTo>
                  <a:lnTo>
                    <a:pt x="68783" y="285914"/>
                  </a:lnTo>
                  <a:lnTo>
                    <a:pt x="53549" y="342392"/>
                  </a:lnTo>
                  <a:lnTo>
                    <a:pt x="71838" y="344401"/>
                  </a:lnTo>
                  <a:lnTo>
                    <a:pt x="100289" y="348142"/>
                  </a:lnTo>
                  <a:lnTo>
                    <a:pt x="114484" y="350405"/>
                  </a:lnTo>
                  <a:lnTo>
                    <a:pt x="139663" y="350405"/>
                  </a:lnTo>
                  <a:lnTo>
                    <a:pt x="138489" y="354090"/>
                  </a:lnTo>
                  <a:lnTo>
                    <a:pt x="174956" y="367259"/>
                  </a:lnTo>
                  <a:lnTo>
                    <a:pt x="178293" y="369360"/>
                  </a:lnTo>
                  <a:lnTo>
                    <a:pt x="182806" y="373038"/>
                  </a:lnTo>
                  <a:lnTo>
                    <a:pt x="184027" y="375771"/>
                  </a:lnTo>
                  <a:lnTo>
                    <a:pt x="129256" y="375771"/>
                  </a:lnTo>
                  <a:lnTo>
                    <a:pt x="120718" y="390700"/>
                  </a:lnTo>
                  <a:lnTo>
                    <a:pt x="97952" y="425369"/>
                  </a:lnTo>
                  <a:lnTo>
                    <a:pt x="67715" y="461988"/>
                  </a:lnTo>
                  <a:lnTo>
                    <a:pt x="32862" y="495886"/>
                  </a:lnTo>
                  <a:lnTo>
                    <a:pt x="19852" y="506703"/>
                  </a:lnTo>
                  <a:lnTo>
                    <a:pt x="3693" y="519524"/>
                  </a:lnTo>
                  <a:close/>
                </a:path>
                <a:path w="428625" h="520065">
                  <a:moveTo>
                    <a:pt x="134796" y="486748"/>
                  </a:moveTo>
                  <a:lnTo>
                    <a:pt x="132949" y="481397"/>
                  </a:lnTo>
                  <a:lnTo>
                    <a:pt x="153322" y="469589"/>
                  </a:lnTo>
                  <a:lnTo>
                    <a:pt x="170136" y="459387"/>
                  </a:lnTo>
                  <a:lnTo>
                    <a:pt x="214770" y="427887"/>
                  </a:lnTo>
                  <a:lnTo>
                    <a:pt x="253749" y="393927"/>
                  </a:lnTo>
                  <a:lnTo>
                    <a:pt x="285345" y="359511"/>
                  </a:lnTo>
                  <a:lnTo>
                    <a:pt x="308586" y="328971"/>
                  </a:lnTo>
                  <a:lnTo>
                    <a:pt x="333860" y="291414"/>
                  </a:lnTo>
                  <a:lnTo>
                    <a:pt x="355326" y="254566"/>
                  </a:lnTo>
                  <a:lnTo>
                    <a:pt x="372983" y="218429"/>
                  </a:lnTo>
                  <a:lnTo>
                    <a:pt x="380384" y="200627"/>
                  </a:lnTo>
                  <a:lnTo>
                    <a:pt x="413622" y="229126"/>
                  </a:lnTo>
                  <a:lnTo>
                    <a:pt x="397003" y="239092"/>
                  </a:lnTo>
                  <a:lnTo>
                    <a:pt x="377755" y="269963"/>
                  </a:lnTo>
                  <a:lnTo>
                    <a:pt x="350154" y="311041"/>
                  </a:lnTo>
                  <a:lnTo>
                    <a:pt x="315013" y="357119"/>
                  </a:lnTo>
                  <a:lnTo>
                    <a:pt x="281948" y="392991"/>
                  </a:lnTo>
                  <a:lnTo>
                    <a:pt x="242647" y="424868"/>
                  </a:lnTo>
                  <a:lnTo>
                    <a:pt x="181623" y="463599"/>
                  </a:lnTo>
                  <a:lnTo>
                    <a:pt x="150463" y="479622"/>
                  </a:lnTo>
                  <a:lnTo>
                    <a:pt x="134796" y="486748"/>
                  </a:lnTo>
                  <a:close/>
                </a:path>
                <a:path w="428625" h="520065">
                  <a:moveTo>
                    <a:pt x="182806" y="414690"/>
                  </a:moveTo>
                  <a:lnTo>
                    <a:pt x="168034" y="406759"/>
                  </a:lnTo>
                  <a:lnTo>
                    <a:pt x="157481" y="396147"/>
                  </a:lnTo>
                  <a:lnTo>
                    <a:pt x="141886" y="383685"/>
                  </a:lnTo>
                  <a:lnTo>
                    <a:pt x="129256" y="375771"/>
                  </a:lnTo>
                  <a:lnTo>
                    <a:pt x="184027" y="375771"/>
                  </a:lnTo>
                  <a:lnTo>
                    <a:pt x="187290" y="383069"/>
                  </a:lnTo>
                  <a:lnTo>
                    <a:pt x="189268" y="398545"/>
                  </a:lnTo>
                  <a:lnTo>
                    <a:pt x="182806" y="41469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2012837" y="304640"/>
              <a:ext cx="44450" cy="300355"/>
            </a:xfrm>
            <a:custGeom>
              <a:rect l="l" t="t" r="r" b="b"/>
              <a:pathLst>
                <a:path w="44450" h="300355">
                  <a:moveTo>
                    <a:pt x="27697" y="219735"/>
                  </a:moveTo>
                  <a:lnTo>
                    <a:pt x="27859" y="235852"/>
                  </a:lnTo>
                  <a:lnTo>
                    <a:pt x="28642" y="261122"/>
                  </a:lnTo>
                  <a:lnTo>
                    <a:pt x="29544" y="279329"/>
                  </a:lnTo>
                  <a:lnTo>
                    <a:pt x="0" y="300276"/>
                  </a:lnTo>
                  <a:lnTo>
                    <a:pt x="830" y="282795"/>
                  </a:lnTo>
                  <a:lnTo>
                    <a:pt x="1709" y="251220"/>
                  </a:lnTo>
                  <a:lnTo>
                    <a:pt x="1846" y="233947"/>
                  </a:lnTo>
                  <a:lnTo>
                    <a:pt x="1846" y="61530"/>
                  </a:lnTo>
                  <a:lnTo>
                    <a:pt x="1736" y="48148"/>
                  </a:lnTo>
                  <a:lnTo>
                    <a:pt x="1731" y="47514"/>
                  </a:lnTo>
                  <a:lnTo>
                    <a:pt x="964" y="21971"/>
                  </a:lnTo>
                  <a:lnTo>
                    <a:pt x="0" y="0"/>
                  </a:lnTo>
                  <a:lnTo>
                    <a:pt x="44316" y="10230"/>
                  </a:lnTo>
                  <a:lnTo>
                    <a:pt x="27697" y="27946"/>
                  </a:lnTo>
                  <a:lnTo>
                    <a:pt x="27697" y="219735"/>
                  </a:lnTo>
                  <a:close/>
                </a:path>
              </a:pathLst>
            </a:custGeom>
            <a:ln w="9524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893589" y="407178"/>
              <a:ext cx="105544" cy="20842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063470" y="383445"/>
              <a:ext cx="90772" cy="110988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1854035" y="505268"/>
              <a:ext cx="280670" cy="286385"/>
            </a:xfrm>
            <a:custGeom>
              <a:rect l="l" t="t" r="r" b="b"/>
              <a:pathLst>
                <a:path w="280669" h="286384">
                  <a:moveTo>
                    <a:pt x="280672" y="28498"/>
                  </a:moveTo>
                  <a:lnTo>
                    <a:pt x="264053" y="38465"/>
                  </a:lnTo>
                  <a:lnTo>
                    <a:pt x="244805" y="69335"/>
                  </a:lnTo>
                  <a:lnTo>
                    <a:pt x="217204" y="110414"/>
                  </a:lnTo>
                  <a:lnTo>
                    <a:pt x="182063" y="156492"/>
                  </a:lnTo>
                  <a:lnTo>
                    <a:pt x="148998" y="192364"/>
                  </a:lnTo>
                  <a:lnTo>
                    <a:pt x="125563" y="212571"/>
                  </a:lnTo>
                  <a:lnTo>
                    <a:pt x="79602" y="244584"/>
                  </a:lnTo>
                  <a:lnTo>
                    <a:pt x="17513" y="278995"/>
                  </a:lnTo>
                  <a:lnTo>
                    <a:pt x="1846" y="286120"/>
                  </a:lnTo>
                  <a:lnTo>
                    <a:pt x="0" y="280770"/>
                  </a:lnTo>
                  <a:lnTo>
                    <a:pt x="37186" y="258760"/>
                  </a:lnTo>
                  <a:lnTo>
                    <a:pt x="81820" y="227260"/>
                  </a:lnTo>
                  <a:lnTo>
                    <a:pt x="120799" y="193299"/>
                  </a:lnTo>
                  <a:lnTo>
                    <a:pt x="152395" y="158884"/>
                  </a:lnTo>
                  <a:lnTo>
                    <a:pt x="161571" y="147388"/>
                  </a:lnTo>
                  <a:lnTo>
                    <a:pt x="175619" y="128367"/>
                  </a:lnTo>
                  <a:lnTo>
                    <a:pt x="200910" y="90786"/>
                  </a:lnTo>
                  <a:lnTo>
                    <a:pt x="222376" y="53939"/>
                  </a:lnTo>
                  <a:lnTo>
                    <a:pt x="240033" y="17802"/>
                  </a:lnTo>
                  <a:lnTo>
                    <a:pt x="241616" y="13996"/>
                  </a:lnTo>
                  <a:lnTo>
                    <a:pt x="247434" y="0"/>
                  </a:lnTo>
                  <a:lnTo>
                    <a:pt x="280672" y="28498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769872" y="459038"/>
              <a:ext cx="114777" cy="200770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1721085" y="345825"/>
              <a:ext cx="200025" cy="478790"/>
            </a:xfrm>
            <a:custGeom>
              <a:rect l="l" t="t" r="r" b="b"/>
              <a:pathLst>
                <a:path w="200025" h="478790">
                  <a:moveTo>
                    <a:pt x="121870" y="30345"/>
                  </a:moveTo>
                  <a:lnTo>
                    <a:pt x="119894" y="37865"/>
                  </a:lnTo>
                  <a:lnTo>
                    <a:pt x="117716" y="46155"/>
                  </a:lnTo>
                  <a:lnTo>
                    <a:pt x="109614" y="79346"/>
                  </a:lnTo>
                  <a:lnTo>
                    <a:pt x="99712" y="121124"/>
                  </a:lnTo>
                  <a:lnTo>
                    <a:pt x="156954" y="106813"/>
                  </a:lnTo>
                  <a:lnTo>
                    <a:pt x="168034" y="84671"/>
                  </a:lnTo>
                  <a:lnTo>
                    <a:pt x="199424" y="100070"/>
                  </a:lnTo>
                  <a:lnTo>
                    <a:pt x="184652" y="119262"/>
                  </a:lnTo>
                  <a:lnTo>
                    <a:pt x="179050" y="149090"/>
                  </a:lnTo>
                  <a:lnTo>
                    <a:pt x="167774" y="203575"/>
                  </a:lnTo>
                  <a:lnTo>
                    <a:pt x="156233" y="251986"/>
                  </a:lnTo>
                  <a:lnTo>
                    <a:pt x="144461" y="294159"/>
                  </a:lnTo>
                  <a:lnTo>
                    <a:pt x="141830" y="302418"/>
                  </a:lnTo>
                  <a:lnTo>
                    <a:pt x="138489" y="312906"/>
                  </a:lnTo>
                  <a:lnTo>
                    <a:pt x="174956" y="326075"/>
                  </a:lnTo>
                  <a:lnTo>
                    <a:pt x="178293" y="328175"/>
                  </a:lnTo>
                  <a:lnTo>
                    <a:pt x="182806" y="331854"/>
                  </a:lnTo>
                  <a:lnTo>
                    <a:pt x="187290" y="341885"/>
                  </a:lnTo>
                  <a:lnTo>
                    <a:pt x="189268" y="357360"/>
                  </a:lnTo>
                  <a:lnTo>
                    <a:pt x="184631" y="368945"/>
                  </a:lnTo>
                  <a:lnTo>
                    <a:pt x="182806" y="373505"/>
                  </a:lnTo>
                  <a:lnTo>
                    <a:pt x="168034" y="365575"/>
                  </a:lnTo>
                  <a:lnTo>
                    <a:pt x="157481" y="354962"/>
                  </a:lnTo>
                  <a:lnTo>
                    <a:pt x="141886" y="342500"/>
                  </a:lnTo>
                  <a:lnTo>
                    <a:pt x="129256" y="334587"/>
                  </a:lnTo>
                  <a:lnTo>
                    <a:pt x="120718" y="349516"/>
                  </a:lnTo>
                  <a:lnTo>
                    <a:pt x="111339" y="364856"/>
                  </a:lnTo>
                  <a:lnTo>
                    <a:pt x="83410" y="402834"/>
                  </a:lnTo>
                  <a:lnTo>
                    <a:pt x="50866" y="438092"/>
                  </a:lnTo>
                  <a:lnTo>
                    <a:pt x="19852" y="465518"/>
                  </a:lnTo>
                  <a:lnTo>
                    <a:pt x="3693" y="478339"/>
                  </a:lnTo>
                  <a:lnTo>
                    <a:pt x="0" y="473451"/>
                  </a:lnTo>
                  <a:lnTo>
                    <a:pt x="42196" y="428886"/>
                  </a:lnTo>
                  <a:lnTo>
                    <a:pt x="70240" y="392755"/>
                  </a:lnTo>
                  <a:lnTo>
                    <a:pt x="93206" y="356199"/>
                  </a:lnTo>
                  <a:lnTo>
                    <a:pt x="107098" y="328503"/>
                  </a:lnTo>
                  <a:lnTo>
                    <a:pt x="93134" y="324216"/>
                  </a:lnTo>
                  <a:lnTo>
                    <a:pt x="88402" y="322764"/>
                  </a:lnTo>
                  <a:lnTo>
                    <a:pt x="49625" y="313086"/>
                  </a:lnTo>
                  <a:lnTo>
                    <a:pt x="45321" y="312241"/>
                  </a:lnTo>
                  <a:lnTo>
                    <a:pt x="29544" y="309146"/>
                  </a:lnTo>
                  <a:lnTo>
                    <a:pt x="33902" y="292849"/>
                  </a:lnTo>
                  <a:lnTo>
                    <a:pt x="40508" y="268144"/>
                  </a:lnTo>
                  <a:lnTo>
                    <a:pt x="61743" y="183407"/>
                  </a:lnTo>
                  <a:lnTo>
                    <a:pt x="67479" y="158984"/>
                  </a:lnTo>
                  <a:lnTo>
                    <a:pt x="72014" y="139672"/>
                  </a:lnTo>
                  <a:lnTo>
                    <a:pt x="66474" y="141057"/>
                  </a:lnTo>
                  <a:lnTo>
                    <a:pt x="47741" y="147017"/>
                  </a:lnTo>
                  <a:lnTo>
                    <a:pt x="36303" y="151376"/>
                  </a:lnTo>
                  <a:lnTo>
                    <a:pt x="22158" y="157948"/>
                  </a:lnTo>
                  <a:lnTo>
                    <a:pt x="5539" y="144668"/>
                  </a:lnTo>
                  <a:lnTo>
                    <a:pt x="73860" y="127587"/>
                  </a:lnTo>
                  <a:lnTo>
                    <a:pt x="81774" y="88595"/>
                  </a:lnTo>
                  <a:lnTo>
                    <a:pt x="82170" y="86643"/>
                  </a:lnTo>
                  <a:lnTo>
                    <a:pt x="93249" y="22849"/>
                  </a:lnTo>
                  <a:lnTo>
                    <a:pt x="95043" y="8050"/>
                  </a:lnTo>
                  <a:lnTo>
                    <a:pt x="96019" y="0"/>
                  </a:lnTo>
                  <a:lnTo>
                    <a:pt x="136643" y="15028"/>
                  </a:lnTo>
                  <a:lnTo>
                    <a:pt x="121870" y="30345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2197489" y="173347"/>
              <a:ext cx="393700" cy="531495"/>
            </a:xfrm>
            <a:custGeom>
              <a:rect l="l" t="t" r="r" b="b"/>
              <a:pathLst>
                <a:path w="393700" h="531495">
                  <a:moveTo>
                    <a:pt x="133280" y="90555"/>
                  </a:moveTo>
                  <a:lnTo>
                    <a:pt x="86786" y="90555"/>
                  </a:lnTo>
                  <a:lnTo>
                    <a:pt x="350840" y="24541"/>
                  </a:lnTo>
                  <a:lnTo>
                    <a:pt x="363765" y="0"/>
                  </a:lnTo>
                  <a:lnTo>
                    <a:pt x="393310" y="15861"/>
                  </a:lnTo>
                  <a:lnTo>
                    <a:pt x="378538" y="35052"/>
                  </a:lnTo>
                  <a:lnTo>
                    <a:pt x="378538" y="35703"/>
                  </a:lnTo>
                  <a:lnTo>
                    <a:pt x="352686" y="35703"/>
                  </a:lnTo>
                  <a:lnTo>
                    <a:pt x="228969" y="66632"/>
                  </a:lnTo>
                  <a:lnTo>
                    <a:pt x="228969" y="72634"/>
                  </a:lnTo>
                  <a:lnTo>
                    <a:pt x="204964" y="72634"/>
                  </a:lnTo>
                  <a:lnTo>
                    <a:pt x="133280" y="90555"/>
                  </a:lnTo>
                  <a:close/>
                </a:path>
                <a:path w="393700" h="531495">
                  <a:moveTo>
                    <a:pt x="275463" y="173182"/>
                  </a:moveTo>
                  <a:lnTo>
                    <a:pt x="228969" y="173182"/>
                  </a:lnTo>
                  <a:lnTo>
                    <a:pt x="352686" y="142253"/>
                  </a:lnTo>
                  <a:lnTo>
                    <a:pt x="352686" y="35703"/>
                  </a:lnTo>
                  <a:lnTo>
                    <a:pt x="378538" y="35703"/>
                  </a:lnTo>
                  <a:lnTo>
                    <a:pt x="378538" y="153876"/>
                  </a:lnTo>
                  <a:lnTo>
                    <a:pt x="352686" y="153876"/>
                  </a:lnTo>
                  <a:lnTo>
                    <a:pt x="275463" y="173182"/>
                  </a:lnTo>
                  <a:close/>
                </a:path>
                <a:path w="393700" h="531495">
                  <a:moveTo>
                    <a:pt x="133280" y="208728"/>
                  </a:moveTo>
                  <a:lnTo>
                    <a:pt x="86786" y="208728"/>
                  </a:lnTo>
                  <a:lnTo>
                    <a:pt x="204964" y="179184"/>
                  </a:lnTo>
                  <a:lnTo>
                    <a:pt x="204964" y="72634"/>
                  </a:lnTo>
                  <a:lnTo>
                    <a:pt x="228969" y="72634"/>
                  </a:lnTo>
                  <a:lnTo>
                    <a:pt x="228969" y="173182"/>
                  </a:lnTo>
                  <a:lnTo>
                    <a:pt x="275463" y="173182"/>
                  </a:lnTo>
                  <a:lnTo>
                    <a:pt x="228969" y="184806"/>
                  </a:lnTo>
                  <a:lnTo>
                    <a:pt x="228969" y="190807"/>
                  </a:lnTo>
                  <a:lnTo>
                    <a:pt x="204964" y="190807"/>
                  </a:lnTo>
                  <a:lnTo>
                    <a:pt x="133280" y="208728"/>
                  </a:lnTo>
                  <a:close/>
                </a:path>
                <a:path w="393700" h="531495">
                  <a:moveTo>
                    <a:pt x="5539" y="531254"/>
                  </a:moveTo>
                  <a:lnTo>
                    <a:pt x="0" y="528764"/>
                  </a:lnTo>
                  <a:lnTo>
                    <a:pt x="9173" y="509892"/>
                  </a:lnTo>
                  <a:lnTo>
                    <a:pt x="23196" y="477651"/>
                  </a:lnTo>
                  <a:lnTo>
                    <a:pt x="44432" y="411076"/>
                  </a:lnTo>
                  <a:lnTo>
                    <a:pt x="55886" y="339712"/>
                  </a:lnTo>
                  <a:lnTo>
                    <a:pt x="59117" y="296284"/>
                  </a:lnTo>
                  <a:lnTo>
                    <a:pt x="60628" y="250606"/>
                  </a:lnTo>
                  <a:lnTo>
                    <a:pt x="60935" y="221003"/>
                  </a:lnTo>
                  <a:lnTo>
                    <a:pt x="60768" y="167394"/>
                  </a:lnTo>
                  <a:lnTo>
                    <a:pt x="59896" y="99941"/>
                  </a:lnTo>
                  <a:lnTo>
                    <a:pt x="59088" y="78107"/>
                  </a:lnTo>
                  <a:lnTo>
                    <a:pt x="86786" y="90555"/>
                  </a:lnTo>
                  <a:lnTo>
                    <a:pt x="133280" y="90555"/>
                  </a:lnTo>
                  <a:lnTo>
                    <a:pt x="86786" y="102178"/>
                  </a:lnTo>
                  <a:lnTo>
                    <a:pt x="86786" y="208728"/>
                  </a:lnTo>
                  <a:lnTo>
                    <a:pt x="133280" y="208728"/>
                  </a:lnTo>
                  <a:lnTo>
                    <a:pt x="86786" y="220352"/>
                  </a:lnTo>
                  <a:lnTo>
                    <a:pt x="84795" y="287481"/>
                  </a:lnTo>
                  <a:lnTo>
                    <a:pt x="84017" y="309311"/>
                  </a:lnTo>
                  <a:lnTo>
                    <a:pt x="83093" y="323950"/>
                  </a:lnTo>
                  <a:lnTo>
                    <a:pt x="129587" y="323950"/>
                  </a:lnTo>
                  <a:lnTo>
                    <a:pt x="83093" y="335574"/>
                  </a:lnTo>
                  <a:lnTo>
                    <a:pt x="80313" y="353907"/>
                  </a:lnTo>
                  <a:lnTo>
                    <a:pt x="76429" y="374722"/>
                  </a:lnTo>
                  <a:lnTo>
                    <a:pt x="61887" y="425154"/>
                  </a:lnTo>
                  <a:lnTo>
                    <a:pt x="40883" y="473570"/>
                  </a:lnTo>
                  <a:lnTo>
                    <a:pt x="15919" y="516019"/>
                  </a:lnTo>
                  <a:lnTo>
                    <a:pt x="5539" y="531254"/>
                  </a:lnTo>
                  <a:close/>
                </a:path>
                <a:path w="393700" h="531495">
                  <a:moveTo>
                    <a:pt x="275463" y="287481"/>
                  </a:moveTo>
                  <a:lnTo>
                    <a:pt x="228969" y="287481"/>
                  </a:lnTo>
                  <a:lnTo>
                    <a:pt x="352686" y="256552"/>
                  </a:lnTo>
                  <a:lnTo>
                    <a:pt x="352686" y="153876"/>
                  </a:lnTo>
                  <a:lnTo>
                    <a:pt x="378538" y="153876"/>
                  </a:lnTo>
                  <a:lnTo>
                    <a:pt x="378538" y="268175"/>
                  </a:lnTo>
                  <a:lnTo>
                    <a:pt x="352686" y="268175"/>
                  </a:lnTo>
                  <a:lnTo>
                    <a:pt x="275463" y="287481"/>
                  </a:lnTo>
                  <a:close/>
                </a:path>
                <a:path w="393700" h="531495">
                  <a:moveTo>
                    <a:pt x="129587" y="323950"/>
                  </a:moveTo>
                  <a:lnTo>
                    <a:pt x="83093" y="323950"/>
                  </a:lnTo>
                  <a:lnTo>
                    <a:pt x="204964" y="293482"/>
                  </a:lnTo>
                  <a:lnTo>
                    <a:pt x="204964" y="190807"/>
                  </a:lnTo>
                  <a:lnTo>
                    <a:pt x="228969" y="190807"/>
                  </a:lnTo>
                  <a:lnTo>
                    <a:pt x="228969" y="287481"/>
                  </a:lnTo>
                  <a:lnTo>
                    <a:pt x="275463" y="287481"/>
                  </a:lnTo>
                  <a:lnTo>
                    <a:pt x="228969" y="299105"/>
                  </a:lnTo>
                  <a:lnTo>
                    <a:pt x="229006" y="305106"/>
                  </a:lnTo>
                  <a:lnTo>
                    <a:pt x="204964" y="305106"/>
                  </a:lnTo>
                  <a:lnTo>
                    <a:pt x="129587" y="323950"/>
                  </a:lnTo>
                  <a:close/>
                </a:path>
                <a:path w="393700" h="531495">
                  <a:moveTo>
                    <a:pt x="337914" y="446222"/>
                  </a:moveTo>
                  <a:lnTo>
                    <a:pt x="308398" y="419306"/>
                  </a:lnTo>
                  <a:lnTo>
                    <a:pt x="278825" y="418375"/>
                  </a:lnTo>
                  <a:lnTo>
                    <a:pt x="278825" y="408689"/>
                  </a:lnTo>
                  <a:lnTo>
                    <a:pt x="339760" y="396361"/>
                  </a:lnTo>
                  <a:lnTo>
                    <a:pt x="352686" y="366976"/>
                  </a:lnTo>
                  <a:lnTo>
                    <a:pt x="352686" y="268175"/>
                  </a:lnTo>
                  <a:lnTo>
                    <a:pt x="378538" y="268175"/>
                  </a:lnTo>
                  <a:lnTo>
                    <a:pt x="378499" y="374722"/>
                  </a:lnTo>
                  <a:lnTo>
                    <a:pt x="366593" y="420512"/>
                  </a:lnTo>
                  <a:lnTo>
                    <a:pt x="352481" y="436128"/>
                  </a:lnTo>
                  <a:lnTo>
                    <a:pt x="337914" y="446222"/>
                  </a:lnTo>
                  <a:close/>
                </a:path>
                <a:path w="393700" h="531495">
                  <a:moveTo>
                    <a:pt x="203118" y="466361"/>
                  </a:moveTo>
                  <a:lnTo>
                    <a:pt x="203962" y="411494"/>
                  </a:lnTo>
                  <a:lnTo>
                    <a:pt x="204848" y="334073"/>
                  </a:lnTo>
                  <a:lnTo>
                    <a:pt x="204964" y="305106"/>
                  </a:lnTo>
                  <a:lnTo>
                    <a:pt x="229006" y="305106"/>
                  </a:lnTo>
                  <a:lnTo>
                    <a:pt x="229556" y="392282"/>
                  </a:lnTo>
                  <a:lnTo>
                    <a:pt x="229911" y="420512"/>
                  </a:lnTo>
                  <a:lnTo>
                    <a:pt x="230036" y="428787"/>
                  </a:lnTo>
                  <a:lnTo>
                    <a:pt x="230815" y="445876"/>
                  </a:lnTo>
                  <a:lnTo>
                    <a:pt x="203118" y="466361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2197489" y="173347"/>
              <a:ext cx="393700" cy="531495"/>
            </a:xfrm>
            <a:custGeom>
              <a:rect l="l" t="t" r="r" b="b"/>
              <a:pathLst>
                <a:path w="393700" h="531495">
                  <a:moveTo>
                    <a:pt x="228969" y="287481"/>
                  </a:moveTo>
                  <a:lnTo>
                    <a:pt x="352686" y="256552"/>
                  </a:lnTo>
                  <a:lnTo>
                    <a:pt x="352686" y="153876"/>
                  </a:lnTo>
                  <a:lnTo>
                    <a:pt x="228969" y="184806"/>
                  </a:lnTo>
                  <a:lnTo>
                    <a:pt x="228969" y="287481"/>
                  </a:lnTo>
                  <a:close/>
                </a:path>
                <a:path w="393700" h="531495">
                  <a:moveTo>
                    <a:pt x="278825" y="408689"/>
                  </a:moveTo>
                  <a:lnTo>
                    <a:pt x="335368" y="397249"/>
                  </a:lnTo>
                  <a:lnTo>
                    <a:pt x="339760" y="396361"/>
                  </a:lnTo>
                  <a:lnTo>
                    <a:pt x="352686" y="366976"/>
                  </a:lnTo>
                  <a:lnTo>
                    <a:pt x="352686" y="268175"/>
                  </a:lnTo>
                  <a:lnTo>
                    <a:pt x="228969" y="299105"/>
                  </a:lnTo>
                  <a:lnTo>
                    <a:pt x="229537" y="390755"/>
                  </a:lnTo>
                  <a:lnTo>
                    <a:pt x="230007" y="428158"/>
                  </a:lnTo>
                  <a:lnTo>
                    <a:pt x="230668" y="442648"/>
                  </a:lnTo>
                  <a:lnTo>
                    <a:pt x="230815" y="445876"/>
                  </a:lnTo>
                  <a:lnTo>
                    <a:pt x="203118" y="466361"/>
                  </a:lnTo>
                  <a:lnTo>
                    <a:pt x="203712" y="428346"/>
                  </a:lnTo>
                  <a:lnTo>
                    <a:pt x="203925" y="414700"/>
                  </a:lnTo>
                  <a:lnTo>
                    <a:pt x="204848" y="334073"/>
                  </a:lnTo>
                  <a:lnTo>
                    <a:pt x="204932" y="312996"/>
                  </a:lnTo>
                  <a:lnTo>
                    <a:pt x="204964" y="305106"/>
                  </a:lnTo>
                  <a:lnTo>
                    <a:pt x="83093" y="335574"/>
                  </a:lnTo>
                  <a:lnTo>
                    <a:pt x="80313" y="353907"/>
                  </a:lnTo>
                  <a:lnTo>
                    <a:pt x="76429" y="374722"/>
                  </a:lnTo>
                  <a:lnTo>
                    <a:pt x="61887" y="425154"/>
                  </a:lnTo>
                  <a:lnTo>
                    <a:pt x="40883" y="473570"/>
                  </a:lnTo>
                  <a:lnTo>
                    <a:pt x="15919" y="516019"/>
                  </a:lnTo>
                  <a:lnTo>
                    <a:pt x="5539" y="531254"/>
                  </a:lnTo>
                  <a:lnTo>
                    <a:pt x="0" y="528764"/>
                  </a:lnTo>
                  <a:lnTo>
                    <a:pt x="23196" y="477651"/>
                  </a:lnTo>
                  <a:lnTo>
                    <a:pt x="44432" y="411076"/>
                  </a:lnTo>
                  <a:lnTo>
                    <a:pt x="48009" y="394714"/>
                  </a:lnTo>
                  <a:lnTo>
                    <a:pt x="55886" y="339712"/>
                  </a:lnTo>
                  <a:lnTo>
                    <a:pt x="59117" y="296284"/>
                  </a:lnTo>
                  <a:lnTo>
                    <a:pt x="60628" y="250606"/>
                  </a:lnTo>
                  <a:lnTo>
                    <a:pt x="60935" y="221003"/>
                  </a:lnTo>
                  <a:lnTo>
                    <a:pt x="60768" y="167394"/>
                  </a:lnTo>
                  <a:lnTo>
                    <a:pt x="59896" y="99941"/>
                  </a:lnTo>
                  <a:lnTo>
                    <a:pt x="59292" y="83598"/>
                  </a:lnTo>
                  <a:lnTo>
                    <a:pt x="59088" y="78107"/>
                  </a:lnTo>
                  <a:lnTo>
                    <a:pt x="86786" y="90555"/>
                  </a:lnTo>
                  <a:lnTo>
                    <a:pt x="350840" y="24541"/>
                  </a:lnTo>
                  <a:lnTo>
                    <a:pt x="363765" y="0"/>
                  </a:lnTo>
                  <a:lnTo>
                    <a:pt x="393310" y="15861"/>
                  </a:lnTo>
                  <a:lnTo>
                    <a:pt x="378538" y="35052"/>
                  </a:lnTo>
                  <a:lnTo>
                    <a:pt x="378538" y="374074"/>
                  </a:lnTo>
                  <a:lnTo>
                    <a:pt x="366593" y="420512"/>
                  </a:lnTo>
                  <a:lnTo>
                    <a:pt x="337914" y="446222"/>
                  </a:lnTo>
                  <a:lnTo>
                    <a:pt x="308398" y="419306"/>
                  </a:lnTo>
                  <a:lnTo>
                    <a:pt x="278825" y="418375"/>
                  </a:lnTo>
                  <a:lnTo>
                    <a:pt x="278825" y="408689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275820" y="204287"/>
              <a:ext cx="279117" cy="297772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5114" y="594995"/>
            <a:ext cx="5715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0000"/>
                </a:solidFill>
              </a:rPr>
              <a:t>标点符号分为</a:t>
            </a:r>
            <a:r>
              <a:rPr sz="3200"/>
              <a:t>点号</a:t>
            </a:r>
            <a:r>
              <a:rPr sz="3200">
                <a:solidFill>
                  <a:srgbClr val="000000"/>
                </a:solidFill>
              </a:rPr>
              <a:t>和</a:t>
            </a:r>
            <a:r>
              <a:rPr sz="3200"/>
              <a:t>标号</a:t>
            </a:r>
            <a:r>
              <a:rPr sz="3200" spc="-20">
                <a:solidFill>
                  <a:srgbClr val="000000"/>
                </a:solidFill>
              </a:rPr>
              <a:t>两大类</a:t>
            </a:r>
            <a:endParaRPr sz="32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0" y="1982788"/>
          <a:ext cx="8755380" cy="12109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4105"/>
                <a:gridCol w="1094105"/>
                <a:gridCol w="944880"/>
                <a:gridCol w="1369059"/>
                <a:gridCol w="967739"/>
                <a:gridCol w="1094739"/>
                <a:gridCol w="1094740"/>
                <a:gridCol w="1094740"/>
              </a:tblGrid>
              <a:tr h="60642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750">
                        <a:latin typeface="Times New Roman"/>
                        <a:cs typeface="Times New Roman"/>
                      </a:endParaRPr>
                    </a:p>
                    <a:p>
                      <a:pPr marL="19113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点号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句号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问号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800" b="1" spc="-20">
                          <a:latin typeface="Microsoft JhengHei"/>
                          <a:cs typeface="Microsoft JhengHei"/>
                        </a:rPr>
                        <a:t>感叹号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逗号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顿号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分号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冒号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009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04520">
                <a:tc vMerge="1">
                  <a:txBody>
                    <a:bodyPr vert="horz" wrap="square"/>
                    <a:lstStyle/>
                    <a:p/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？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！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，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、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；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：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0" y="3429000"/>
            <a:ext cx="9144000" cy="3169920"/>
          </a:xfrm>
          <a:custGeom>
            <a:rect l="l" t="t" r="r" b="b"/>
            <a:pathLst>
              <a:path w="9144000" h="3169920">
                <a:moveTo>
                  <a:pt x="0" y="0"/>
                </a:moveTo>
                <a:lnTo>
                  <a:pt x="0" y="1371600"/>
                </a:lnTo>
              </a:path>
              <a:path w="9144000" h="3169920">
                <a:moveTo>
                  <a:pt x="0" y="1371600"/>
                </a:moveTo>
                <a:lnTo>
                  <a:pt x="0" y="3169920"/>
                </a:lnTo>
              </a:path>
              <a:path w="9144000" h="3169920">
                <a:moveTo>
                  <a:pt x="900112" y="0"/>
                </a:moveTo>
                <a:lnTo>
                  <a:pt x="900112" y="1371600"/>
                </a:lnTo>
              </a:path>
              <a:path w="9144000" h="3169920">
                <a:moveTo>
                  <a:pt x="900112" y="1371600"/>
                </a:moveTo>
                <a:lnTo>
                  <a:pt x="900112" y="3169920"/>
                </a:lnTo>
              </a:path>
              <a:path w="9144000" h="3169920">
                <a:moveTo>
                  <a:pt x="0" y="0"/>
                </a:moveTo>
                <a:lnTo>
                  <a:pt x="900112" y="0"/>
                </a:lnTo>
              </a:path>
              <a:path w="9144000" h="3169920">
                <a:moveTo>
                  <a:pt x="1763711" y="0"/>
                </a:moveTo>
                <a:lnTo>
                  <a:pt x="1763711" y="1371600"/>
                </a:lnTo>
              </a:path>
              <a:path w="9144000" h="3169920">
                <a:moveTo>
                  <a:pt x="1763711" y="1371600"/>
                </a:moveTo>
                <a:lnTo>
                  <a:pt x="1763711" y="3169920"/>
                </a:lnTo>
              </a:path>
              <a:path w="9144000" h="3169920">
                <a:moveTo>
                  <a:pt x="900112" y="0"/>
                </a:moveTo>
                <a:lnTo>
                  <a:pt x="1763711" y="0"/>
                </a:lnTo>
              </a:path>
              <a:path w="9144000" h="3169920">
                <a:moveTo>
                  <a:pt x="2916236" y="0"/>
                </a:moveTo>
                <a:lnTo>
                  <a:pt x="2916236" y="1371600"/>
                </a:lnTo>
              </a:path>
              <a:path w="9144000" h="3169920">
                <a:moveTo>
                  <a:pt x="2916236" y="1371600"/>
                </a:moveTo>
                <a:lnTo>
                  <a:pt x="2916236" y="3169920"/>
                </a:lnTo>
              </a:path>
              <a:path w="9144000" h="3169920">
                <a:moveTo>
                  <a:pt x="1763711" y="0"/>
                </a:moveTo>
                <a:lnTo>
                  <a:pt x="2916236" y="0"/>
                </a:lnTo>
              </a:path>
              <a:path w="9144000" h="3169920">
                <a:moveTo>
                  <a:pt x="900112" y="1371600"/>
                </a:moveTo>
                <a:lnTo>
                  <a:pt x="1763711" y="1371600"/>
                </a:lnTo>
              </a:path>
              <a:path w="9144000" h="3169920">
                <a:moveTo>
                  <a:pt x="1763711" y="1371600"/>
                </a:moveTo>
                <a:lnTo>
                  <a:pt x="2916236" y="1371600"/>
                </a:lnTo>
              </a:path>
              <a:path w="9144000" h="3169920">
                <a:moveTo>
                  <a:pt x="0" y="3169920"/>
                </a:moveTo>
                <a:lnTo>
                  <a:pt x="900112" y="3169920"/>
                </a:lnTo>
              </a:path>
              <a:path w="9144000" h="3169920">
                <a:moveTo>
                  <a:pt x="900112" y="3169920"/>
                </a:moveTo>
                <a:lnTo>
                  <a:pt x="1763711" y="3169920"/>
                </a:lnTo>
              </a:path>
              <a:path w="9144000" h="3169920">
                <a:moveTo>
                  <a:pt x="1763711" y="3169920"/>
                </a:moveTo>
                <a:lnTo>
                  <a:pt x="2916236" y="3169920"/>
                </a:lnTo>
              </a:path>
              <a:path w="9144000" h="3169920">
                <a:moveTo>
                  <a:pt x="3851275" y="0"/>
                </a:moveTo>
                <a:lnTo>
                  <a:pt x="3851275" y="1371600"/>
                </a:lnTo>
              </a:path>
              <a:path w="9144000" h="3169920">
                <a:moveTo>
                  <a:pt x="3851275" y="1371600"/>
                </a:moveTo>
                <a:lnTo>
                  <a:pt x="3851275" y="3169920"/>
                </a:lnTo>
              </a:path>
              <a:path w="9144000" h="3169920">
                <a:moveTo>
                  <a:pt x="2916236" y="3169920"/>
                </a:moveTo>
                <a:lnTo>
                  <a:pt x="3851275" y="3169920"/>
                </a:lnTo>
              </a:path>
              <a:path w="9144000" h="3169920">
                <a:moveTo>
                  <a:pt x="4932362" y="0"/>
                </a:moveTo>
                <a:lnTo>
                  <a:pt x="4932362" y="1371600"/>
                </a:lnTo>
              </a:path>
              <a:path w="9144000" h="3169920">
                <a:moveTo>
                  <a:pt x="4932362" y="1371600"/>
                </a:moveTo>
                <a:lnTo>
                  <a:pt x="4932362" y="3169920"/>
                </a:lnTo>
              </a:path>
              <a:path w="9144000" h="3169920">
                <a:moveTo>
                  <a:pt x="3851275" y="3169920"/>
                </a:moveTo>
                <a:lnTo>
                  <a:pt x="4932362" y="3169920"/>
                </a:lnTo>
              </a:path>
              <a:path w="9144000" h="3169920">
                <a:moveTo>
                  <a:pt x="6011862" y="0"/>
                </a:moveTo>
                <a:lnTo>
                  <a:pt x="6011862" y="1371600"/>
                </a:lnTo>
              </a:path>
              <a:path w="9144000" h="3169920">
                <a:moveTo>
                  <a:pt x="6011862" y="1371600"/>
                </a:moveTo>
                <a:lnTo>
                  <a:pt x="6011862" y="3169920"/>
                </a:lnTo>
              </a:path>
              <a:path w="9144000" h="3169920">
                <a:moveTo>
                  <a:pt x="4932362" y="3169920"/>
                </a:moveTo>
                <a:lnTo>
                  <a:pt x="6011862" y="3169920"/>
                </a:lnTo>
              </a:path>
              <a:path w="9144000" h="3169920">
                <a:moveTo>
                  <a:pt x="6659563" y="0"/>
                </a:moveTo>
                <a:lnTo>
                  <a:pt x="6659563" y="1371600"/>
                </a:lnTo>
              </a:path>
              <a:path w="9144000" h="3169920">
                <a:moveTo>
                  <a:pt x="6659563" y="1371600"/>
                </a:moveTo>
                <a:lnTo>
                  <a:pt x="6659563" y="3169920"/>
                </a:lnTo>
              </a:path>
              <a:path w="9144000" h="3169920">
                <a:moveTo>
                  <a:pt x="6011862" y="3169920"/>
                </a:moveTo>
                <a:lnTo>
                  <a:pt x="6659563" y="3169920"/>
                </a:lnTo>
              </a:path>
              <a:path w="9144000" h="3169920">
                <a:moveTo>
                  <a:pt x="7437438" y="0"/>
                </a:moveTo>
                <a:lnTo>
                  <a:pt x="7437438" y="1371600"/>
                </a:lnTo>
              </a:path>
              <a:path w="9144000" h="3169920">
                <a:moveTo>
                  <a:pt x="7437438" y="1371600"/>
                </a:moveTo>
                <a:lnTo>
                  <a:pt x="7437438" y="3169920"/>
                </a:lnTo>
              </a:path>
              <a:path w="9144000" h="3169920">
                <a:moveTo>
                  <a:pt x="6659563" y="3169920"/>
                </a:moveTo>
                <a:lnTo>
                  <a:pt x="7437438" y="3169920"/>
                </a:lnTo>
              </a:path>
              <a:path w="9144000" h="3169920">
                <a:moveTo>
                  <a:pt x="8289925" y="0"/>
                </a:moveTo>
                <a:lnTo>
                  <a:pt x="8289925" y="1371600"/>
                </a:lnTo>
              </a:path>
              <a:path w="9144000" h="3169920">
                <a:moveTo>
                  <a:pt x="8289925" y="1371600"/>
                </a:moveTo>
                <a:lnTo>
                  <a:pt x="8289925" y="3169920"/>
                </a:lnTo>
              </a:path>
              <a:path w="9144000" h="3169920">
                <a:moveTo>
                  <a:pt x="7437438" y="3169920"/>
                </a:moveTo>
                <a:lnTo>
                  <a:pt x="8289925" y="3169920"/>
                </a:lnTo>
              </a:path>
              <a:path w="9144000" h="3169920">
                <a:moveTo>
                  <a:pt x="9144000" y="0"/>
                </a:moveTo>
                <a:lnTo>
                  <a:pt x="9144000" y="1371600"/>
                </a:lnTo>
              </a:path>
              <a:path w="9144000" h="3169920">
                <a:moveTo>
                  <a:pt x="9144000" y="1371600"/>
                </a:moveTo>
                <a:lnTo>
                  <a:pt x="9144000" y="3169920"/>
                </a:lnTo>
              </a:path>
              <a:path w="9144000" h="3169920">
                <a:moveTo>
                  <a:pt x="8289925" y="3169920"/>
                </a:moveTo>
                <a:lnTo>
                  <a:pt x="9144000" y="316992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916236" y="3429000"/>
            <a:ext cx="6228080" cy="0"/>
          </a:xfrm>
          <a:custGeom>
            <a:rect l="l" t="t" r="r" b="b"/>
            <a:pathLst>
              <a:path w="6228080">
                <a:moveTo>
                  <a:pt x="0" y="0"/>
                </a:moveTo>
                <a:lnTo>
                  <a:pt x="935038" y="0"/>
                </a:lnTo>
              </a:path>
              <a:path w="6228080">
                <a:moveTo>
                  <a:pt x="935038" y="0"/>
                </a:moveTo>
                <a:lnTo>
                  <a:pt x="2016125" y="0"/>
                </a:lnTo>
              </a:path>
              <a:path w="6228080">
                <a:moveTo>
                  <a:pt x="2016125" y="0"/>
                </a:moveTo>
                <a:lnTo>
                  <a:pt x="3095625" y="0"/>
                </a:lnTo>
              </a:path>
              <a:path w="6228080">
                <a:moveTo>
                  <a:pt x="3095625" y="0"/>
                </a:moveTo>
                <a:lnTo>
                  <a:pt x="3743326" y="0"/>
                </a:lnTo>
              </a:path>
              <a:path w="6228080">
                <a:moveTo>
                  <a:pt x="3743326" y="0"/>
                </a:moveTo>
                <a:lnTo>
                  <a:pt x="4521201" y="0"/>
                </a:lnTo>
              </a:path>
              <a:path w="6228080">
                <a:moveTo>
                  <a:pt x="4521201" y="0"/>
                </a:moveTo>
                <a:lnTo>
                  <a:pt x="5373688" y="0"/>
                </a:lnTo>
              </a:path>
              <a:path w="6228080">
                <a:moveTo>
                  <a:pt x="5373688" y="0"/>
                </a:moveTo>
                <a:lnTo>
                  <a:pt x="622776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916236" y="4800600"/>
            <a:ext cx="6228080" cy="0"/>
          </a:xfrm>
          <a:custGeom>
            <a:rect l="l" t="t" r="r" b="b"/>
            <a:pathLst>
              <a:path w="6228080">
                <a:moveTo>
                  <a:pt x="0" y="0"/>
                </a:moveTo>
                <a:lnTo>
                  <a:pt x="935038" y="0"/>
                </a:lnTo>
              </a:path>
              <a:path w="6228080">
                <a:moveTo>
                  <a:pt x="935038" y="0"/>
                </a:moveTo>
                <a:lnTo>
                  <a:pt x="2016125" y="0"/>
                </a:lnTo>
              </a:path>
              <a:path w="6228080">
                <a:moveTo>
                  <a:pt x="2016125" y="0"/>
                </a:moveTo>
                <a:lnTo>
                  <a:pt x="3095625" y="0"/>
                </a:lnTo>
              </a:path>
              <a:path w="6228080">
                <a:moveTo>
                  <a:pt x="3095625" y="0"/>
                </a:moveTo>
                <a:lnTo>
                  <a:pt x="3743326" y="0"/>
                </a:lnTo>
              </a:path>
              <a:path w="6228080">
                <a:moveTo>
                  <a:pt x="3743326" y="0"/>
                </a:moveTo>
                <a:lnTo>
                  <a:pt x="4521201" y="0"/>
                </a:lnTo>
              </a:path>
              <a:path w="6228080">
                <a:moveTo>
                  <a:pt x="4521201" y="0"/>
                </a:moveTo>
                <a:lnTo>
                  <a:pt x="5373688" y="0"/>
                </a:lnTo>
              </a:path>
              <a:path w="6228080">
                <a:moveTo>
                  <a:pt x="5373688" y="0"/>
                </a:moveTo>
                <a:lnTo>
                  <a:pt x="622776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1756" y="479901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标号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41412" y="3686492"/>
            <a:ext cx="3810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50">
                <a:latin typeface="Microsoft JhengHei"/>
                <a:cs typeface="Microsoft JhengHei"/>
              </a:rPr>
              <a:t>引号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71674" y="3899851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括号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41412" y="4844732"/>
            <a:ext cx="165608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53745"/>
                <a:tab pos="1287145"/>
              </a:tabLst>
            </a:pP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“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tabLst>
                <a:tab pos="753745"/>
                <a:tab pos="1287145"/>
              </a:tabLst>
            </a:pP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”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【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】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tabLst>
                <a:tab pos="753745"/>
                <a:tab pos="931544"/>
                <a:tab pos="1287145"/>
              </a:tabLst>
            </a:pP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‘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〔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〕 ’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	</a:t>
            </a:r>
            <a:r>
              <a:rPr sz="2800" b="1" spc="360">
                <a:solidFill>
                  <a:srgbClr val="FF0000"/>
                </a:solidFill>
                <a:latin typeface="Microsoft JhengHei"/>
                <a:cs typeface="Microsoft JhengHei"/>
              </a:rPr>
              <a:t>[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360">
                <a:solidFill>
                  <a:srgbClr val="FF0000"/>
                </a:solidFill>
                <a:latin typeface="Microsoft JhengHei"/>
                <a:cs typeface="Microsoft JhengHei"/>
              </a:rPr>
              <a:t>]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014912" y="5698172"/>
            <a:ext cx="914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45465"/>
              </a:tabLst>
            </a:pP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〈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〉</a:t>
            </a:r>
            <a:endParaRPr sz="2800">
              <a:latin typeface="Microsoft JhengHei"/>
              <a:cs typeface="Microsoft JhengHei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2916236" y="3429000"/>
          <a:ext cx="6228080" cy="24726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35355"/>
                <a:gridCol w="1081405"/>
                <a:gridCol w="1079500"/>
                <a:gridCol w="647700"/>
                <a:gridCol w="777875"/>
                <a:gridCol w="852805"/>
                <a:gridCol w="854710"/>
              </a:tblGrid>
              <a:tr h="497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695"/>
                        </a:lnSpc>
                        <a:spcBef>
                          <a:spcPts val="212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破折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2698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695"/>
                        </a:lnSpc>
                        <a:spcBef>
                          <a:spcPts val="212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省略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2698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695"/>
                        </a:lnSpc>
                        <a:spcBef>
                          <a:spcPts val="212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书名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2698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着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间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连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专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/>
                </a:tc>
              </a:tr>
              <a:tr h="4267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695"/>
                        </a:lnSpc>
                        <a:spcBef>
                          <a:spcPts val="156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9875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695"/>
                        </a:lnSpc>
                        <a:spcBef>
                          <a:spcPts val="156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9875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695"/>
                        </a:lnSpc>
                        <a:spcBef>
                          <a:spcPts val="156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9875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隔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接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</a:tr>
              <a:tr h="10509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45"/>
                        </a:lnSpc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</a:tr>
              <a:tr h="49720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095"/>
                        </a:lnSpc>
                        <a:spcBef>
                          <a:spcPts val="725"/>
                        </a:spcBef>
                      </a:pPr>
                      <a:r>
                        <a:rPr sz="2800" b="1" spc="-25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—</a:t>
                      </a:r>
                      <a:r>
                        <a:rPr sz="2800" b="1" spc="-5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—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20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095"/>
                        </a:lnSpc>
                        <a:spcBef>
                          <a:spcPts val="725"/>
                        </a:spcBef>
                      </a:pPr>
                      <a:r>
                        <a:rPr sz="2800" b="1" spc="36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……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20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405"/>
                        </a:lnSpc>
                        <a:tabLst>
                          <a:tab pos="532765"/>
                        </a:tabLst>
                      </a:pPr>
                      <a:r>
                        <a:rPr sz="2800" b="1" spc="-5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《</a:t>
                      </a: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2800" b="1" spc="-5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》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095"/>
                        </a:lnSpc>
                        <a:spcBef>
                          <a:spcPts val="72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20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095"/>
                        </a:lnSpc>
                        <a:spcBef>
                          <a:spcPts val="72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20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095"/>
                        </a:lnSpc>
                        <a:spcBef>
                          <a:spcPts val="72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—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207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095"/>
                        </a:lnSpc>
                        <a:spcBef>
                          <a:spcPts val="725"/>
                        </a:spcBef>
                      </a:pPr>
                      <a:r>
                        <a:rPr sz="2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—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92075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140" y="1572164"/>
            <a:ext cx="54762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61305"/>
              </a:tabLst>
            </a:pPr>
            <a:r>
              <a:rPr sz="2400" b="0">
                <a:latin typeface="宋体"/>
                <a:cs typeface="宋体"/>
              </a:rPr>
              <a:t>下列句子中标点使用恰当的一项是</a:t>
            </a:r>
            <a:r>
              <a:rPr sz="2400" b="0" spc="-50">
                <a:latin typeface="Arial"/>
                <a:cs typeface="Arial"/>
              </a:rPr>
              <a:t>(</a:t>
            </a:r>
            <a:r>
              <a:rPr sz="2400" b="0">
                <a:latin typeface="Arial"/>
                <a:cs typeface="Arial"/>
              </a:rPr>
              <a:t>	</a:t>
            </a:r>
            <a:r>
              <a:rPr sz="2400" b="0" spc="-50">
                <a:latin typeface="Arial"/>
                <a:cs typeface="Arial"/>
              </a:rPr>
              <a:t>)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1140" y="2305699"/>
            <a:ext cx="8639175" cy="369570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4965" marR="5080" indent="-342900">
              <a:lnSpc>
                <a:spcPts val="2690"/>
              </a:lnSpc>
              <a:spcBef>
                <a:spcPts val="745"/>
              </a:spcBef>
              <a:buAutoNum type="alphaUcPeriod"/>
              <a:tabLst>
                <a:tab pos="447040"/>
              </a:tabLst>
            </a:pP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我下不去！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>
                <a:latin typeface="宋体"/>
                <a:cs typeface="宋体"/>
              </a:rPr>
              <a:t>我哭着说：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 spc="-5">
                <a:latin typeface="宋体"/>
                <a:cs typeface="宋体"/>
              </a:rPr>
              <a:t>我会掉下去，我会摔死的！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0"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AutoNum type="alphaUcPeriod"/>
            </a:pPr>
            <a:endParaRPr sz="2900">
              <a:latin typeface="Arial"/>
              <a:cs typeface="Arial"/>
            </a:endParaRPr>
          </a:p>
          <a:p>
            <a:pPr marL="348615" indent="-336550">
              <a:lnSpc>
                <a:spcPct val="100000"/>
              </a:lnSpc>
              <a:buFont typeface="Arial"/>
              <a:buAutoNum type="alphaUcPeriod"/>
              <a:tabLst>
                <a:tab pos="349250"/>
              </a:tabLst>
            </a:pPr>
            <a:r>
              <a:rPr sz="2800" spc="-5">
                <a:latin typeface="宋体"/>
                <a:cs typeface="宋体"/>
              </a:rPr>
              <a:t>谁也记不得那件事发生在哪一天？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Arial"/>
              <a:buAutoNum type="alphaUcPeriod"/>
            </a:pPr>
            <a:endParaRPr sz="3000">
              <a:latin typeface="宋体"/>
              <a:cs typeface="宋体"/>
            </a:endParaRPr>
          </a:p>
          <a:p>
            <a:pPr marL="354965" marR="5080" indent="-342900">
              <a:lnSpc>
                <a:spcPts val="2820"/>
              </a:lnSpc>
              <a:buFont typeface="Arial"/>
              <a:buAutoNum type="alphaUcPeriod"/>
              <a:tabLst>
                <a:tab pos="368935"/>
              </a:tabLst>
            </a:pPr>
            <a:r>
              <a:rPr sz="2800">
                <a:latin typeface="宋体"/>
                <a:cs typeface="宋体"/>
              </a:rPr>
              <a:t>山洞所在北坡的峭壁上</a:t>
            </a:r>
            <a:r>
              <a:rPr sz="2800">
                <a:latin typeface="Arial"/>
                <a:cs typeface="Arial"/>
              </a:rPr>
              <a:t>,</a:t>
            </a:r>
            <a:r>
              <a:rPr sz="2800">
                <a:latin typeface="宋体"/>
                <a:cs typeface="宋体"/>
              </a:rPr>
              <a:t>刻有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山不在高</a:t>
            </a:r>
            <a:r>
              <a:rPr sz="2800">
                <a:latin typeface="Arial"/>
                <a:cs typeface="Arial"/>
              </a:rPr>
              <a:t>,</a:t>
            </a:r>
            <a:r>
              <a:rPr sz="2800">
                <a:latin typeface="宋体"/>
                <a:cs typeface="宋体"/>
              </a:rPr>
              <a:t>有仙则名。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 spc="-50">
                <a:latin typeface="宋体"/>
                <a:cs typeface="宋体"/>
              </a:rPr>
              <a:t>八</a:t>
            </a:r>
            <a:r>
              <a:rPr sz="2800" spc="-15">
                <a:latin typeface="宋体"/>
                <a:cs typeface="宋体"/>
              </a:rPr>
              <a:t>个大字。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AutoNum type="alphaUcPeriod"/>
            </a:pPr>
            <a:endParaRPr sz="2500">
              <a:latin typeface="宋体"/>
              <a:cs typeface="宋体"/>
            </a:endParaRPr>
          </a:p>
          <a:p>
            <a:pPr marL="368300" indent="-356235">
              <a:lnSpc>
                <a:spcPct val="100000"/>
              </a:lnSpc>
              <a:spcBef>
                <a:spcPts val="5"/>
              </a:spcBef>
              <a:buFont typeface="Arial"/>
              <a:buAutoNum type="alphaUcPeriod"/>
              <a:tabLst>
                <a:tab pos="368935"/>
              </a:tabLst>
            </a:pPr>
            <a:r>
              <a:rPr sz="2800">
                <a:latin typeface="宋体"/>
                <a:cs typeface="宋体"/>
              </a:rPr>
              <a:t>胜利了</a:t>
            </a:r>
            <a:r>
              <a:rPr sz="2800">
                <a:latin typeface="Arial"/>
                <a:cs typeface="Arial"/>
              </a:rPr>
              <a:t>,</a:t>
            </a:r>
            <a:r>
              <a:rPr sz="2800">
                <a:latin typeface="宋体"/>
                <a:cs typeface="宋体"/>
              </a:rPr>
              <a:t>别骄傲；失败了</a:t>
            </a:r>
            <a:r>
              <a:rPr sz="2800">
                <a:latin typeface="Arial"/>
                <a:cs typeface="Arial"/>
              </a:rPr>
              <a:t>,</a:t>
            </a:r>
            <a:r>
              <a:rPr sz="2800" spc="-15">
                <a:latin typeface="宋体"/>
                <a:cs typeface="宋体"/>
              </a:rPr>
              <a:t>别气馁。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95275" y="295275"/>
            <a:ext cx="1863725" cy="492125"/>
            <a:chOff x="295275" y="295275"/>
            <a:chExt cx="1863725" cy="492125"/>
          </a:xfrm>
        </p:grpSpPr>
        <p:sp>
          <p:nvSpPr>
            <p:cNvPr id="5" name="object 5"/>
            <p:cNvSpPr/>
            <p:nvPr/>
          </p:nvSpPr>
          <p:spPr>
            <a:xfrm>
              <a:off x="1594403" y="335268"/>
              <a:ext cx="565150" cy="191770"/>
            </a:xfrm>
            <a:custGeom>
              <a:rect l="l" t="t" r="r" b="b"/>
              <a:pathLst>
                <a:path w="565150" h="191770">
                  <a:moveTo>
                    <a:pt x="508954" y="8447"/>
                  </a:moveTo>
                  <a:lnTo>
                    <a:pt x="456586" y="8447"/>
                  </a:lnTo>
                  <a:lnTo>
                    <a:pt x="476224" y="0"/>
                  </a:lnTo>
                  <a:lnTo>
                    <a:pt x="508954" y="8447"/>
                  </a:lnTo>
                  <a:close/>
                </a:path>
                <a:path w="565150" h="191770">
                  <a:moveTo>
                    <a:pt x="7364" y="191767"/>
                  </a:moveTo>
                  <a:lnTo>
                    <a:pt x="0" y="190077"/>
                  </a:lnTo>
                  <a:lnTo>
                    <a:pt x="17160" y="179438"/>
                  </a:lnTo>
                  <a:lnTo>
                    <a:pt x="27846" y="172337"/>
                  </a:lnTo>
                  <a:lnTo>
                    <a:pt x="58914" y="142769"/>
                  </a:lnTo>
                  <a:lnTo>
                    <a:pt x="76404" y="105862"/>
                  </a:lnTo>
                  <a:lnTo>
                    <a:pt x="80820" y="55756"/>
                  </a:lnTo>
                  <a:lnTo>
                    <a:pt x="80931" y="39705"/>
                  </a:lnTo>
                  <a:lnTo>
                    <a:pt x="80686" y="28805"/>
                  </a:lnTo>
                  <a:lnTo>
                    <a:pt x="79626" y="10929"/>
                  </a:lnTo>
                  <a:lnTo>
                    <a:pt x="78552" y="1689"/>
                  </a:lnTo>
                  <a:lnTo>
                    <a:pt x="115373" y="8447"/>
                  </a:lnTo>
                  <a:lnTo>
                    <a:pt x="508954" y="8447"/>
                  </a:lnTo>
                  <a:lnTo>
                    <a:pt x="515500" y="10137"/>
                  </a:lnTo>
                  <a:lnTo>
                    <a:pt x="504279" y="13516"/>
                  </a:lnTo>
                  <a:lnTo>
                    <a:pt x="115373" y="13516"/>
                  </a:lnTo>
                  <a:lnTo>
                    <a:pt x="115373" y="39705"/>
                  </a:lnTo>
                  <a:lnTo>
                    <a:pt x="497020" y="39705"/>
                  </a:lnTo>
                  <a:lnTo>
                    <a:pt x="497243" y="44245"/>
                  </a:lnTo>
                  <a:lnTo>
                    <a:pt x="497344" y="44773"/>
                  </a:lnTo>
                  <a:lnTo>
                    <a:pt x="115373" y="44773"/>
                  </a:lnTo>
                  <a:lnTo>
                    <a:pt x="114963" y="63583"/>
                  </a:lnTo>
                  <a:lnTo>
                    <a:pt x="113844" y="76875"/>
                  </a:lnTo>
                  <a:lnTo>
                    <a:pt x="112919" y="76875"/>
                  </a:lnTo>
                  <a:lnTo>
                    <a:pt x="112919" y="81944"/>
                  </a:lnTo>
                  <a:lnTo>
                    <a:pt x="113417" y="81944"/>
                  </a:lnTo>
                  <a:lnTo>
                    <a:pt x="112612" y="91501"/>
                  </a:lnTo>
                  <a:lnTo>
                    <a:pt x="110464" y="103064"/>
                  </a:lnTo>
                  <a:lnTo>
                    <a:pt x="108314" y="109822"/>
                  </a:lnTo>
                  <a:lnTo>
                    <a:pt x="108009" y="109822"/>
                  </a:lnTo>
                  <a:lnTo>
                    <a:pt x="105554" y="114891"/>
                  </a:lnTo>
                  <a:lnTo>
                    <a:pt x="106397" y="114891"/>
                  </a:lnTo>
                  <a:lnTo>
                    <a:pt x="94972" y="134944"/>
                  </a:lnTo>
                  <a:lnTo>
                    <a:pt x="65665" y="162859"/>
                  </a:lnTo>
                  <a:lnTo>
                    <a:pt x="33287" y="180292"/>
                  </a:lnTo>
                  <a:lnTo>
                    <a:pt x="7364" y="191767"/>
                  </a:lnTo>
                  <a:close/>
                </a:path>
                <a:path w="565150" h="191770">
                  <a:moveTo>
                    <a:pt x="497020" y="39705"/>
                  </a:moveTo>
                  <a:lnTo>
                    <a:pt x="461495" y="39705"/>
                  </a:lnTo>
                  <a:lnTo>
                    <a:pt x="461495" y="13516"/>
                  </a:lnTo>
                  <a:lnTo>
                    <a:pt x="504279" y="13516"/>
                  </a:lnTo>
                  <a:lnTo>
                    <a:pt x="495862" y="16051"/>
                  </a:lnTo>
                  <a:lnTo>
                    <a:pt x="497020" y="39705"/>
                  </a:lnTo>
                  <a:close/>
                </a:path>
                <a:path w="565150" h="191770">
                  <a:moveTo>
                    <a:pt x="461495" y="54066"/>
                  </a:moveTo>
                  <a:lnTo>
                    <a:pt x="461495" y="44773"/>
                  </a:lnTo>
                  <a:lnTo>
                    <a:pt x="497344" y="44773"/>
                  </a:lnTo>
                  <a:lnTo>
                    <a:pt x="498317" y="49842"/>
                  </a:lnTo>
                  <a:lnTo>
                    <a:pt x="461495" y="54066"/>
                  </a:lnTo>
                  <a:close/>
                </a:path>
                <a:path w="565150" h="191770">
                  <a:moveTo>
                    <a:pt x="257750" y="76875"/>
                  </a:moveTo>
                  <a:lnTo>
                    <a:pt x="225838" y="76875"/>
                  </a:lnTo>
                  <a:lnTo>
                    <a:pt x="223383" y="47308"/>
                  </a:lnTo>
                  <a:lnTo>
                    <a:pt x="279843" y="55756"/>
                  </a:lnTo>
                  <a:lnTo>
                    <a:pt x="257750" y="61669"/>
                  </a:lnTo>
                  <a:lnTo>
                    <a:pt x="257750" y="76875"/>
                  </a:lnTo>
                  <a:close/>
                </a:path>
                <a:path w="565150" h="191770">
                  <a:moveTo>
                    <a:pt x="392762" y="76875"/>
                  </a:moveTo>
                  <a:lnTo>
                    <a:pt x="360850" y="76875"/>
                  </a:lnTo>
                  <a:lnTo>
                    <a:pt x="359772" y="57290"/>
                  </a:lnTo>
                  <a:lnTo>
                    <a:pt x="359491" y="54009"/>
                  </a:lnTo>
                  <a:lnTo>
                    <a:pt x="358395" y="48152"/>
                  </a:lnTo>
                  <a:lnTo>
                    <a:pt x="414855" y="56600"/>
                  </a:lnTo>
                  <a:lnTo>
                    <a:pt x="392762" y="61669"/>
                  </a:lnTo>
                  <a:lnTo>
                    <a:pt x="392762" y="76875"/>
                  </a:lnTo>
                  <a:close/>
                </a:path>
                <a:path w="565150" h="191770">
                  <a:moveTo>
                    <a:pt x="513046" y="81944"/>
                  </a:moveTo>
                  <a:lnTo>
                    <a:pt x="113417" y="81944"/>
                  </a:lnTo>
                  <a:lnTo>
                    <a:pt x="113844" y="76875"/>
                  </a:lnTo>
                  <a:lnTo>
                    <a:pt x="439402" y="76875"/>
                  </a:lnTo>
                  <a:lnTo>
                    <a:pt x="468860" y="66738"/>
                  </a:lnTo>
                  <a:lnTo>
                    <a:pt x="513046" y="81944"/>
                  </a:lnTo>
                  <a:close/>
                </a:path>
                <a:path w="565150" h="191770">
                  <a:moveTo>
                    <a:pt x="257750" y="109822"/>
                  </a:moveTo>
                  <a:lnTo>
                    <a:pt x="225838" y="109822"/>
                  </a:lnTo>
                  <a:lnTo>
                    <a:pt x="225838" y="81944"/>
                  </a:lnTo>
                  <a:lnTo>
                    <a:pt x="257750" y="81944"/>
                  </a:lnTo>
                  <a:lnTo>
                    <a:pt x="257750" y="109822"/>
                  </a:lnTo>
                  <a:close/>
                </a:path>
                <a:path w="565150" h="191770">
                  <a:moveTo>
                    <a:pt x="392762" y="109822"/>
                  </a:moveTo>
                  <a:lnTo>
                    <a:pt x="360850" y="109822"/>
                  </a:lnTo>
                  <a:lnTo>
                    <a:pt x="360850" y="81944"/>
                  </a:lnTo>
                  <a:lnTo>
                    <a:pt x="392762" y="81944"/>
                  </a:lnTo>
                  <a:lnTo>
                    <a:pt x="392762" y="109822"/>
                  </a:lnTo>
                  <a:close/>
                </a:path>
                <a:path w="565150" h="191770">
                  <a:moveTo>
                    <a:pt x="554777" y="114891"/>
                  </a:moveTo>
                  <a:lnTo>
                    <a:pt x="106397" y="114891"/>
                  </a:lnTo>
                  <a:lnTo>
                    <a:pt x="107089" y="113676"/>
                  </a:lnTo>
                  <a:lnTo>
                    <a:pt x="108314" y="109822"/>
                  </a:lnTo>
                  <a:lnTo>
                    <a:pt x="471314" y="109822"/>
                  </a:lnTo>
                  <a:lnTo>
                    <a:pt x="505681" y="97995"/>
                  </a:lnTo>
                  <a:lnTo>
                    <a:pt x="554777" y="114891"/>
                  </a:lnTo>
                  <a:close/>
                </a:path>
                <a:path w="565150" h="191770">
                  <a:moveTo>
                    <a:pt x="208655" y="190922"/>
                  </a:moveTo>
                  <a:lnTo>
                    <a:pt x="179198" y="178250"/>
                  </a:lnTo>
                  <a:lnTo>
                    <a:pt x="189017" y="166423"/>
                  </a:lnTo>
                  <a:lnTo>
                    <a:pt x="189017" y="114891"/>
                  </a:lnTo>
                  <a:lnTo>
                    <a:pt x="220928" y="114891"/>
                  </a:lnTo>
                  <a:lnTo>
                    <a:pt x="220928" y="171492"/>
                  </a:lnTo>
                  <a:lnTo>
                    <a:pt x="273357" y="171492"/>
                  </a:lnTo>
                  <a:lnTo>
                    <a:pt x="265947" y="173141"/>
                  </a:lnTo>
                  <a:lnTo>
                    <a:pt x="237881" y="180586"/>
                  </a:lnTo>
                  <a:lnTo>
                    <a:pt x="217290" y="187369"/>
                  </a:lnTo>
                  <a:lnTo>
                    <a:pt x="208655" y="190922"/>
                  </a:lnTo>
                  <a:close/>
                </a:path>
                <a:path w="565150" h="191770">
                  <a:moveTo>
                    <a:pt x="513046" y="187543"/>
                  </a:moveTo>
                  <a:lnTo>
                    <a:pt x="463509" y="182533"/>
                  </a:lnTo>
                  <a:lnTo>
                    <a:pt x="413114" y="173374"/>
                  </a:lnTo>
                  <a:lnTo>
                    <a:pt x="363046" y="160283"/>
                  </a:lnTo>
                  <a:lnTo>
                    <a:pt x="314305" y="137918"/>
                  </a:lnTo>
                  <a:lnTo>
                    <a:pt x="287207" y="114891"/>
                  </a:lnTo>
                  <a:lnTo>
                    <a:pt x="299481" y="114891"/>
                  </a:lnTo>
                  <a:lnTo>
                    <a:pt x="315257" y="125383"/>
                  </a:lnTo>
                  <a:lnTo>
                    <a:pt x="319617" y="128117"/>
                  </a:lnTo>
                  <a:lnTo>
                    <a:pt x="334960" y="136143"/>
                  </a:lnTo>
                  <a:lnTo>
                    <a:pt x="342698" y="139532"/>
                  </a:lnTo>
                  <a:lnTo>
                    <a:pt x="360850" y="146993"/>
                  </a:lnTo>
                  <a:lnTo>
                    <a:pt x="391646" y="146993"/>
                  </a:lnTo>
                  <a:lnTo>
                    <a:pt x="370669" y="150372"/>
                  </a:lnTo>
                  <a:lnTo>
                    <a:pt x="421970" y="161790"/>
                  </a:lnTo>
                  <a:lnTo>
                    <a:pt x="485932" y="168763"/>
                  </a:lnTo>
                  <a:lnTo>
                    <a:pt x="531087" y="170906"/>
                  </a:lnTo>
                  <a:lnTo>
                    <a:pt x="564596" y="171492"/>
                  </a:lnTo>
                  <a:lnTo>
                    <a:pt x="564596" y="174871"/>
                  </a:lnTo>
                  <a:lnTo>
                    <a:pt x="524655" y="182253"/>
                  </a:lnTo>
                  <a:lnTo>
                    <a:pt x="513046" y="187543"/>
                  </a:lnTo>
                  <a:close/>
                </a:path>
                <a:path w="565150" h="191770">
                  <a:moveTo>
                    <a:pt x="391646" y="146993"/>
                  </a:moveTo>
                  <a:lnTo>
                    <a:pt x="360850" y="146993"/>
                  </a:lnTo>
                  <a:lnTo>
                    <a:pt x="394772" y="138002"/>
                  </a:lnTo>
                  <a:lnTo>
                    <a:pt x="401238" y="136222"/>
                  </a:lnTo>
                  <a:lnTo>
                    <a:pt x="423945" y="129041"/>
                  </a:lnTo>
                  <a:lnTo>
                    <a:pt x="436961" y="124207"/>
                  </a:lnTo>
                  <a:lnTo>
                    <a:pt x="451676" y="118270"/>
                  </a:lnTo>
                  <a:lnTo>
                    <a:pt x="486043" y="131787"/>
                  </a:lnTo>
                  <a:lnTo>
                    <a:pt x="391646" y="146993"/>
                  </a:lnTo>
                  <a:close/>
                </a:path>
                <a:path w="565150" h="191770">
                  <a:moveTo>
                    <a:pt x="273357" y="171492"/>
                  </a:moveTo>
                  <a:lnTo>
                    <a:pt x="220928" y="171492"/>
                  </a:lnTo>
                  <a:lnTo>
                    <a:pt x="321574" y="157130"/>
                  </a:lnTo>
                  <a:lnTo>
                    <a:pt x="326483" y="159665"/>
                  </a:lnTo>
                  <a:lnTo>
                    <a:pt x="273357" y="171492"/>
                  </a:lnTo>
                  <a:close/>
                </a:path>
              </a:pathLst>
            </a:custGeom>
            <a:solidFill>
              <a:srgbClr val="99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95275" y="295275"/>
              <a:ext cx="1242669" cy="4921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569003" y="309868"/>
              <a:ext cx="565150" cy="191770"/>
            </a:xfrm>
            <a:custGeom>
              <a:rect l="l" t="t" r="r" b="b"/>
              <a:pathLst>
                <a:path w="565150" h="191770">
                  <a:moveTo>
                    <a:pt x="508954" y="8447"/>
                  </a:moveTo>
                  <a:lnTo>
                    <a:pt x="456586" y="8447"/>
                  </a:lnTo>
                  <a:lnTo>
                    <a:pt x="476224" y="0"/>
                  </a:lnTo>
                  <a:lnTo>
                    <a:pt x="508954" y="8447"/>
                  </a:lnTo>
                  <a:close/>
                </a:path>
                <a:path w="565150" h="191770">
                  <a:moveTo>
                    <a:pt x="7364" y="191767"/>
                  </a:moveTo>
                  <a:lnTo>
                    <a:pt x="0" y="190077"/>
                  </a:lnTo>
                  <a:lnTo>
                    <a:pt x="17160" y="179438"/>
                  </a:lnTo>
                  <a:lnTo>
                    <a:pt x="27846" y="172337"/>
                  </a:lnTo>
                  <a:lnTo>
                    <a:pt x="58914" y="142769"/>
                  </a:lnTo>
                  <a:lnTo>
                    <a:pt x="76404" y="105862"/>
                  </a:lnTo>
                  <a:lnTo>
                    <a:pt x="80820" y="55756"/>
                  </a:lnTo>
                  <a:lnTo>
                    <a:pt x="80931" y="39705"/>
                  </a:lnTo>
                  <a:lnTo>
                    <a:pt x="80686" y="28805"/>
                  </a:lnTo>
                  <a:lnTo>
                    <a:pt x="79626" y="10929"/>
                  </a:lnTo>
                  <a:lnTo>
                    <a:pt x="78552" y="1689"/>
                  </a:lnTo>
                  <a:lnTo>
                    <a:pt x="115373" y="8447"/>
                  </a:lnTo>
                  <a:lnTo>
                    <a:pt x="508954" y="8447"/>
                  </a:lnTo>
                  <a:lnTo>
                    <a:pt x="515500" y="10137"/>
                  </a:lnTo>
                  <a:lnTo>
                    <a:pt x="504279" y="13516"/>
                  </a:lnTo>
                  <a:lnTo>
                    <a:pt x="115373" y="13516"/>
                  </a:lnTo>
                  <a:lnTo>
                    <a:pt x="115373" y="39705"/>
                  </a:lnTo>
                  <a:lnTo>
                    <a:pt x="497020" y="39705"/>
                  </a:lnTo>
                  <a:lnTo>
                    <a:pt x="497243" y="44245"/>
                  </a:lnTo>
                  <a:lnTo>
                    <a:pt x="497344" y="44773"/>
                  </a:lnTo>
                  <a:lnTo>
                    <a:pt x="115373" y="44773"/>
                  </a:lnTo>
                  <a:lnTo>
                    <a:pt x="114963" y="63583"/>
                  </a:lnTo>
                  <a:lnTo>
                    <a:pt x="113844" y="76875"/>
                  </a:lnTo>
                  <a:lnTo>
                    <a:pt x="112919" y="76875"/>
                  </a:lnTo>
                  <a:lnTo>
                    <a:pt x="112919" y="81944"/>
                  </a:lnTo>
                  <a:lnTo>
                    <a:pt x="113417" y="81944"/>
                  </a:lnTo>
                  <a:lnTo>
                    <a:pt x="112612" y="91501"/>
                  </a:lnTo>
                  <a:lnTo>
                    <a:pt x="110464" y="103064"/>
                  </a:lnTo>
                  <a:lnTo>
                    <a:pt x="108314" y="109822"/>
                  </a:lnTo>
                  <a:lnTo>
                    <a:pt x="108009" y="109822"/>
                  </a:lnTo>
                  <a:lnTo>
                    <a:pt x="105554" y="114891"/>
                  </a:lnTo>
                  <a:lnTo>
                    <a:pt x="106397" y="114891"/>
                  </a:lnTo>
                  <a:lnTo>
                    <a:pt x="94972" y="134944"/>
                  </a:lnTo>
                  <a:lnTo>
                    <a:pt x="65665" y="162859"/>
                  </a:lnTo>
                  <a:lnTo>
                    <a:pt x="33287" y="180292"/>
                  </a:lnTo>
                  <a:lnTo>
                    <a:pt x="7364" y="191767"/>
                  </a:lnTo>
                  <a:close/>
                </a:path>
                <a:path w="565150" h="191770">
                  <a:moveTo>
                    <a:pt x="497020" y="39705"/>
                  </a:moveTo>
                  <a:lnTo>
                    <a:pt x="461495" y="39705"/>
                  </a:lnTo>
                  <a:lnTo>
                    <a:pt x="461495" y="13516"/>
                  </a:lnTo>
                  <a:lnTo>
                    <a:pt x="504279" y="13516"/>
                  </a:lnTo>
                  <a:lnTo>
                    <a:pt x="495862" y="16051"/>
                  </a:lnTo>
                  <a:lnTo>
                    <a:pt x="497020" y="39705"/>
                  </a:lnTo>
                  <a:close/>
                </a:path>
                <a:path w="565150" h="191770">
                  <a:moveTo>
                    <a:pt x="461495" y="54066"/>
                  </a:moveTo>
                  <a:lnTo>
                    <a:pt x="461495" y="44773"/>
                  </a:lnTo>
                  <a:lnTo>
                    <a:pt x="497344" y="44773"/>
                  </a:lnTo>
                  <a:lnTo>
                    <a:pt x="498317" y="49842"/>
                  </a:lnTo>
                  <a:lnTo>
                    <a:pt x="461495" y="54066"/>
                  </a:lnTo>
                  <a:close/>
                </a:path>
                <a:path w="565150" h="191770">
                  <a:moveTo>
                    <a:pt x="257750" y="76875"/>
                  </a:moveTo>
                  <a:lnTo>
                    <a:pt x="225838" y="76875"/>
                  </a:lnTo>
                  <a:lnTo>
                    <a:pt x="223383" y="47308"/>
                  </a:lnTo>
                  <a:lnTo>
                    <a:pt x="279843" y="55756"/>
                  </a:lnTo>
                  <a:lnTo>
                    <a:pt x="257750" y="61669"/>
                  </a:lnTo>
                  <a:lnTo>
                    <a:pt x="257750" y="76875"/>
                  </a:lnTo>
                  <a:close/>
                </a:path>
                <a:path w="565150" h="191770">
                  <a:moveTo>
                    <a:pt x="392762" y="76875"/>
                  </a:moveTo>
                  <a:lnTo>
                    <a:pt x="360850" y="76875"/>
                  </a:lnTo>
                  <a:lnTo>
                    <a:pt x="359772" y="57290"/>
                  </a:lnTo>
                  <a:lnTo>
                    <a:pt x="359491" y="54009"/>
                  </a:lnTo>
                  <a:lnTo>
                    <a:pt x="358395" y="48152"/>
                  </a:lnTo>
                  <a:lnTo>
                    <a:pt x="414855" y="56600"/>
                  </a:lnTo>
                  <a:lnTo>
                    <a:pt x="392762" y="61669"/>
                  </a:lnTo>
                  <a:lnTo>
                    <a:pt x="392762" y="76875"/>
                  </a:lnTo>
                  <a:close/>
                </a:path>
                <a:path w="565150" h="191770">
                  <a:moveTo>
                    <a:pt x="513046" y="81944"/>
                  </a:moveTo>
                  <a:lnTo>
                    <a:pt x="113417" y="81944"/>
                  </a:lnTo>
                  <a:lnTo>
                    <a:pt x="113844" y="76875"/>
                  </a:lnTo>
                  <a:lnTo>
                    <a:pt x="439402" y="76875"/>
                  </a:lnTo>
                  <a:lnTo>
                    <a:pt x="468860" y="66738"/>
                  </a:lnTo>
                  <a:lnTo>
                    <a:pt x="513046" y="81944"/>
                  </a:lnTo>
                  <a:close/>
                </a:path>
                <a:path w="565150" h="191770">
                  <a:moveTo>
                    <a:pt x="257750" y="109822"/>
                  </a:moveTo>
                  <a:lnTo>
                    <a:pt x="225838" y="109822"/>
                  </a:lnTo>
                  <a:lnTo>
                    <a:pt x="225838" y="81944"/>
                  </a:lnTo>
                  <a:lnTo>
                    <a:pt x="257750" y="81944"/>
                  </a:lnTo>
                  <a:lnTo>
                    <a:pt x="257750" y="109822"/>
                  </a:lnTo>
                  <a:close/>
                </a:path>
                <a:path w="565150" h="191770">
                  <a:moveTo>
                    <a:pt x="392762" y="109822"/>
                  </a:moveTo>
                  <a:lnTo>
                    <a:pt x="360850" y="109822"/>
                  </a:lnTo>
                  <a:lnTo>
                    <a:pt x="360850" y="81944"/>
                  </a:lnTo>
                  <a:lnTo>
                    <a:pt x="392762" y="81944"/>
                  </a:lnTo>
                  <a:lnTo>
                    <a:pt x="392762" y="109822"/>
                  </a:lnTo>
                  <a:close/>
                </a:path>
                <a:path w="565150" h="191770">
                  <a:moveTo>
                    <a:pt x="554777" y="114891"/>
                  </a:moveTo>
                  <a:lnTo>
                    <a:pt x="106397" y="114891"/>
                  </a:lnTo>
                  <a:lnTo>
                    <a:pt x="107089" y="113676"/>
                  </a:lnTo>
                  <a:lnTo>
                    <a:pt x="108314" y="109822"/>
                  </a:lnTo>
                  <a:lnTo>
                    <a:pt x="471314" y="109822"/>
                  </a:lnTo>
                  <a:lnTo>
                    <a:pt x="505681" y="97995"/>
                  </a:lnTo>
                  <a:lnTo>
                    <a:pt x="554777" y="114891"/>
                  </a:lnTo>
                  <a:close/>
                </a:path>
                <a:path w="565150" h="191770">
                  <a:moveTo>
                    <a:pt x="208655" y="190922"/>
                  </a:moveTo>
                  <a:lnTo>
                    <a:pt x="179198" y="178250"/>
                  </a:lnTo>
                  <a:lnTo>
                    <a:pt x="189017" y="166423"/>
                  </a:lnTo>
                  <a:lnTo>
                    <a:pt x="189017" y="114891"/>
                  </a:lnTo>
                  <a:lnTo>
                    <a:pt x="220928" y="114891"/>
                  </a:lnTo>
                  <a:lnTo>
                    <a:pt x="220928" y="171492"/>
                  </a:lnTo>
                  <a:lnTo>
                    <a:pt x="273357" y="171492"/>
                  </a:lnTo>
                  <a:lnTo>
                    <a:pt x="265947" y="173141"/>
                  </a:lnTo>
                  <a:lnTo>
                    <a:pt x="237881" y="180586"/>
                  </a:lnTo>
                  <a:lnTo>
                    <a:pt x="217290" y="187369"/>
                  </a:lnTo>
                  <a:lnTo>
                    <a:pt x="208655" y="190922"/>
                  </a:lnTo>
                  <a:close/>
                </a:path>
                <a:path w="565150" h="191770">
                  <a:moveTo>
                    <a:pt x="513046" y="187543"/>
                  </a:moveTo>
                  <a:lnTo>
                    <a:pt x="463509" y="182533"/>
                  </a:lnTo>
                  <a:lnTo>
                    <a:pt x="413114" y="173374"/>
                  </a:lnTo>
                  <a:lnTo>
                    <a:pt x="363046" y="160283"/>
                  </a:lnTo>
                  <a:lnTo>
                    <a:pt x="314305" y="137918"/>
                  </a:lnTo>
                  <a:lnTo>
                    <a:pt x="287207" y="114891"/>
                  </a:lnTo>
                  <a:lnTo>
                    <a:pt x="299481" y="114891"/>
                  </a:lnTo>
                  <a:lnTo>
                    <a:pt x="315257" y="125383"/>
                  </a:lnTo>
                  <a:lnTo>
                    <a:pt x="319617" y="128117"/>
                  </a:lnTo>
                  <a:lnTo>
                    <a:pt x="334960" y="136143"/>
                  </a:lnTo>
                  <a:lnTo>
                    <a:pt x="342698" y="139532"/>
                  </a:lnTo>
                  <a:lnTo>
                    <a:pt x="360850" y="146993"/>
                  </a:lnTo>
                  <a:lnTo>
                    <a:pt x="391646" y="146993"/>
                  </a:lnTo>
                  <a:lnTo>
                    <a:pt x="370669" y="150372"/>
                  </a:lnTo>
                  <a:lnTo>
                    <a:pt x="421970" y="161790"/>
                  </a:lnTo>
                  <a:lnTo>
                    <a:pt x="485932" y="168763"/>
                  </a:lnTo>
                  <a:lnTo>
                    <a:pt x="531087" y="170906"/>
                  </a:lnTo>
                  <a:lnTo>
                    <a:pt x="564596" y="171492"/>
                  </a:lnTo>
                  <a:lnTo>
                    <a:pt x="564596" y="174871"/>
                  </a:lnTo>
                  <a:lnTo>
                    <a:pt x="524655" y="182253"/>
                  </a:lnTo>
                  <a:lnTo>
                    <a:pt x="513046" y="187543"/>
                  </a:lnTo>
                  <a:close/>
                </a:path>
                <a:path w="565150" h="191770">
                  <a:moveTo>
                    <a:pt x="391646" y="146993"/>
                  </a:moveTo>
                  <a:lnTo>
                    <a:pt x="360850" y="146993"/>
                  </a:lnTo>
                  <a:lnTo>
                    <a:pt x="394772" y="138002"/>
                  </a:lnTo>
                  <a:lnTo>
                    <a:pt x="401238" y="136222"/>
                  </a:lnTo>
                  <a:lnTo>
                    <a:pt x="423945" y="129041"/>
                  </a:lnTo>
                  <a:lnTo>
                    <a:pt x="436961" y="124207"/>
                  </a:lnTo>
                  <a:lnTo>
                    <a:pt x="451676" y="118270"/>
                  </a:lnTo>
                  <a:lnTo>
                    <a:pt x="486043" y="131787"/>
                  </a:lnTo>
                  <a:lnTo>
                    <a:pt x="391646" y="146993"/>
                  </a:lnTo>
                  <a:close/>
                </a:path>
                <a:path w="565150" h="191770">
                  <a:moveTo>
                    <a:pt x="273357" y="171492"/>
                  </a:moveTo>
                  <a:lnTo>
                    <a:pt x="220928" y="171492"/>
                  </a:lnTo>
                  <a:lnTo>
                    <a:pt x="321574" y="157130"/>
                  </a:lnTo>
                  <a:lnTo>
                    <a:pt x="326483" y="159665"/>
                  </a:lnTo>
                  <a:lnTo>
                    <a:pt x="273357" y="171492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569003" y="309868"/>
              <a:ext cx="565150" cy="191770"/>
            </a:xfrm>
            <a:custGeom>
              <a:rect l="l" t="t" r="r" b="b"/>
              <a:pathLst>
                <a:path w="565150" h="191770">
                  <a:moveTo>
                    <a:pt x="115373" y="39705"/>
                  </a:moveTo>
                  <a:lnTo>
                    <a:pt x="461495" y="39705"/>
                  </a:lnTo>
                  <a:lnTo>
                    <a:pt x="461495" y="13516"/>
                  </a:lnTo>
                  <a:lnTo>
                    <a:pt x="115373" y="13516"/>
                  </a:lnTo>
                  <a:lnTo>
                    <a:pt x="115373" y="39705"/>
                  </a:lnTo>
                  <a:close/>
                </a:path>
                <a:path w="565150" h="191770">
                  <a:moveTo>
                    <a:pt x="257750" y="109822"/>
                  </a:moveTo>
                  <a:lnTo>
                    <a:pt x="360850" y="109822"/>
                  </a:lnTo>
                  <a:lnTo>
                    <a:pt x="360850" y="81944"/>
                  </a:lnTo>
                  <a:lnTo>
                    <a:pt x="257750" y="81944"/>
                  </a:lnTo>
                  <a:lnTo>
                    <a:pt x="257750" y="109822"/>
                  </a:lnTo>
                  <a:close/>
                </a:path>
                <a:path w="565150" h="191770">
                  <a:moveTo>
                    <a:pt x="0" y="190077"/>
                  </a:moveTo>
                  <a:lnTo>
                    <a:pt x="42574" y="160509"/>
                  </a:lnTo>
                  <a:lnTo>
                    <a:pt x="58914" y="142769"/>
                  </a:lnTo>
                  <a:lnTo>
                    <a:pt x="76404" y="105862"/>
                  </a:lnTo>
                  <a:lnTo>
                    <a:pt x="78552" y="92926"/>
                  </a:lnTo>
                  <a:lnTo>
                    <a:pt x="79538" y="81055"/>
                  </a:lnTo>
                  <a:lnTo>
                    <a:pt x="79626" y="79990"/>
                  </a:lnTo>
                  <a:lnTo>
                    <a:pt x="80853" y="55069"/>
                  </a:lnTo>
                  <a:lnTo>
                    <a:pt x="80883" y="52762"/>
                  </a:lnTo>
                  <a:lnTo>
                    <a:pt x="81007" y="43084"/>
                  </a:lnTo>
                  <a:lnTo>
                    <a:pt x="80686" y="28805"/>
                  </a:lnTo>
                  <a:lnTo>
                    <a:pt x="79626" y="10929"/>
                  </a:lnTo>
                  <a:lnTo>
                    <a:pt x="79487" y="9732"/>
                  </a:lnTo>
                  <a:lnTo>
                    <a:pt x="78552" y="1689"/>
                  </a:lnTo>
                  <a:lnTo>
                    <a:pt x="115373" y="8447"/>
                  </a:lnTo>
                  <a:lnTo>
                    <a:pt x="456586" y="8447"/>
                  </a:lnTo>
                  <a:lnTo>
                    <a:pt x="476224" y="0"/>
                  </a:lnTo>
                  <a:lnTo>
                    <a:pt x="515500" y="10137"/>
                  </a:lnTo>
                  <a:lnTo>
                    <a:pt x="495862" y="16051"/>
                  </a:lnTo>
                  <a:lnTo>
                    <a:pt x="497239" y="44198"/>
                  </a:lnTo>
                  <a:lnTo>
                    <a:pt x="497535" y="45766"/>
                  </a:lnTo>
                  <a:lnTo>
                    <a:pt x="498317" y="49842"/>
                  </a:lnTo>
                  <a:lnTo>
                    <a:pt x="461495" y="54066"/>
                  </a:lnTo>
                  <a:lnTo>
                    <a:pt x="461495" y="44773"/>
                  </a:lnTo>
                  <a:lnTo>
                    <a:pt x="115373" y="44773"/>
                  </a:lnTo>
                  <a:lnTo>
                    <a:pt x="114963" y="63583"/>
                  </a:lnTo>
                  <a:lnTo>
                    <a:pt x="112612" y="91501"/>
                  </a:lnTo>
                  <a:lnTo>
                    <a:pt x="111597" y="96965"/>
                  </a:lnTo>
                  <a:lnTo>
                    <a:pt x="110464" y="103064"/>
                  </a:lnTo>
                  <a:lnTo>
                    <a:pt x="107339" y="112890"/>
                  </a:lnTo>
                  <a:lnTo>
                    <a:pt x="107089" y="113676"/>
                  </a:lnTo>
                  <a:lnTo>
                    <a:pt x="94972" y="134944"/>
                  </a:lnTo>
                  <a:lnTo>
                    <a:pt x="85916" y="146148"/>
                  </a:lnTo>
                  <a:lnTo>
                    <a:pt x="77900" y="153560"/>
                  </a:lnTo>
                  <a:lnTo>
                    <a:pt x="65665" y="162859"/>
                  </a:lnTo>
                  <a:lnTo>
                    <a:pt x="46026" y="174264"/>
                  </a:lnTo>
                  <a:lnTo>
                    <a:pt x="33287" y="180292"/>
                  </a:lnTo>
                  <a:lnTo>
                    <a:pt x="7364" y="191767"/>
                  </a:lnTo>
                  <a:lnTo>
                    <a:pt x="0" y="190077"/>
                  </a:lnTo>
                  <a:close/>
                </a:path>
                <a:path w="565150" h="191770">
                  <a:moveTo>
                    <a:pt x="105554" y="114891"/>
                  </a:moveTo>
                  <a:lnTo>
                    <a:pt x="108009" y="109822"/>
                  </a:lnTo>
                  <a:lnTo>
                    <a:pt x="225838" y="109822"/>
                  </a:lnTo>
                  <a:lnTo>
                    <a:pt x="225838" y="81944"/>
                  </a:lnTo>
                  <a:lnTo>
                    <a:pt x="196381" y="81944"/>
                  </a:lnTo>
                  <a:lnTo>
                    <a:pt x="112919" y="81944"/>
                  </a:lnTo>
                  <a:lnTo>
                    <a:pt x="112919" y="76875"/>
                  </a:lnTo>
                  <a:lnTo>
                    <a:pt x="225838" y="76875"/>
                  </a:lnTo>
                  <a:lnTo>
                    <a:pt x="223569" y="49554"/>
                  </a:lnTo>
                  <a:lnTo>
                    <a:pt x="223383" y="47308"/>
                  </a:lnTo>
                  <a:lnTo>
                    <a:pt x="279843" y="55756"/>
                  </a:lnTo>
                  <a:lnTo>
                    <a:pt x="257750" y="61669"/>
                  </a:lnTo>
                  <a:lnTo>
                    <a:pt x="257750" y="76875"/>
                  </a:lnTo>
                  <a:lnTo>
                    <a:pt x="360850" y="76875"/>
                  </a:lnTo>
                  <a:lnTo>
                    <a:pt x="359772" y="57290"/>
                  </a:lnTo>
                  <a:lnTo>
                    <a:pt x="359491" y="54009"/>
                  </a:lnTo>
                  <a:lnTo>
                    <a:pt x="358395" y="48152"/>
                  </a:lnTo>
                  <a:lnTo>
                    <a:pt x="414855" y="56600"/>
                  </a:lnTo>
                  <a:lnTo>
                    <a:pt x="392762" y="61669"/>
                  </a:lnTo>
                  <a:lnTo>
                    <a:pt x="392762" y="76875"/>
                  </a:lnTo>
                  <a:lnTo>
                    <a:pt x="439402" y="76875"/>
                  </a:lnTo>
                  <a:lnTo>
                    <a:pt x="468860" y="66738"/>
                  </a:lnTo>
                  <a:lnTo>
                    <a:pt x="513046" y="81944"/>
                  </a:lnTo>
                  <a:lnTo>
                    <a:pt x="392762" y="81944"/>
                  </a:lnTo>
                  <a:lnTo>
                    <a:pt x="392762" y="109822"/>
                  </a:lnTo>
                  <a:lnTo>
                    <a:pt x="471314" y="109822"/>
                  </a:lnTo>
                  <a:lnTo>
                    <a:pt x="505681" y="97995"/>
                  </a:lnTo>
                  <a:lnTo>
                    <a:pt x="554777" y="114891"/>
                  </a:lnTo>
                  <a:lnTo>
                    <a:pt x="299481" y="114891"/>
                  </a:lnTo>
                  <a:lnTo>
                    <a:pt x="315257" y="125383"/>
                  </a:lnTo>
                  <a:lnTo>
                    <a:pt x="319617" y="128117"/>
                  </a:lnTo>
                  <a:lnTo>
                    <a:pt x="334960" y="136143"/>
                  </a:lnTo>
                  <a:lnTo>
                    <a:pt x="342698" y="139532"/>
                  </a:lnTo>
                  <a:lnTo>
                    <a:pt x="360850" y="146993"/>
                  </a:lnTo>
                  <a:lnTo>
                    <a:pt x="401238" y="136222"/>
                  </a:lnTo>
                  <a:lnTo>
                    <a:pt x="451676" y="118270"/>
                  </a:lnTo>
                  <a:lnTo>
                    <a:pt x="486043" y="131787"/>
                  </a:lnTo>
                  <a:lnTo>
                    <a:pt x="370669" y="150372"/>
                  </a:lnTo>
                  <a:lnTo>
                    <a:pt x="393937" y="156300"/>
                  </a:lnTo>
                  <a:lnTo>
                    <a:pt x="400184" y="157777"/>
                  </a:lnTo>
                  <a:lnTo>
                    <a:pt x="421970" y="161790"/>
                  </a:lnTo>
                  <a:lnTo>
                    <a:pt x="426388" y="162406"/>
                  </a:lnTo>
                  <a:lnTo>
                    <a:pt x="457813" y="166423"/>
                  </a:lnTo>
                  <a:lnTo>
                    <a:pt x="485932" y="168763"/>
                  </a:lnTo>
                  <a:lnTo>
                    <a:pt x="531087" y="170906"/>
                  </a:lnTo>
                  <a:lnTo>
                    <a:pt x="564596" y="171492"/>
                  </a:lnTo>
                  <a:lnTo>
                    <a:pt x="564596" y="174871"/>
                  </a:lnTo>
                  <a:lnTo>
                    <a:pt x="524655" y="182253"/>
                  </a:lnTo>
                  <a:lnTo>
                    <a:pt x="513046" y="187543"/>
                  </a:lnTo>
                  <a:lnTo>
                    <a:pt x="488318" y="185353"/>
                  </a:lnTo>
                  <a:lnTo>
                    <a:pt x="463509" y="182533"/>
                  </a:lnTo>
                  <a:lnTo>
                    <a:pt x="430676" y="177148"/>
                  </a:lnTo>
                  <a:lnTo>
                    <a:pt x="413114" y="173374"/>
                  </a:lnTo>
                  <a:lnTo>
                    <a:pt x="381715" y="166001"/>
                  </a:lnTo>
                  <a:lnTo>
                    <a:pt x="337932" y="150695"/>
                  </a:lnTo>
                  <a:lnTo>
                    <a:pt x="300733" y="127418"/>
                  </a:lnTo>
                  <a:lnTo>
                    <a:pt x="287207" y="114891"/>
                  </a:lnTo>
                  <a:lnTo>
                    <a:pt x="220928" y="114891"/>
                  </a:lnTo>
                  <a:lnTo>
                    <a:pt x="220928" y="171492"/>
                  </a:lnTo>
                  <a:lnTo>
                    <a:pt x="321574" y="157130"/>
                  </a:lnTo>
                  <a:lnTo>
                    <a:pt x="326483" y="159665"/>
                  </a:lnTo>
                  <a:lnTo>
                    <a:pt x="265947" y="173141"/>
                  </a:lnTo>
                  <a:lnTo>
                    <a:pt x="237881" y="180586"/>
                  </a:lnTo>
                  <a:lnTo>
                    <a:pt x="217290" y="187369"/>
                  </a:lnTo>
                  <a:lnTo>
                    <a:pt x="208655" y="190922"/>
                  </a:lnTo>
                  <a:lnTo>
                    <a:pt x="179198" y="178250"/>
                  </a:lnTo>
                  <a:lnTo>
                    <a:pt x="189017" y="166423"/>
                  </a:lnTo>
                  <a:lnTo>
                    <a:pt x="189017" y="114891"/>
                  </a:lnTo>
                  <a:lnTo>
                    <a:pt x="105554" y="114891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2190432"/>
            <a:ext cx="6883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0">
                <a:solidFill>
                  <a:srgbClr val="0000FF"/>
                </a:solidFill>
              </a:rPr>
              <a:t>几种常见标点的使用</a:t>
            </a:r>
            <a:endParaRPr sz="6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39467" y="209805"/>
            <a:ext cx="1465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1.</a:t>
            </a:r>
            <a:r>
              <a:rPr spc="-25"/>
              <a:t>句号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467361"/>
            <a:ext cx="8267065" cy="4474845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sz="4000" b="1" spc="-50">
                <a:solidFill>
                  <a:srgbClr val="FF0000"/>
                </a:solidFill>
                <a:latin typeface="MS Gothic"/>
                <a:cs typeface="MS Gothic"/>
              </a:rPr>
              <a:t>①</a:t>
            </a:r>
            <a:r>
              <a:rPr sz="4000" b="1" spc="-10">
                <a:solidFill>
                  <a:srgbClr val="FF0000"/>
                </a:solidFill>
                <a:latin typeface="Microsoft JhengHei"/>
                <a:cs typeface="Microsoft JhengHei"/>
              </a:rPr>
              <a:t>陈述句末尾的停顿</a:t>
            </a:r>
            <a:endParaRPr sz="4000">
              <a:latin typeface="Microsoft JhengHei"/>
              <a:cs typeface="Microsoft JhengHei"/>
            </a:endParaRPr>
          </a:p>
          <a:p>
            <a:pPr marL="1141730" marR="5080" indent="-1129665">
              <a:lnSpc>
                <a:spcPct val="115100"/>
              </a:lnSpc>
              <a:spcBef>
                <a:spcPts val="470"/>
              </a:spcBef>
            </a:pPr>
            <a:r>
              <a:rPr sz="4000" b="1">
                <a:latin typeface="Microsoft JhengHei"/>
                <a:cs typeface="Microsoft JhengHei"/>
              </a:rPr>
              <a:t>例：北京是中华人民共和国的首都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r>
              <a:rPr sz="4000" b="1">
                <a:latin typeface="Microsoft JhengHei"/>
                <a:cs typeface="Microsoft JhengHei"/>
              </a:rPr>
              <a:t>虚心使人进步，骄傲使人落后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000">
              <a:latin typeface="Microsoft JhengHei"/>
              <a:cs typeface="Microsoft JhengHei"/>
            </a:endParaRPr>
          </a:p>
          <a:p>
            <a:pPr marL="12700" marR="1134110">
              <a:lnSpc>
                <a:spcPct val="124900"/>
              </a:lnSpc>
              <a:spcBef>
                <a:spcPts val="5"/>
              </a:spcBef>
            </a:pPr>
            <a:r>
              <a:rPr sz="4000" b="1" spc="-50">
                <a:solidFill>
                  <a:srgbClr val="FF0000"/>
                </a:solidFill>
                <a:latin typeface="MS Gothic"/>
                <a:cs typeface="MS Gothic"/>
              </a:rPr>
              <a:t>②</a:t>
            </a:r>
            <a:r>
              <a:rPr sz="4000" b="1" spc="-5">
                <a:solidFill>
                  <a:srgbClr val="FF0000"/>
                </a:solidFill>
                <a:latin typeface="Microsoft JhengHei"/>
                <a:cs typeface="Microsoft JhengHei"/>
              </a:rPr>
              <a:t>语气舒缓的祈使句末尾用句号</a:t>
            </a:r>
            <a:r>
              <a:rPr sz="4000" b="1">
                <a:latin typeface="Microsoft JhengHei"/>
                <a:cs typeface="Microsoft JhengHei"/>
              </a:rPr>
              <a:t>例：请你稍等一下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67484" y="482722"/>
            <a:ext cx="16090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latin typeface="Arial"/>
                <a:cs typeface="Arial"/>
              </a:rPr>
              <a:t>2.</a:t>
            </a:r>
            <a:r>
              <a:rPr sz="4400" spc="-25"/>
              <a:t>问号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9740" y="2085748"/>
            <a:ext cx="7823200" cy="4194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 marR="2037080">
              <a:lnSpc>
                <a:spcPct val="124900"/>
              </a:lnSpc>
              <a:spcBef>
                <a:spcPts val="100"/>
              </a:spcBef>
            </a:pPr>
            <a:r>
              <a:rPr sz="3200" b="1" spc="-40">
                <a:solidFill>
                  <a:srgbClr val="FF0066"/>
                </a:solidFill>
                <a:latin typeface="MS Gothic"/>
                <a:cs typeface="MS Gothic"/>
              </a:rPr>
              <a:t>①</a:t>
            </a:r>
            <a:r>
              <a:rPr sz="3200" b="1" spc="-5">
                <a:solidFill>
                  <a:srgbClr val="FF0066"/>
                </a:solidFill>
                <a:latin typeface="Microsoft JhengHei"/>
                <a:cs typeface="Microsoft JhengHei"/>
              </a:rPr>
              <a:t>疑问句和反问句的末尾用问号</a:t>
            </a:r>
            <a:r>
              <a:rPr sz="3200" b="1">
                <a:latin typeface="Microsoft JhengHei"/>
                <a:cs typeface="Microsoft JhengHei"/>
              </a:rPr>
              <a:t>例：你见过金丝猴吗</a:t>
            </a:r>
            <a:r>
              <a:rPr sz="3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？</a:t>
            </a:r>
            <a:endParaRPr sz="3200">
              <a:latin typeface="Microsoft JhengHei"/>
              <a:cs typeface="Microsoft JhengHei"/>
            </a:endParaRPr>
          </a:p>
          <a:p>
            <a:pPr marL="88900">
              <a:lnSpc>
                <a:spcPct val="100000"/>
              </a:lnSpc>
              <a:spcBef>
                <a:spcPts val="765"/>
              </a:spcBef>
            </a:pPr>
            <a:r>
              <a:rPr sz="3200" b="1" spc="-5">
                <a:latin typeface="Microsoft JhengHei"/>
                <a:cs typeface="Microsoft JhengHei"/>
              </a:rPr>
              <a:t>例：难道你还不了解我吗？</a:t>
            </a:r>
            <a:endParaRPr sz="3200">
              <a:latin typeface="Microsoft JhengHei"/>
              <a:cs typeface="Microsoft JhengHei"/>
            </a:endParaRPr>
          </a:p>
          <a:p>
            <a:pPr marL="431800" marR="5080" indent="-342900">
              <a:lnSpc>
                <a:spcPct val="102800"/>
              </a:lnSpc>
              <a:spcBef>
                <a:spcPts val="635"/>
              </a:spcBef>
            </a:pPr>
            <a:r>
              <a:rPr sz="3200" b="1" spc="-40">
                <a:solidFill>
                  <a:srgbClr val="FF0000"/>
                </a:solidFill>
                <a:latin typeface="MS Gothic"/>
                <a:cs typeface="MS Gothic"/>
              </a:rPr>
              <a:t>②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句子里尽管用了疑问代词，如果不是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疑问句，也不用</a:t>
            </a:r>
            <a:r>
              <a:rPr sz="3600" b="1" spc="-20">
                <a:solidFill>
                  <a:srgbClr val="FF3399"/>
                </a:solidFill>
                <a:latin typeface="Microsoft JhengHei"/>
                <a:cs typeface="Microsoft JhengHei"/>
              </a:rPr>
              <a:t>问号。</a:t>
            </a:r>
            <a:endParaRPr sz="3600">
              <a:latin typeface="Microsoft JhengHei"/>
              <a:cs typeface="Microsoft JhengHei"/>
            </a:endParaRPr>
          </a:p>
          <a:p>
            <a:pPr marL="12700" marR="690880">
              <a:lnSpc>
                <a:spcPct val="100000"/>
              </a:lnSpc>
              <a:spcBef>
                <a:spcPts val="1430"/>
              </a:spcBef>
            </a:pPr>
            <a:r>
              <a:rPr sz="3200" b="1">
                <a:latin typeface="Microsoft JhengHei"/>
                <a:cs typeface="Microsoft JhengHei"/>
              </a:rPr>
              <a:t>如：</a:t>
            </a:r>
            <a:r>
              <a:rPr sz="3200" b="1">
                <a:latin typeface="Arial"/>
                <a:cs typeface="Arial"/>
              </a:rPr>
              <a:t>“</a:t>
            </a:r>
            <a:r>
              <a:rPr sz="3200" b="1" spc="-5">
                <a:latin typeface="Microsoft JhengHei"/>
                <a:cs typeface="Microsoft JhengHei"/>
              </a:rPr>
              <a:t>鲁迅先生为什么写那么多杂文是值</a:t>
            </a:r>
            <a:r>
              <a:rPr sz="3200" b="1">
                <a:latin typeface="Microsoft JhengHei"/>
                <a:cs typeface="Microsoft JhengHei"/>
              </a:rPr>
              <a:t>得讨论的问题。</a:t>
            </a:r>
            <a:r>
              <a:rPr sz="3200" b="1" spc="-50"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1604722"/>
            <a:ext cx="889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40">
                <a:solidFill>
                  <a:srgbClr val="000000"/>
                </a:solidFill>
                <a:latin typeface="MS Gothic"/>
                <a:cs typeface="MS Gothic"/>
              </a:rPr>
              <a:t>③</a:t>
            </a:r>
            <a:r>
              <a:rPr sz="3600" spc="175">
                <a:solidFill>
                  <a:srgbClr val="FF3399"/>
                </a:solidFill>
              </a:rPr>
              <a:t>选择问句,</a:t>
            </a:r>
            <a:r>
              <a:rPr sz="3600" spc="-5">
                <a:solidFill>
                  <a:srgbClr val="FF3399"/>
                </a:solidFill>
              </a:rPr>
              <a:t>中间的停顿用逗号，句末用问号</a:t>
            </a:r>
            <a:endParaRPr sz="36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40" y="2917394"/>
            <a:ext cx="7289800" cy="3180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78865" marR="3098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800080"/>
                </a:solidFill>
                <a:latin typeface="Microsoft JhengHei"/>
                <a:cs typeface="Microsoft JhengHei"/>
              </a:rPr>
              <a:t>如：</a:t>
            </a:r>
            <a:r>
              <a:rPr sz="3200" b="1">
                <a:solidFill>
                  <a:srgbClr val="800080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800080"/>
                </a:solidFill>
                <a:latin typeface="Microsoft JhengHei"/>
                <a:cs typeface="Microsoft JhengHei"/>
              </a:rPr>
              <a:t>你是今天动身去西安呢，还是明天去？</a:t>
            </a:r>
            <a:r>
              <a:rPr sz="3200" b="1" spc="-25">
                <a:solidFill>
                  <a:srgbClr val="800080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45"/>
              </a:spcBef>
            </a:pPr>
            <a:r>
              <a:rPr sz="3200" b="1" spc="-40">
                <a:solidFill>
                  <a:srgbClr val="FF0000"/>
                </a:solidFill>
                <a:latin typeface="MS Gothic"/>
                <a:cs typeface="MS Gothic"/>
              </a:rPr>
              <a:t>④</a:t>
            </a:r>
            <a:r>
              <a:rPr sz="3600" b="1" spc="-5">
                <a:solidFill>
                  <a:srgbClr val="FF3399"/>
                </a:solidFill>
                <a:latin typeface="Microsoft JhengHei"/>
                <a:cs typeface="Microsoft JhengHei"/>
              </a:rPr>
              <a:t>主谓倒装的问句，问号放在句末。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700">
              <a:latin typeface="Microsoft JhengHei"/>
              <a:cs typeface="Microsoft JhengHei"/>
            </a:endParaRPr>
          </a:p>
          <a:p>
            <a:pPr marR="398780" algn="ctr">
              <a:lnSpc>
                <a:spcPct val="100000"/>
              </a:lnSpc>
            </a:pPr>
            <a:r>
              <a:rPr sz="3200" b="1">
                <a:solidFill>
                  <a:srgbClr val="800080"/>
                </a:solidFill>
                <a:latin typeface="Microsoft JhengHei"/>
                <a:cs typeface="Microsoft JhengHei"/>
              </a:rPr>
              <a:t>如：</a:t>
            </a:r>
            <a:r>
              <a:rPr sz="3200" b="1">
                <a:solidFill>
                  <a:srgbClr val="800080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800080"/>
                </a:solidFill>
                <a:latin typeface="Microsoft JhengHei"/>
                <a:cs typeface="Microsoft JhengHei"/>
              </a:rPr>
              <a:t>怎么了，你？</a:t>
            </a:r>
            <a:r>
              <a:rPr sz="3200" b="1" spc="-25">
                <a:solidFill>
                  <a:srgbClr val="800080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88084" y="482722"/>
            <a:ext cx="21678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latin typeface="Arial"/>
                <a:cs typeface="Arial"/>
              </a:rPr>
              <a:t>3.</a:t>
            </a:r>
            <a:r>
              <a:rPr sz="4400" spc="-20"/>
              <a:t>感叹号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2052782"/>
            <a:ext cx="5715000" cy="436118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①</a:t>
            </a:r>
            <a:r>
              <a:rPr sz="3200" b="1" spc="-10">
                <a:solidFill>
                  <a:srgbClr val="CC00CC"/>
                </a:solidFill>
                <a:latin typeface="Microsoft JhengHei"/>
                <a:cs typeface="Microsoft JhengHei"/>
              </a:rPr>
              <a:t>感叹句的末尾用叹号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3200" b="1">
                <a:latin typeface="Microsoft JhengHei"/>
                <a:cs typeface="Microsoft JhengHei"/>
              </a:rPr>
              <a:t>例：为祖国的繁荣昌盛而奋斗</a:t>
            </a:r>
            <a:r>
              <a:rPr sz="3200" b="1" spc="-50">
                <a:solidFill>
                  <a:srgbClr val="FF0066"/>
                </a:solidFill>
                <a:latin typeface="Microsoft JhengHei"/>
                <a:cs typeface="Microsoft JhengHei"/>
              </a:rPr>
              <a:t>！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100">
              <a:latin typeface="Microsoft JhengHei"/>
              <a:cs typeface="Microsoft JhengHei"/>
            </a:endParaRPr>
          </a:p>
          <a:p>
            <a:pPr marL="12700" marR="818515">
              <a:lnSpc>
                <a:spcPct val="114500"/>
              </a:lnSpc>
              <a:spcBef>
                <a:spcPts val="5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②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感情强烈的祈使句用叹号</a:t>
            </a:r>
            <a:r>
              <a:rPr sz="3200" b="1">
                <a:latin typeface="Microsoft JhengHei"/>
                <a:cs typeface="Microsoft JhengHei"/>
              </a:rPr>
              <a:t>例：同志们，跟我来</a:t>
            </a:r>
            <a:r>
              <a:rPr sz="3200" b="1" spc="-50">
                <a:solidFill>
                  <a:srgbClr val="FF0066"/>
                </a:solidFill>
                <a:latin typeface="Microsoft JhengHei"/>
                <a:cs typeface="Microsoft JhengHei"/>
              </a:rPr>
              <a:t>！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100">
              <a:latin typeface="Microsoft JhengHei"/>
              <a:cs typeface="Microsoft JhengHei"/>
            </a:endParaRPr>
          </a:p>
          <a:p>
            <a:pPr marL="12700" marR="818515">
              <a:lnSpc>
                <a:spcPct val="114500"/>
              </a:lnSpc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③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语气强烈的反问句用叹号</a:t>
            </a:r>
            <a:r>
              <a:rPr sz="3200" b="1">
                <a:latin typeface="Microsoft JhengHei"/>
                <a:cs typeface="Microsoft JhengHei"/>
              </a:rPr>
              <a:t>例：我哪里比得上他呀</a:t>
            </a:r>
            <a:r>
              <a:rPr sz="3200" b="1" spc="-50">
                <a:solidFill>
                  <a:srgbClr val="FF0066"/>
                </a:solidFill>
                <a:latin typeface="Microsoft JhengHei"/>
                <a:cs typeface="Microsoft JhengHei"/>
              </a:rPr>
              <a:t>！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49869" y="18987"/>
            <a:ext cx="1465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4.</a:t>
            </a:r>
            <a:r>
              <a:rPr spc="-25"/>
              <a:t>逗号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40" y="607469"/>
            <a:ext cx="8966200" cy="5657850"/>
          </a:xfrm>
          <a:prstGeom prst="rect">
            <a:avLst/>
          </a:prstGeom>
        </p:spPr>
        <p:txBody>
          <a:bodyPr vert="horz" wrap="square" lIns="0" tIns="2800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05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①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主语谓语都比较长，中间用逗号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110"/>
              </a:spcBef>
            </a:pPr>
            <a:r>
              <a:rPr sz="3200" b="1">
                <a:latin typeface="Microsoft JhengHei"/>
                <a:cs typeface="Microsoft JhengHei"/>
              </a:rPr>
              <a:t>例：我们看得见的星星</a:t>
            </a:r>
            <a:r>
              <a:rPr sz="3200" b="1">
                <a:solidFill>
                  <a:srgbClr val="FF0066"/>
                </a:solidFill>
                <a:latin typeface="Microsoft JhengHei"/>
                <a:cs typeface="Microsoft JhengHei"/>
              </a:rPr>
              <a:t>，</a:t>
            </a:r>
            <a:r>
              <a:rPr sz="3200" b="1" spc="-10">
                <a:latin typeface="Microsoft JhengHei"/>
                <a:cs typeface="Microsoft JhengHei"/>
              </a:rPr>
              <a:t>绝大多数是恒星。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②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宾语是较长的主谓词组，前面用逗号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110"/>
              </a:spcBef>
            </a:pPr>
            <a:r>
              <a:rPr sz="3200" b="1">
                <a:latin typeface="Microsoft JhengHei"/>
                <a:cs typeface="Microsoft JhengHei"/>
              </a:rPr>
              <a:t>例：应该看到</a:t>
            </a:r>
            <a:r>
              <a:rPr sz="3200" b="1">
                <a:solidFill>
                  <a:srgbClr val="FF0066"/>
                </a:solidFill>
                <a:latin typeface="Microsoft JhengHei"/>
                <a:cs typeface="Microsoft JhengHei"/>
              </a:rPr>
              <a:t>，</a:t>
            </a:r>
            <a:r>
              <a:rPr sz="3200" b="1" spc="-5">
                <a:latin typeface="Microsoft JhengHei"/>
                <a:cs typeface="Microsoft JhengHei"/>
              </a:rPr>
              <a:t>科学需要一个人贡献出毕生精力。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③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句首状语后边可以用逗号</a:t>
            </a:r>
            <a:endParaRPr sz="3200">
              <a:latin typeface="Microsoft JhengHei"/>
              <a:cs typeface="Microsoft JhengHei"/>
            </a:endParaRPr>
          </a:p>
          <a:p>
            <a:pPr marL="689610">
              <a:lnSpc>
                <a:spcPct val="100000"/>
              </a:lnSpc>
            </a:pPr>
            <a:r>
              <a:rPr sz="3200" b="1">
                <a:latin typeface="Microsoft JhengHei"/>
                <a:cs typeface="Microsoft JhengHei"/>
              </a:rPr>
              <a:t>例：对于这个城市</a:t>
            </a:r>
            <a:r>
              <a:rPr sz="3200" b="1">
                <a:solidFill>
                  <a:srgbClr val="FF0066"/>
                </a:solidFill>
                <a:latin typeface="Microsoft JhengHei"/>
                <a:cs typeface="Microsoft JhengHei"/>
              </a:rPr>
              <a:t>，</a:t>
            </a:r>
            <a:r>
              <a:rPr sz="3200" b="1" spc="-10">
                <a:latin typeface="Microsoft JhengHei"/>
                <a:cs typeface="Microsoft JhengHei"/>
              </a:rPr>
              <a:t>他并不陌生。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050">
              <a:latin typeface="Microsoft JhengHei"/>
              <a:cs typeface="Microsoft JhengHei"/>
            </a:endParaRPr>
          </a:p>
          <a:p>
            <a:pPr marL="802640" marR="2872105" indent="-677545">
              <a:lnSpc>
                <a:spcPct val="100000"/>
              </a:lnSpc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④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复句内各分句间，大多用逗号</a:t>
            </a:r>
            <a:r>
              <a:rPr sz="3200" b="1">
                <a:latin typeface="Microsoft JhengHei"/>
                <a:cs typeface="Microsoft JhengHei"/>
              </a:rPr>
              <a:t>例：石在</a:t>
            </a:r>
            <a:r>
              <a:rPr sz="3200" b="1">
                <a:solidFill>
                  <a:srgbClr val="FF0066"/>
                </a:solidFill>
                <a:latin typeface="Microsoft JhengHei"/>
                <a:cs typeface="Microsoft JhengHei"/>
              </a:rPr>
              <a:t>，</a:t>
            </a:r>
            <a:r>
              <a:rPr sz="3200" b="1" spc="-10">
                <a:latin typeface="Microsoft JhengHei"/>
                <a:cs typeface="Microsoft JhengHei"/>
              </a:rPr>
              <a:t>火种是不会绝的。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65711" y="482722"/>
            <a:ext cx="2012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5</a:t>
            </a:r>
            <a:r>
              <a:rPr sz="4400" spc="-20"/>
              <a:t>、顿号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6451" y="1240994"/>
            <a:ext cx="8510905" cy="56356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①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句子内部并列词语之间较小的停顿用顿号。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800">
              <a:latin typeface="Microsoft JhengHei"/>
              <a:cs typeface="Microsoft JhengHei"/>
            </a:endParaRPr>
          </a:p>
          <a:p>
            <a:pPr marL="52069" marR="344805" indent="676910">
              <a:lnSpc>
                <a:spcPct val="10490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如：</a:t>
            </a:r>
            <a:r>
              <a:rPr sz="3200" b="1">
                <a:solidFill>
                  <a:srgbClr val="33CC33"/>
                </a:solidFill>
                <a:latin typeface="Microsoft JhengHei"/>
                <a:cs typeface="Microsoft JhengHei"/>
              </a:rPr>
              <a:t>春运期间</a:t>
            </a:r>
            <a:r>
              <a:rPr sz="3200" b="1">
                <a:solidFill>
                  <a:srgbClr val="33CC33"/>
                </a:solidFill>
                <a:latin typeface="Arial"/>
                <a:cs typeface="Arial"/>
              </a:rPr>
              <a:t>,</a:t>
            </a:r>
            <a:r>
              <a:rPr sz="3200" b="1">
                <a:solidFill>
                  <a:srgbClr val="33CC33"/>
                </a:solidFill>
                <a:latin typeface="Microsoft JhengHei"/>
                <a:cs typeface="Microsoft JhengHei"/>
              </a:rPr>
              <a:t>各单位要全面巡查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33CC33"/>
                </a:solidFill>
                <a:latin typeface="Microsoft JhengHei"/>
                <a:cs typeface="Microsoft JhengHei"/>
              </a:rPr>
              <a:t>修复</a:t>
            </a:r>
            <a:r>
              <a:rPr sz="3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33CC33"/>
                </a:solidFill>
                <a:latin typeface="Microsoft JhengHei"/>
                <a:cs typeface="Microsoft JhengHei"/>
              </a:rPr>
              <a:t>加固损毁的道路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33CC33"/>
                </a:solidFill>
                <a:latin typeface="Microsoft JhengHei"/>
                <a:cs typeface="Microsoft JhengHei"/>
              </a:rPr>
              <a:t>桥梁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、</a:t>
            </a:r>
            <a:r>
              <a:rPr sz="3200" b="1" spc="-20">
                <a:solidFill>
                  <a:srgbClr val="33CC33"/>
                </a:solidFill>
                <a:latin typeface="Microsoft JhengHei"/>
                <a:cs typeface="Microsoft JhengHei"/>
              </a:rPr>
              <a:t>航道。</a:t>
            </a:r>
            <a:endParaRPr sz="3200">
              <a:latin typeface="Microsoft JhengHei"/>
              <a:cs typeface="Microsoft JhengHei"/>
            </a:endParaRPr>
          </a:p>
          <a:p>
            <a:pPr marL="52069" marR="5080" indent="444500">
              <a:lnSpc>
                <a:spcPct val="100000"/>
              </a:lnSpc>
              <a:spcBef>
                <a:spcPts val="1505"/>
              </a:spcBef>
            </a:pPr>
            <a:r>
              <a:rPr sz="2800" b="1">
                <a:solidFill>
                  <a:srgbClr val="33CC33"/>
                </a:solidFill>
                <a:latin typeface="Microsoft JhengHei"/>
                <a:cs typeface="Microsoft JhengHei"/>
              </a:rPr>
              <a:t>我们要争做有理想、有道德、有文化、有纪律的</a:t>
            </a:r>
            <a:r>
              <a:rPr sz="2800" b="1">
                <a:solidFill>
                  <a:srgbClr val="33CC33"/>
                </a:solidFill>
                <a:latin typeface="Arial"/>
                <a:cs typeface="Arial"/>
              </a:rPr>
              <a:t>“</a:t>
            </a:r>
            <a:r>
              <a:rPr sz="2800" b="1" spc="-50">
                <a:solidFill>
                  <a:srgbClr val="33CC33"/>
                </a:solidFill>
                <a:latin typeface="Microsoft JhengHei"/>
                <a:cs typeface="Microsoft JhengHei"/>
              </a:rPr>
              <a:t>四</a:t>
            </a:r>
            <a:r>
              <a:rPr sz="2800" b="1">
                <a:solidFill>
                  <a:srgbClr val="33CC33"/>
                </a:solidFill>
                <a:latin typeface="Microsoft JhengHei"/>
                <a:cs typeface="Microsoft JhengHei"/>
              </a:rPr>
              <a:t>有</a:t>
            </a:r>
            <a:r>
              <a:rPr sz="2800" b="1">
                <a:solidFill>
                  <a:srgbClr val="33CC33"/>
                </a:solidFill>
                <a:latin typeface="Arial"/>
                <a:cs typeface="Arial"/>
              </a:rPr>
              <a:t>”</a:t>
            </a:r>
            <a:r>
              <a:rPr sz="2800" b="1" spc="-20">
                <a:solidFill>
                  <a:srgbClr val="33CC33"/>
                </a:solidFill>
                <a:latin typeface="Microsoft JhengHei"/>
                <a:cs typeface="Microsoft JhengHei"/>
              </a:rPr>
              <a:t>人才。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550">
              <a:latin typeface="Microsoft JhengHei"/>
              <a:cs typeface="Microsoft JhengHei"/>
            </a:endParaRPr>
          </a:p>
          <a:p>
            <a:pPr marL="546100">
              <a:lnSpc>
                <a:spcPct val="100000"/>
              </a:lnSpc>
            </a:pPr>
            <a:r>
              <a:rPr sz="2800" b="1" spc="-35">
                <a:solidFill>
                  <a:srgbClr val="CC00CC"/>
                </a:solidFill>
                <a:latin typeface="MS Gothic"/>
                <a:cs typeface="MS Gothic"/>
              </a:rPr>
              <a:t>②</a:t>
            </a:r>
            <a:r>
              <a:rPr sz="3200" b="1">
                <a:solidFill>
                  <a:srgbClr val="CC00CC"/>
                </a:solidFill>
                <a:latin typeface="Microsoft JhengHei"/>
                <a:cs typeface="Microsoft JhengHei"/>
              </a:rPr>
              <a:t>表示概数的数字之间不用顿号</a:t>
            </a:r>
            <a:r>
              <a:rPr sz="1800" b="1" spc="-50">
                <a:solidFill>
                  <a:srgbClr val="CC00CC"/>
                </a:solidFill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  <a:p>
            <a:pPr marR="2272665" algn="r">
              <a:lnSpc>
                <a:spcPct val="100000"/>
              </a:lnSpc>
              <a:spcBef>
                <a:spcPts val="2175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如</a:t>
            </a:r>
            <a:r>
              <a:rPr sz="2800" b="1">
                <a:solidFill>
                  <a:srgbClr val="FF0000"/>
                </a:solidFill>
                <a:latin typeface="Arial"/>
                <a:cs typeface="Arial"/>
              </a:rPr>
              <a:t>:</a:t>
            </a:r>
            <a:r>
              <a:rPr sz="2800" b="1">
                <a:solidFill>
                  <a:srgbClr val="33CC33"/>
                </a:solidFill>
                <a:latin typeface="Microsoft JhengHei"/>
                <a:cs typeface="Microsoft JhengHei"/>
              </a:rPr>
              <a:t>他读了五六年书</a:t>
            </a:r>
            <a:r>
              <a:rPr sz="2800" b="1">
                <a:solidFill>
                  <a:srgbClr val="33CC33"/>
                </a:solidFill>
                <a:latin typeface="Arial"/>
                <a:cs typeface="Arial"/>
              </a:rPr>
              <a:t>,</a:t>
            </a:r>
            <a:r>
              <a:rPr sz="2800" b="1">
                <a:solidFill>
                  <a:srgbClr val="33CC33"/>
                </a:solidFill>
                <a:latin typeface="Microsoft JhengHei"/>
                <a:cs typeface="Microsoft JhengHei"/>
              </a:rPr>
              <a:t>视野扩大了。</a:t>
            </a:r>
            <a:r>
              <a:rPr sz="2800" b="1">
                <a:solidFill>
                  <a:srgbClr val="FF0000"/>
                </a:solidFill>
                <a:latin typeface="Arial"/>
                <a:cs typeface="Arial"/>
              </a:rPr>
              <a:t>(</a:t>
            </a: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概数</a:t>
            </a:r>
            <a:endParaRPr sz="2800">
              <a:latin typeface="Microsoft JhengHei"/>
              <a:cs typeface="Microsoft JhengHei"/>
            </a:endParaRPr>
          </a:p>
          <a:p>
            <a:pPr marL="204470">
              <a:lnSpc>
                <a:spcPct val="100000"/>
              </a:lnSpc>
            </a:pPr>
            <a:r>
              <a:rPr sz="2800" b="1">
                <a:solidFill>
                  <a:srgbClr val="FF0000"/>
                </a:solidFill>
                <a:latin typeface="Arial"/>
                <a:cs typeface="Arial"/>
              </a:rPr>
              <a:t>)</a:t>
            </a:r>
            <a:endParaRPr sz="2800">
              <a:latin typeface="Arial"/>
              <a:cs typeface="Arial"/>
            </a:endParaRPr>
          </a:p>
          <a:p>
            <a:pPr marR="2233295" algn="r">
              <a:lnSpc>
                <a:spcPct val="100000"/>
              </a:lnSpc>
              <a:spcBef>
                <a:spcPts val="1680"/>
              </a:spcBef>
            </a:pPr>
            <a:r>
              <a:rPr sz="2800" b="1">
                <a:solidFill>
                  <a:srgbClr val="33CC33"/>
                </a:solidFill>
                <a:latin typeface="Microsoft JhengHei"/>
                <a:cs typeface="Microsoft JhengHei"/>
              </a:rPr>
              <a:t>班上三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33CC33"/>
                </a:solidFill>
                <a:latin typeface="Microsoft JhengHei"/>
                <a:cs typeface="Microsoft JhengHei"/>
              </a:rPr>
              <a:t>四组的同学去体检。</a:t>
            </a:r>
            <a:r>
              <a:rPr sz="2800" b="1">
                <a:solidFill>
                  <a:srgbClr val="FF0000"/>
                </a:solidFill>
                <a:latin typeface="Arial"/>
                <a:cs typeface="Arial"/>
              </a:rPr>
              <a:t>(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确数</a:t>
            </a:r>
            <a:r>
              <a:rPr sz="2800" b="1" spc="-50">
                <a:solidFill>
                  <a:srgbClr val="FF0000"/>
                </a:solidFill>
                <a:latin typeface="Arial"/>
                <a:cs typeface="Arial"/>
              </a:rPr>
              <a:t>)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7340" y="-83081"/>
            <a:ext cx="8559800" cy="6383020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z="2800" b="1" spc="-335">
                <a:solidFill>
                  <a:srgbClr val="CC00CC"/>
                </a:solidFill>
                <a:latin typeface="MS Gothic"/>
                <a:cs typeface="MS Gothic"/>
              </a:rPr>
              <a:t>③ </a:t>
            </a:r>
            <a:r>
              <a:rPr sz="2800" b="1" spc="-5">
                <a:solidFill>
                  <a:srgbClr val="CC00CC"/>
                </a:solidFill>
                <a:latin typeface="Microsoft JhengHei"/>
                <a:cs typeface="Microsoft JhengHei"/>
              </a:rPr>
              <a:t>较长的并列成分之间，不用顿号，而用逗号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0000"/>
              </a:lnSpc>
              <a:spcBef>
                <a:spcPts val="835"/>
              </a:spcBef>
            </a:pPr>
            <a:r>
              <a:rPr sz="2800" b="1">
                <a:latin typeface="Microsoft JhengHei"/>
                <a:cs typeface="Microsoft JhengHei"/>
              </a:rPr>
              <a:t>例：这翻滚的麦浪</a:t>
            </a:r>
            <a:r>
              <a:rPr sz="2800" b="1">
                <a:solidFill>
                  <a:srgbClr val="FF0066"/>
                </a:solidFill>
                <a:latin typeface="Microsoft JhengHei"/>
                <a:cs typeface="Microsoft JhengHei"/>
              </a:rPr>
              <a:t>，</a:t>
            </a:r>
            <a:r>
              <a:rPr sz="2800" b="1">
                <a:latin typeface="Microsoft JhengHei"/>
                <a:cs typeface="Microsoft JhengHei"/>
              </a:rPr>
              <a:t>这清清的流水</a:t>
            </a:r>
            <a:r>
              <a:rPr sz="2800" b="1">
                <a:solidFill>
                  <a:srgbClr val="FF0066"/>
                </a:solidFill>
                <a:latin typeface="Microsoft JhengHei"/>
                <a:cs typeface="Microsoft JhengHei"/>
              </a:rPr>
              <a:t>，</a:t>
            </a:r>
            <a:r>
              <a:rPr sz="2800" b="1" spc="-10">
                <a:latin typeface="Microsoft JhengHei"/>
                <a:cs typeface="Microsoft JhengHei"/>
              </a:rPr>
              <a:t>这鲜艳的山花，让</a:t>
            </a:r>
            <a:r>
              <a:rPr sz="2800" b="1" spc="-15">
                <a:latin typeface="Microsoft JhengHei"/>
                <a:cs typeface="Microsoft JhengHei"/>
              </a:rPr>
              <a:t>人陶醉。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4900"/>
              </a:lnSpc>
              <a:spcBef>
                <a:spcPts val="345"/>
              </a:spcBef>
            </a:pPr>
            <a:r>
              <a:rPr sz="2800" b="1" spc="-35">
                <a:solidFill>
                  <a:srgbClr val="CC00CC"/>
                </a:solidFill>
                <a:latin typeface="MS Gothic"/>
                <a:cs typeface="MS Gothic"/>
              </a:rPr>
              <a:t>④</a:t>
            </a:r>
            <a:r>
              <a:rPr sz="2800" b="1" spc="-5">
                <a:solidFill>
                  <a:srgbClr val="CC00CC"/>
                </a:solidFill>
                <a:latin typeface="Microsoft JhengHei"/>
                <a:cs typeface="Microsoft JhengHei"/>
              </a:rPr>
              <a:t>并列成分做谓语，如果并列成分是主谓结构，那么并列成分之间不用顿号，用逗号。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 spc="-5">
                <a:latin typeface="Microsoft JhengHei"/>
                <a:cs typeface="Microsoft JhengHei"/>
              </a:rPr>
              <a:t>例：这省今年水利建设，任务重，工程难，规模大。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800" b="1" spc="-35">
                <a:solidFill>
                  <a:srgbClr val="CC00CC"/>
                </a:solidFill>
                <a:latin typeface="MS Gothic"/>
                <a:cs typeface="MS Gothic"/>
              </a:rPr>
              <a:t>⑤</a:t>
            </a:r>
            <a:r>
              <a:rPr sz="2800" b="1" spc="-5">
                <a:solidFill>
                  <a:srgbClr val="CC00CC"/>
                </a:solidFill>
                <a:latin typeface="Microsoft JhengHei"/>
                <a:cs typeface="Microsoft JhengHei"/>
              </a:rPr>
              <a:t>并列词语中已经使用连词，不能再使用顿号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0000"/>
              </a:lnSpc>
              <a:spcBef>
                <a:spcPts val="835"/>
              </a:spcBef>
            </a:pPr>
            <a:r>
              <a:rPr sz="2800" b="1">
                <a:latin typeface="Microsoft JhengHei"/>
                <a:cs typeface="Microsoft JhengHei"/>
              </a:rPr>
              <a:t>我国科学、文化、卫生、教育</a:t>
            </a:r>
            <a:r>
              <a:rPr sz="2800" b="1">
                <a:solidFill>
                  <a:srgbClr val="FF0066"/>
                </a:solidFill>
                <a:latin typeface="Microsoft JhengHei"/>
                <a:cs typeface="Microsoft JhengHei"/>
              </a:rPr>
              <a:t>和</a:t>
            </a:r>
            <a:r>
              <a:rPr sz="2800" b="1" spc="-5">
                <a:latin typeface="Microsoft JhengHei"/>
                <a:cs typeface="Microsoft JhengHei"/>
              </a:rPr>
              <a:t>新闻出版业有了较大发</a:t>
            </a:r>
            <a:r>
              <a:rPr sz="2800" b="1" spc="-25">
                <a:latin typeface="Microsoft JhengHei"/>
                <a:cs typeface="Microsoft JhengHei"/>
              </a:rPr>
              <a:t>展。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4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 spc="-35">
                <a:solidFill>
                  <a:srgbClr val="CC00CC"/>
                </a:solidFill>
                <a:latin typeface="MS Gothic"/>
                <a:cs typeface="MS Gothic"/>
              </a:rPr>
              <a:t>⑥</a:t>
            </a:r>
            <a:r>
              <a:rPr sz="2800" b="1" spc="-5">
                <a:solidFill>
                  <a:srgbClr val="CC00CC"/>
                </a:solidFill>
                <a:latin typeface="Microsoft JhengHei"/>
                <a:cs typeface="Microsoft JhengHei"/>
              </a:rPr>
              <a:t>带有语气词的并列词语间不用顿号，只用逗号。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0000"/>
              </a:lnSpc>
              <a:spcBef>
                <a:spcPts val="835"/>
              </a:spcBef>
            </a:pPr>
            <a:r>
              <a:rPr sz="2800" b="1" spc="-5">
                <a:latin typeface="Microsoft JhengHei"/>
                <a:cs typeface="Microsoft JhengHei"/>
              </a:rPr>
              <a:t>例：这里的山啊，水啊，树啊，草啊，都是我从小就熟</a:t>
            </a:r>
            <a:r>
              <a:rPr sz="2800" b="1" spc="-20">
                <a:latin typeface="Microsoft JhengHei"/>
                <a:cs typeface="Microsoft JhengHei"/>
              </a:rPr>
              <a:t>悉的。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55600" marR="5080" indent="-342900">
              <a:lnSpc>
                <a:spcPts val="4029"/>
              </a:lnSpc>
              <a:spcBef>
                <a:spcPts val="5"/>
              </a:spcBef>
            </a:pPr>
            <a:r>
              <a:rPr sz="3200" b="0">
                <a:solidFill>
                  <a:srgbClr val="CC00CC"/>
                </a:solidFill>
                <a:latin typeface="宋体"/>
                <a:cs typeface="宋体"/>
              </a:rPr>
              <a:t>（</a:t>
            </a:r>
            <a:r>
              <a:rPr sz="3200" b="0">
                <a:solidFill>
                  <a:srgbClr val="CC00CC"/>
                </a:solidFill>
                <a:latin typeface="Arial"/>
                <a:cs typeface="Arial"/>
              </a:rPr>
              <a:t>7</a:t>
            </a:r>
            <a:r>
              <a:rPr sz="3200" b="0">
                <a:solidFill>
                  <a:srgbClr val="CC00CC"/>
                </a:solidFill>
                <a:latin typeface="宋体"/>
                <a:cs typeface="宋体"/>
              </a:rPr>
              <a:t>）</a:t>
            </a:r>
            <a:r>
              <a:rPr sz="3200" b="0" spc="-5">
                <a:solidFill>
                  <a:srgbClr val="CC00CC"/>
                </a:solidFill>
                <a:latin typeface="宋体"/>
                <a:cs typeface="宋体"/>
              </a:rPr>
              <a:t>表并列性的引号、书名号之间一般不用</a:t>
            </a:r>
            <a:r>
              <a:rPr sz="3200" b="0" spc="-20">
                <a:solidFill>
                  <a:srgbClr val="CC00CC"/>
                </a:solidFill>
                <a:latin typeface="宋体"/>
                <a:cs typeface="宋体"/>
              </a:rPr>
              <a:t>顿号。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2718816"/>
            <a:ext cx="77470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latin typeface="宋体"/>
                <a:cs typeface="宋体"/>
              </a:rPr>
              <a:t>如：我最近观看了许多电影，如《唐山大地震》《敢死队》《盗梦空间》等。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75691" y="282144"/>
            <a:ext cx="11772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latin typeface="Arial"/>
                <a:cs typeface="Arial"/>
              </a:rPr>
              <a:t>6.</a:t>
            </a:r>
            <a:r>
              <a:rPr sz="3200" spc="-25"/>
              <a:t>冒号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740" y="745898"/>
            <a:ext cx="8966200" cy="5466715"/>
          </a:xfrm>
          <a:prstGeom prst="rect">
            <a:avLst/>
          </a:prstGeom>
        </p:spPr>
        <p:txBody>
          <a:bodyPr vert="horz" wrap="square" lIns="0" tIns="2800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05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①</a:t>
            </a:r>
            <a:r>
              <a:rPr sz="3200" b="1" spc="-10">
                <a:solidFill>
                  <a:srgbClr val="CC00CC"/>
                </a:solidFill>
                <a:latin typeface="Microsoft JhengHei"/>
                <a:cs typeface="Microsoft JhengHei"/>
              </a:rPr>
              <a:t>用在称呼语后面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110"/>
              </a:spcBef>
            </a:pPr>
            <a:r>
              <a:rPr sz="3200" b="1">
                <a:latin typeface="Microsoft JhengHei"/>
                <a:cs typeface="Microsoft JhengHei"/>
              </a:rPr>
              <a:t>例：同志们、朋友们</a:t>
            </a:r>
            <a:r>
              <a:rPr sz="3200" b="1">
                <a:solidFill>
                  <a:srgbClr val="FF0066"/>
                </a:solidFill>
                <a:latin typeface="Microsoft JhengHei"/>
                <a:cs typeface="Microsoft JhengHei"/>
              </a:rPr>
              <a:t>：</a:t>
            </a:r>
            <a:r>
              <a:rPr sz="3200" b="1" spc="-10">
                <a:latin typeface="Microsoft JhengHei"/>
                <a:cs typeface="Microsoft JhengHei"/>
              </a:rPr>
              <a:t>现在开会了。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ct val="104900"/>
              </a:lnSpc>
              <a:spcBef>
                <a:spcPts val="1545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②</a:t>
            </a:r>
            <a:r>
              <a:rPr sz="3200" b="1">
                <a:solidFill>
                  <a:srgbClr val="CC00CC"/>
                </a:solidFill>
                <a:latin typeface="Microsoft JhengHei"/>
                <a:cs typeface="Microsoft JhengHei"/>
              </a:rPr>
              <a:t>用在提示的词（如</a:t>
            </a:r>
            <a:r>
              <a:rPr sz="3200" b="1">
                <a:solidFill>
                  <a:srgbClr val="CC00CC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说、证明、发现、宣布、指</a:t>
            </a:r>
            <a:r>
              <a:rPr sz="3200" b="1">
                <a:solidFill>
                  <a:srgbClr val="CC00CC"/>
                </a:solidFill>
                <a:latin typeface="Microsoft JhengHei"/>
                <a:cs typeface="Microsoft JhengHei"/>
              </a:rPr>
              <a:t>出、透露、例如、如下等）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的后面，引出具体内容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1920"/>
              </a:spcBef>
            </a:pPr>
            <a:r>
              <a:rPr sz="3200" b="1" spc="-5">
                <a:latin typeface="Microsoft JhengHei"/>
                <a:cs typeface="Microsoft JhengHei"/>
              </a:rPr>
              <a:t>如：记者在调查中发现：近年来中小学生的劳动观</a:t>
            </a:r>
            <a:r>
              <a:rPr sz="3200" b="1" spc="-10">
                <a:latin typeface="Microsoft JhengHei"/>
                <a:cs typeface="Microsoft JhengHei"/>
              </a:rPr>
              <a:t>念越来越淡薄了。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2800" b="1" spc="-35">
                <a:solidFill>
                  <a:srgbClr val="CC00CC"/>
                </a:solidFill>
                <a:latin typeface="MS Gothic"/>
                <a:cs typeface="MS Gothic"/>
              </a:rPr>
              <a:t>③</a:t>
            </a:r>
            <a:r>
              <a:rPr sz="2800" b="1" spc="-5">
                <a:solidFill>
                  <a:srgbClr val="CC00CC"/>
                </a:solidFill>
                <a:latin typeface="Microsoft JhengHei"/>
                <a:cs typeface="Microsoft JhengHei"/>
              </a:rPr>
              <a:t>用在总括性的话后，引起下文的分说</a:t>
            </a:r>
            <a:endParaRPr sz="2800">
              <a:latin typeface="Microsoft JhengHei"/>
              <a:cs typeface="Microsoft JhengHei"/>
            </a:endParaRPr>
          </a:p>
          <a:p>
            <a:pPr marL="12700" marR="55880">
              <a:lnSpc>
                <a:spcPct val="100000"/>
              </a:lnSpc>
              <a:spcBef>
                <a:spcPts val="165"/>
              </a:spcBef>
            </a:pPr>
            <a:r>
              <a:rPr sz="2800" b="1">
                <a:latin typeface="Microsoft JhengHei"/>
                <a:cs typeface="Microsoft JhengHei"/>
              </a:rPr>
              <a:t>例：北京紫禁城有四座城门</a:t>
            </a:r>
            <a:r>
              <a:rPr sz="2800" b="1">
                <a:solidFill>
                  <a:srgbClr val="FF0066"/>
                </a:solidFill>
                <a:latin typeface="Microsoft JhengHei"/>
                <a:cs typeface="Microsoft JhengHei"/>
              </a:rPr>
              <a:t>：</a:t>
            </a:r>
            <a:r>
              <a:rPr sz="2800" b="1" spc="-5">
                <a:latin typeface="Microsoft JhengHei"/>
                <a:cs typeface="Microsoft JhengHei"/>
              </a:rPr>
              <a:t>午门、神武门、东华门、西</a:t>
            </a:r>
            <a:r>
              <a:rPr sz="2800" b="1" spc="-20">
                <a:latin typeface="Microsoft JhengHei"/>
                <a:cs typeface="Microsoft JhengHei"/>
              </a:rPr>
              <a:t>华门。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05132"/>
            <a:ext cx="8153400" cy="4559935"/>
          </a:xfrm>
          <a:prstGeom prst="rect">
            <a:avLst/>
          </a:prstGeom>
        </p:spPr>
        <p:txBody>
          <a:bodyPr vert="horz" wrap="square" lIns="0" tIns="1339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④</a:t>
            </a:r>
            <a:r>
              <a:rPr sz="3200" b="1" spc="-5">
                <a:solidFill>
                  <a:srgbClr val="CC00CC"/>
                </a:solidFill>
                <a:latin typeface="Microsoft JhengHei"/>
                <a:cs typeface="Microsoft JhengHei"/>
              </a:rPr>
              <a:t>用在总括性的话语前，表示总结上文</a:t>
            </a:r>
            <a:endParaRPr sz="32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00000"/>
              </a:lnSpc>
              <a:spcBef>
                <a:spcPts val="955"/>
              </a:spcBef>
            </a:pPr>
            <a:r>
              <a:rPr sz="3200" b="1">
                <a:latin typeface="Microsoft JhengHei"/>
                <a:cs typeface="Microsoft JhengHei"/>
              </a:rPr>
              <a:t>例：做，要靠想来指导；想，要靠做来证明</a:t>
            </a:r>
            <a:r>
              <a:rPr sz="3200" b="1" spc="-50">
                <a:solidFill>
                  <a:srgbClr val="FF0066"/>
                </a:solidFill>
                <a:latin typeface="Microsoft JhengHei"/>
                <a:cs typeface="Microsoft JhengHei"/>
              </a:rPr>
              <a:t>：</a:t>
            </a:r>
            <a:r>
              <a:rPr sz="3200" b="1" spc="-5">
                <a:latin typeface="Microsoft JhengHei"/>
                <a:cs typeface="Microsoft JhengHei"/>
              </a:rPr>
              <a:t>想和做是紧密联结在一起的。</a:t>
            </a:r>
            <a:endParaRPr sz="3200">
              <a:latin typeface="Microsoft JhengHei"/>
              <a:cs typeface="Microsoft JhengHei"/>
            </a:endParaRPr>
          </a:p>
          <a:p>
            <a:pPr marL="12700" marR="412115">
              <a:lnSpc>
                <a:spcPts val="4610"/>
              </a:lnSpc>
              <a:spcBef>
                <a:spcPts val="95"/>
              </a:spcBef>
              <a:tabLst>
                <a:tab pos="4302125"/>
              </a:tabLst>
            </a:pPr>
            <a:r>
              <a:rPr sz="3200" b="1" spc="-40">
                <a:solidFill>
                  <a:srgbClr val="CC00CC"/>
                </a:solidFill>
                <a:latin typeface="MS Gothic"/>
                <a:cs typeface="MS Gothic"/>
              </a:rPr>
              <a:t>⑤</a:t>
            </a:r>
            <a:r>
              <a:rPr sz="3200" b="1">
                <a:solidFill>
                  <a:srgbClr val="CC00CC"/>
                </a:solidFill>
                <a:latin typeface="Microsoft JhengHei"/>
                <a:cs typeface="Microsoft JhengHei"/>
              </a:rPr>
              <a:t>用在需要解释的词语后，引出解释或说</a:t>
            </a:r>
            <a:r>
              <a:rPr sz="3200" b="1" spc="-50">
                <a:solidFill>
                  <a:srgbClr val="CC00CC"/>
                </a:solidFill>
                <a:latin typeface="Microsoft JhengHei"/>
                <a:cs typeface="Microsoft JhengHei"/>
              </a:rPr>
              <a:t>明</a:t>
            </a:r>
            <a:r>
              <a:rPr sz="3200" b="1">
                <a:latin typeface="Microsoft JhengHei"/>
                <a:cs typeface="Microsoft JhengHei"/>
              </a:rPr>
              <a:t>例：外文图书展销会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r>
              <a:rPr sz="3200" b="1">
                <a:latin typeface="Microsoft JhengHei"/>
                <a:cs typeface="Microsoft JhengHei"/>
              </a:rPr>
              <a:t>	日期</a:t>
            </a:r>
            <a:r>
              <a:rPr sz="3200" b="1" spc="-10">
                <a:solidFill>
                  <a:srgbClr val="FF0066"/>
                </a:solidFill>
                <a:latin typeface="Microsoft JhengHei"/>
                <a:cs typeface="Microsoft JhengHei"/>
              </a:rPr>
              <a:t>：</a:t>
            </a:r>
            <a:r>
              <a:rPr sz="3200" b="1" spc="-10">
                <a:latin typeface="Arial"/>
                <a:cs typeface="Arial"/>
              </a:rPr>
              <a:t>10</a:t>
            </a:r>
            <a:r>
              <a:rPr sz="3200" b="1">
                <a:latin typeface="Microsoft JhengHei"/>
                <a:cs typeface="Microsoft JhengHei"/>
              </a:rPr>
              <a:t>月</a:t>
            </a:r>
            <a:r>
              <a:rPr sz="3200" b="1" spc="-10">
                <a:latin typeface="Arial"/>
                <a:cs typeface="Arial"/>
              </a:rPr>
              <a:t>20</a:t>
            </a:r>
            <a:r>
              <a:rPr sz="3200" b="1" spc="-50">
                <a:latin typeface="Microsoft JhengHei"/>
                <a:cs typeface="Microsoft JhengHei"/>
              </a:rPr>
              <a:t>日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3200" b="1" spc="-40">
                <a:solidFill>
                  <a:srgbClr val="FF0000"/>
                </a:solidFill>
                <a:latin typeface="MS Gothic"/>
                <a:cs typeface="MS Gothic"/>
              </a:rPr>
              <a:t>⑥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转述的话前不能用冒号（人称发生变化</a:t>
            </a:r>
            <a:r>
              <a:rPr sz="3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355600" marR="412115" indent="-342900">
              <a:lnSpc>
                <a:spcPct val="100000"/>
              </a:lnSpc>
              <a:spcBef>
                <a:spcPts val="960"/>
              </a:spcBef>
            </a:pPr>
            <a:r>
              <a:rPr sz="3200" b="1">
                <a:latin typeface="Microsoft JhengHei"/>
                <a:cs typeface="Microsoft JhengHei"/>
              </a:rPr>
              <a:t>例：老师说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，</a:t>
            </a:r>
            <a:r>
              <a:rPr sz="3200" b="1" spc="-5">
                <a:latin typeface="Microsoft JhengHei"/>
                <a:cs typeface="Microsoft JhengHei"/>
              </a:rPr>
              <a:t>他今天不舒服，不来给同学们</a:t>
            </a:r>
            <a:r>
              <a:rPr sz="3200" b="1" spc="-15">
                <a:latin typeface="Microsoft JhengHei"/>
                <a:cs typeface="Microsoft JhengHei"/>
              </a:rPr>
              <a:t>上课了。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66094" y="196972"/>
            <a:ext cx="4767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0066"/>
                </a:solidFill>
                <a:latin typeface="Arial"/>
                <a:cs typeface="Arial"/>
              </a:rPr>
              <a:t>“XX</a:t>
            </a:r>
            <a:r>
              <a:rPr>
                <a:solidFill>
                  <a:srgbClr val="FF0066"/>
                </a:solidFill>
              </a:rPr>
              <a:t>说</a:t>
            </a:r>
            <a:r>
              <a:rPr>
                <a:solidFill>
                  <a:srgbClr val="FF0066"/>
                </a:solidFill>
                <a:latin typeface="Arial"/>
                <a:cs typeface="Arial"/>
              </a:rPr>
              <a:t>”</a:t>
            </a:r>
            <a:r>
              <a:rPr spc="-10">
                <a:solidFill>
                  <a:srgbClr val="FF0066"/>
                </a:solidFill>
              </a:rPr>
              <a:t>后的标点符号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901102"/>
            <a:ext cx="8255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"/>
                <a:cs typeface="Microsoft JhengHei"/>
              </a:rPr>
              <a:t>①</a:t>
            </a:r>
            <a:r>
              <a:rPr sz="3200" b="1" u="heavy" spc="800">
                <a:uFill>
                  <a:solidFill>
                    <a:srgbClr val="009999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>
                <a:latin typeface="Microsoft JhengHei"/>
                <a:cs typeface="Microsoft JhengHei"/>
              </a:rPr>
              <a:t>说话人在前，</a:t>
            </a:r>
            <a:r>
              <a:rPr sz="3200" b="1">
                <a:latin typeface="Arial"/>
                <a:cs typeface="Arial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说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之类的提示语后用冒号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31140" y="1468191"/>
            <a:ext cx="8940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如：他坐在长椅上，结结巴巴地说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：</a:t>
            </a:r>
            <a:r>
              <a:rPr sz="3600" b="1">
                <a:solidFill>
                  <a:srgbClr val="CC00FF"/>
                </a:solidFill>
                <a:latin typeface="Arial"/>
                <a:cs typeface="Arial"/>
              </a:rPr>
              <a:t>“</a:t>
            </a:r>
            <a:r>
              <a:rPr sz="3600" b="1" spc="-20">
                <a:solidFill>
                  <a:srgbClr val="CC00FF"/>
                </a:solidFill>
                <a:latin typeface="Microsoft JhengHei"/>
                <a:cs typeface="Microsoft JhengHei"/>
              </a:rPr>
              <a:t>是他，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1140" y="1792367"/>
            <a:ext cx="8763000" cy="2703830"/>
          </a:xfrm>
          <a:prstGeom prst="rect">
            <a:avLst/>
          </a:prstGeom>
        </p:spPr>
        <p:txBody>
          <a:bodyPr vert="horz" wrap="square" lIns="0" tIns="2368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64"/>
              </a:spcBef>
            </a:pPr>
            <a:r>
              <a:rPr sz="3600" b="1" spc="-10">
                <a:solidFill>
                  <a:srgbClr val="CC00FF"/>
                </a:solidFill>
                <a:latin typeface="Microsoft JhengHei"/>
                <a:cs typeface="Microsoft JhengHei"/>
              </a:rPr>
              <a:t>真是他！</a:t>
            </a:r>
            <a:r>
              <a:rPr sz="3600" b="1" spc="-25">
                <a:solidFill>
                  <a:srgbClr val="CC00FF"/>
                </a:solidFill>
                <a:latin typeface="Arial"/>
                <a:cs typeface="Arial"/>
              </a:rPr>
              <a:t>”</a:t>
            </a:r>
            <a:endParaRPr sz="3600">
              <a:latin typeface="Arial"/>
              <a:cs typeface="Arial"/>
            </a:endParaRPr>
          </a:p>
          <a:p>
            <a:pPr marL="88900" indent="-76200">
              <a:lnSpc>
                <a:spcPct val="100000"/>
              </a:lnSpc>
              <a:spcBef>
                <a:spcPts val="1570"/>
              </a:spcBef>
              <a:tabLst>
                <a:tab pos="621665"/>
              </a:tabLst>
            </a:pPr>
            <a:r>
              <a:rPr sz="3200" b="1" spc="-50">
                <a:latin typeface="Microsoft JhengHei"/>
                <a:cs typeface="Microsoft JhengHei"/>
              </a:rPr>
              <a:t>②</a:t>
            </a:r>
            <a:r>
              <a:rPr sz="3200" b="1">
                <a:latin typeface="Microsoft JhengHei"/>
                <a:cs typeface="Microsoft JhengHei"/>
              </a:rPr>
              <a:t>	说话人在中间，</a:t>
            </a:r>
            <a:r>
              <a:rPr sz="3200" b="1">
                <a:latin typeface="Arial"/>
                <a:cs typeface="Arial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说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 spc="-5">
                <a:latin typeface="Microsoft JhengHei"/>
                <a:cs typeface="Microsoft JhengHei"/>
              </a:rPr>
              <a:t>之类的提示语后用逗号；</a:t>
            </a:r>
            <a:endParaRPr sz="3200">
              <a:latin typeface="Microsoft JhengHei"/>
              <a:cs typeface="Microsoft JhengHei"/>
            </a:endParaRPr>
          </a:p>
          <a:p>
            <a:pPr marL="88900" marR="208279">
              <a:lnSpc>
                <a:spcPct val="100000"/>
              </a:lnSpc>
              <a:spcBef>
                <a:spcPts val="950"/>
              </a:spcBef>
            </a:pP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如：</a:t>
            </a:r>
            <a:r>
              <a:rPr sz="3600" b="1">
                <a:solidFill>
                  <a:srgbClr val="CC00FF"/>
                </a:solidFill>
                <a:latin typeface="Arial"/>
                <a:cs typeface="Arial"/>
              </a:rPr>
              <a:t>“</a:t>
            </a: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不行，</a:t>
            </a:r>
            <a:r>
              <a:rPr sz="3600" b="1">
                <a:solidFill>
                  <a:srgbClr val="CC00FF"/>
                </a:solidFill>
                <a:latin typeface="Arial"/>
                <a:cs typeface="Arial"/>
              </a:rPr>
              <a:t>”</a:t>
            </a: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程老师干干脆脆的回答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，</a:t>
            </a:r>
            <a:r>
              <a:rPr sz="3600" b="1">
                <a:solidFill>
                  <a:srgbClr val="CC00FF"/>
                </a:solidFill>
                <a:latin typeface="Arial"/>
                <a:cs typeface="Arial"/>
              </a:rPr>
              <a:t>“</a:t>
            </a:r>
            <a:r>
              <a:rPr sz="3600" b="1" spc="-50">
                <a:solidFill>
                  <a:srgbClr val="CC00FF"/>
                </a:solidFill>
                <a:latin typeface="Microsoft JhengHei"/>
                <a:cs typeface="Microsoft JhengHei"/>
              </a:rPr>
              <a:t>不</a:t>
            </a: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行，你的嗓子沙哑得厉害，念不好。</a:t>
            </a:r>
            <a:r>
              <a:rPr sz="3600" b="1" spc="-50">
                <a:solidFill>
                  <a:srgbClr val="CC00FF"/>
                </a:solidFill>
                <a:latin typeface="Arial"/>
                <a:cs typeface="Arial"/>
              </a:rPr>
              <a:t>”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740" y="4946767"/>
            <a:ext cx="8763000" cy="168275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65100" marR="5080" indent="-152400" algn="just">
              <a:lnSpc>
                <a:spcPct val="103899"/>
              </a:lnSpc>
              <a:spcBef>
                <a:spcPts val="215"/>
              </a:spcBef>
            </a:pPr>
            <a:r>
              <a:rPr sz="3200" b="1">
                <a:latin typeface="Microsoft JhengHei"/>
                <a:cs typeface="Microsoft JhengHei"/>
              </a:rPr>
              <a:t>③ 说话人在最后，</a:t>
            </a:r>
            <a:r>
              <a:rPr sz="3200" b="1">
                <a:latin typeface="Arial"/>
                <a:cs typeface="Arial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说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 spc="-5">
                <a:latin typeface="Microsoft JhengHei"/>
                <a:cs typeface="Microsoft JhengHei"/>
              </a:rPr>
              <a:t>之类的提示语后用句号。</a:t>
            </a: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如：</a:t>
            </a:r>
            <a:r>
              <a:rPr sz="3600" b="1">
                <a:solidFill>
                  <a:srgbClr val="CC00FF"/>
                </a:solidFill>
                <a:latin typeface="Arial"/>
                <a:cs typeface="Arial"/>
              </a:rPr>
              <a:t>“</a:t>
            </a:r>
            <a:r>
              <a:rPr sz="3600" b="1" spc="-5">
                <a:solidFill>
                  <a:srgbClr val="CC00FF"/>
                </a:solidFill>
                <a:latin typeface="Microsoft JhengHei"/>
                <a:cs typeface="Microsoft JhengHei"/>
              </a:rPr>
              <a:t>老太太，信是早收到了。我实在喜欢</a:t>
            </a: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的了不得，知道老爷回来了</a:t>
            </a:r>
            <a:r>
              <a:rPr sz="3600" b="1">
                <a:solidFill>
                  <a:srgbClr val="CC00FF"/>
                </a:solidFill>
                <a:latin typeface="Arial"/>
                <a:cs typeface="Arial"/>
              </a:rPr>
              <a:t>……”</a:t>
            </a:r>
            <a:r>
              <a:rPr sz="3600" b="1">
                <a:solidFill>
                  <a:srgbClr val="CC00FF"/>
                </a:solidFill>
                <a:latin typeface="Microsoft JhengHei"/>
                <a:cs typeface="Microsoft JhengHei"/>
              </a:rPr>
              <a:t>闰土说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56037" y="209805"/>
            <a:ext cx="183197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Arial"/>
                <a:cs typeface="Arial"/>
              </a:rPr>
              <a:t>7</a:t>
            </a:r>
            <a:r>
              <a:rPr spc="-20"/>
              <a:t>、分号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40" y="1164794"/>
            <a:ext cx="8672830" cy="424370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54965" marR="523875" indent="-342900">
              <a:lnSpc>
                <a:spcPts val="4029"/>
              </a:lnSpc>
              <a:spcBef>
                <a:spcPts val="75"/>
              </a:spcBef>
            </a:pPr>
            <a:r>
              <a:rPr sz="3200" b="1" spc="-40">
                <a:solidFill>
                  <a:srgbClr val="FF0000"/>
                </a:solidFill>
                <a:latin typeface="MS Gothic"/>
                <a:cs typeface="MS Gothic"/>
              </a:rPr>
              <a:t>①</a:t>
            </a: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一般用在复句内部的并列分句之间；但如果分句之间没有逗号，不可以直接使用分号。</a:t>
            </a:r>
            <a:endParaRPr sz="3200">
              <a:latin typeface="Microsoft JhengHei"/>
              <a:cs typeface="Microsoft JhengHei"/>
            </a:endParaRPr>
          </a:p>
          <a:p>
            <a:pPr marL="354965" marR="252729" indent="334010">
              <a:lnSpc>
                <a:spcPct val="104900"/>
              </a:lnSpc>
              <a:spcBef>
                <a:spcPts val="225"/>
              </a:spcBef>
            </a:pPr>
            <a:r>
              <a:rPr sz="3200" b="1">
                <a:latin typeface="Microsoft JhengHei"/>
                <a:cs typeface="Microsoft JhengHei"/>
              </a:rPr>
              <a:t>例：语言，人们用来抒情达意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；</a:t>
            </a:r>
            <a:r>
              <a:rPr sz="3200" b="1" spc="-10">
                <a:latin typeface="Microsoft JhengHei"/>
                <a:cs typeface="Microsoft JhengHei"/>
              </a:rPr>
              <a:t>文字，人们用来记言记事。</a:t>
            </a:r>
            <a:endParaRPr sz="3200">
              <a:latin typeface="Microsoft JhengHei"/>
              <a:cs typeface="Microsoft JhengHei"/>
            </a:endParaRPr>
          </a:p>
          <a:p>
            <a:pPr marL="354965" marR="5080" indent="-230504">
              <a:lnSpc>
                <a:spcPct val="104900"/>
              </a:lnSpc>
              <a:spcBef>
                <a:spcPts val="390"/>
              </a:spcBef>
            </a:pPr>
            <a:r>
              <a:rPr sz="3200" b="1" spc="-40">
                <a:solidFill>
                  <a:srgbClr val="FF0000"/>
                </a:solidFill>
                <a:latin typeface="MS Gothic"/>
                <a:cs typeface="MS Gothic"/>
              </a:rPr>
              <a:t>②</a:t>
            </a: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只有一重关系的复句，分句之间一般用逗号，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不用分号。</a:t>
            </a:r>
            <a:endParaRPr sz="3200">
              <a:latin typeface="Microsoft JhengHei"/>
              <a:cs typeface="Microsoft JhengHei"/>
            </a:endParaRPr>
          </a:p>
          <a:p>
            <a:pPr marL="354965" marR="478790" indent="-4445">
              <a:lnSpc>
                <a:spcPct val="104900"/>
              </a:lnSpc>
              <a:spcBef>
                <a:spcPts val="390"/>
              </a:spcBef>
            </a:pPr>
            <a:r>
              <a:rPr sz="3200" b="1" spc="-20">
                <a:solidFill>
                  <a:srgbClr val="CC00CC"/>
                </a:solidFill>
                <a:latin typeface="Microsoft JhengHei"/>
                <a:cs typeface="Microsoft JhengHei"/>
              </a:rPr>
              <a:t>如： </a:t>
            </a:r>
            <a:r>
              <a:rPr sz="3200" b="1">
                <a:latin typeface="Microsoft JhengHei"/>
                <a:cs typeface="Microsoft JhengHei"/>
              </a:rPr>
              <a:t>之所以取得这么好的成绩</a:t>
            </a:r>
            <a:r>
              <a:rPr sz="3200" b="1">
                <a:solidFill>
                  <a:srgbClr val="CC00CC"/>
                </a:solidFill>
                <a:latin typeface="Microsoft JhengHei"/>
                <a:cs typeface="Microsoft JhengHei"/>
              </a:rPr>
              <a:t>，</a:t>
            </a:r>
            <a:r>
              <a:rPr sz="3200" b="1" spc="-10">
                <a:latin typeface="Microsoft JhengHei"/>
                <a:cs typeface="Microsoft JhengHei"/>
              </a:rPr>
              <a:t>是因为他善于学习别人的经验。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753314"/>
            <a:ext cx="8712200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40">
                <a:latin typeface="MS Gothic"/>
                <a:cs typeface="MS Gothic"/>
              </a:rPr>
              <a:t>③</a:t>
            </a:r>
            <a:r>
              <a:rPr sz="3200" spc="-5"/>
              <a:t>分行列举的各项之间，也用分号</a:t>
            </a:r>
            <a:endParaRPr sz="320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3600" spc="-5">
                <a:solidFill>
                  <a:srgbClr val="000000"/>
                </a:solidFill>
              </a:rPr>
              <a:t>例：中华人民共和国的行政区域划分如下：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78740" y="1815147"/>
            <a:ext cx="91694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6228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（一）</a:t>
            </a:r>
            <a:r>
              <a:rPr sz="3600" b="1" spc="-5">
                <a:latin typeface="Microsoft JhengHei"/>
                <a:cs typeface="Microsoft JhengHei"/>
              </a:rPr>
              <a:t>全国分为省、自治区、直辖市、特别</a:t>
            </a:r>
            <a:r>
              <a:rPr sz="3600" b="1">
                <a:latin typeface="Microsoft JhengHei"/>
                <a:cs typeface="Microsoft JhengHei"/>
              </a:rPr>
              <a:t>行政区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；</a:t>
            </a:r>
            <a:endParaRPr sz="36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3600" b="1">
                <a:latin typeface="Microsoft JhengHei"/>
                <a:cs typeface="Microsoft JhengHei"/>
              </a:rPr>
              <a:t>（二）</a:t>
            </a:r>
            <a:r>
              <a:rPr sz="3600" b="1" spc="-5">
                <a:latin typeface="Microsoft JhengHei"/>
                <a:cs typeface="Microsoft JhengHei"/>
              </a:rPr>
              <a:t>省、自治区分为自治州、县、自治县、</a:t>
            </a:r>
            <a:r>
              <a:rPr sz="3600" b="1">
                <a:latin typeface="Microsoft JhengHei"/>
                <a:cs typeface="Microsoft JhengHei"/>
              </a:rPr>
              <a:t>市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；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600" b="1">
                <a:latin typeface="Microsoft JhengHei"/>
                <a:cs typeface="Microsoft JhengHei"/>
              </a:rPr>
              <a:t>（三）</a:t>
            </a:r>
            <a:r>
              <a:rPr sz="3600" b="1" spc="-5">
                <a:latin typeface="Microsoft JhengHei"/>
                <a:cs typeface="Microsoft JhengHei"/>
              </a:rPr>
              <a:t>县、自治县分为乡、民族乡、镇。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90701" y="85079"/>
            <a:ext cx="236283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Arial"/>
                <a:cs typeface="Arial"/>
              </a:rPr>
              <a:t>8</a:t>
            </a:r>
            <a:r>
              <a:rPr sz="4800" spc="15"/>
              <a:t>、 引号</a:t>
            </a:r>
            <a:endParaRPr sz="4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876187"/>
            <a:ext cx="8026400" cy="4719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35">
                <a:latin typeface="MS Gothic"/>
                <a:cs typeface="MS Gothic"/>
              </a:rPr>
              <a:t>①</a:t>
            </a:r>
            <a:r>
              <a:rPr sz="2800" b="1" spc="-15">
                <a:latin typeface="Microsoft JhengHei"/>
                <a:cs typeface="Microsoft JhengHei"/>
              </a:rPr>
              <a:t>表示引用</a:t>
            </a:r>
            <a:endParaRPr sz="2800">
              <a:latin typeface="Microsoft JhengHei"/>
              <a:cs typeface="Microsoft JhengHei"/>
            </a:endParaRPr>
          </a:p>
          <a:p>
            <a:pPr marL="309880" marR="43815" indent="-297180">
              <a:lnSpc>
                <a:spcPts val="2820"/>
              </a:lnSpc>
              <a:spcBef>
                <a:spcPts val="545"/>
              </a:spcBef>
              <a:buClr>
                <a:srgbClr val="FF0000"/>
              </a:buClr>
              <a:buSzPct val="96428"/>
              <a:buFont typeface="Arial"/>
              <a:buAutoNum type="alphaLcPeriod"/>
              <a:tabLst>
                <a:tab pos="355600"/>
                <a:tab pos="5485130"/>
              </a:tabLst>
            </a:pPr>
            <a:r>
              <a:rPr sz="2800" b="1">
                <a:solidFill>
                  <a:srgbClr val="CC00CC"/>
                </a:solidFill>
                <a:latin typeface="Microsoft JhengHei"/>
                <a:cs typeface="Microsoft JhengHei"/>
              </a:rPr>
              <a:t>如果引文独立成句，意思完整</a:t>
            </a:r>
            <a:r>
              <a:rPr sz="2800" b="1" spc="-50">
                <a:solidFill>
                  <a:srgbClr val="CC00CC"/>
                </a:solidFill>
                <a:latin typeface="Microsoft JhengHei"/>
                <a:cs typeface="Microsoft JhengHei"/>
              </a:rPr>
              <a:t>，</a:t>
            </a:r>
            <a:r>
              <a:rPr sz="2800" b="1">
                <a:solidFill>
                  <a:srgbClr val="CC00CC"/>
                </a:solidFill>
                <a:latin typeface="Microsoft JhengHei"/>
                <a:cs typeface="Microsoft JhengHei"/>
              </a:rPr>
              <a:t>	句末点号放在</a:t>
            </a:r>
            <a:r>
              <a:rPr sz="2800" b="1" spc="-50">
                <a:solidFill>
                  <a:srgbClr val="CC00CC"/>
                </a:solidFill>
                <a:latin typeface="Microsoft JhengHei"/>
                <a:cs typeface="Microsoft JhengHei"/>
              </a:rPr>
              <a:t>引	</a:t>
            </a:r>
            <a:r>
              <a:rPr sz="2800" b="1">
                <a:solidFill>
                  <a:srgbClr val="CC00CC"/>
                </a:solidFill>
                <a:latin typeface="Microsoft JhengHei"/>
                <a:cs typeface="Microsoft JhengHei"/>
              </a:rPr>
              <a:t>号里面，且引号前用冒号</a:t>
            </a:r>
            <a:r>
              <a:rPr sz="2800" b="1" spc="-50">
                <a:solidFill>
                  <a:srgbClr val="CC00CC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25"/>
              </a:lnSpc>
            </a:pPr>
            <a:r>
              <a:rPr sz="2800" b="1">
                <a:latin typeface="Microsoft JhengHei"/>
                <a:cs typeface="Microsoft JhengHei"/>
              </a:rPr>
              <a:t>例：爱因斯坦说：</a:t>
            </a:r>
            <a:r>
              <a:rPr sz="2800" b="1">
                <a:latin typeface="Arial"/>
                <a:cs typeface="Arial"/>
              </a:rPr>
              <a:t>“</a:t>
            </a:r>
            <a:r>
              <a:rPr sz="2800" b="1">
                <a:latin typeface="Microsoft JhengHei"/>
                <a:cs typeface="Microsoft JhengHei"/>
              </a:rPr>
              <a:t>想象力比知识更重要。</a:t>
            </a:r>
            <a:r>
              <a:rPr sz="2800" b="1" spc="-50"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 marL="329565" marR="222250" indent="-316865">
              <a:lnSpc>
                <a:spcPts val="2820"/>
              </a:lnSpc>
              <a:spcBef>
                <a:spcPts val="540"/>
              </a:spcBef>
              <a:buSzPct val="96428"/>
              <a:buFont typeface="Arial"/>
              <a:buAutoNum type="alphaLcPeriod" startAt="2"/>
              <a:tabLst>
                <a:tab pos="355600"/>
              </a:tabLst>
            </a:pP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如果引用的话作为句子的一部分，引文末尾的点	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号省略（问号和叹号除外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 marL="355600" marR="183515" indent="-342900">
              <a:lnSpc>
                <a:spcPts val="2820"/>
              </a:lnSpc>
              <a:spcBef>
                <a:spcPts val="409"/>
              </a:spcBef>
            </a:pPr>
            <a:r>
              <a:rPr sz="2800" b="1">
                <a:latin typeface="Microsoft JhengHei"/>
                <a:cs typeface="Microsoft JhengHei"/>
              </a:rPr>
              <a:t>例：</a:t>
            </a:r>
            <a:r>
              <a:rPr sz="2800" b="1">
                <a:latin typeface="Arial"/>
                <a:cs typeface="Arial"/>
              </a:rPr>
              <a:t>“</a:t>
            </a:r>
            <a:r>
              <a:rPr sz="2800" b="1">
                <a:latin typeface="Microsoft JhengHei"/>
                <a:cs typeface="Microsoft JhengHei"/>
              </a:rPr>
              <a:t>满招损，谦受益</a:t>
            </a:r>
            <a:r>
              <a:rPr sz="2800" b="1">
                <a:latin typeface="Arial"/>
                <a:cs typeface="Arial"/>
              </a:rPr>
              <a:t>”</a:t>
            </a:r>
            <a:r>
              <a:rPr sz="2800" b="1" spc="-5">
                <a:latin typeface="Microsoft JhengHei"/>
                <a:cs typeface="Microsoft JhengHei"/>
              </a:rPr>
              <a:t>这句格言流传到今天至少有</a:t>
            </a:r>
            <a:r>
              <a:rPr sz="2800" b="1" spc="-10">
                <a:latin typeface="Microsoft JhengHei"/>
                <a:cs typeface="Microsoft JhengHei"/>
              </a:rPr>
              <a:t>两千年了。</a:t>
            </a:r>
            <a:endParaRPr sz="2800">
              <a:latin typeface="Microsoft JhengHei"/>
              <a:cs typeface="Microsoft JhengHei"/>
            </a:endParaRPr>
          </a:p>
          <a:p>
            <a:pPr marL="309880" marR="241300" indent="-297180">
              <a:lnSpc>
                <a:spcPts val="2820"/>
              </a:lnSpc>
              <a:spcBef>
                <a:spcPts val="405"/>
              </a:spcBef>
              <a:buSzPct val="96428"/>
              <a:buFont typeface="Arial"/>
              <a:buAutoNum type="alphaLcPeriod" startAt="3"/>
              <a:tabLst>
                <a:tab pos="355600"/>
              </a:tabLst>
            </a:pP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引用的话作为句子的一部分，且在句末，标点放	</a:t>
            </a:r>
            <a:r>
              <a:rPr sz="2800" b="1" spc="-15">
                <a:solidFill>
                  <a:srgbClr val="FF0000"/>
                </a:solidFill>
                <a:latin typeface="Microsoft JhengHei"/>
                <a:cs typeface="Microsoft JhengHei"/>
              </a:rPr>
              <a:t>在引号外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ts val="2690"/>
              </a:lnSpc>
              <a:spcBef>
                <a:spcPts val="515"/>
              </a:spcBef>
            </a:pPr>
            <a:r>
              <a:rPr sz="2800" b="1">
                <a:latin typeface="Microsoft JhengHei"/>
                <a:cs typeface="Microsoft JhengHei"/>
              </a:rPr>
              <a:t>例：徐悲鸿笔下的马，正如有人评价的那样</a:t>
            </a:r>
            <a:r>
              <a:rPr sz="2800" b="1">
                <a:latin typeface="Arial"/>
                <a:cs typeface="Arial"/>
              </a:rPr>
              <a:t>“</a:t>
            </a:r>
            <a:r>
              <a:rPr sz="2800" b="1" spc="-20">
                <a:latin typeface="Microsoft JhengHei"/>
                <a:cs typeface="Microsoft JhengHei"/>
              </a:rPr>
              <a:t>形神兼</a:t>
            </a:r>
            <a:r>
              <a:rPr sz="2800" b="1">
                <a:latin typeface="Microsoft JhengHei"/>
                <a:cs typeface="Microsoft JhengHei"/>
              </a:rPr>
              <a:t>备，充满生机</a:t>
            </a:r>
            <a:r>
              <a:rPr sz="2800" b="1">
                <a:latin typeface="Arial"/>
                <a:cs typeface="Arial"/>
              </a:rPr>
              <a:t>”</a:t>
            </a:r>
            <a:r>
              <a:rPr sz="2800" b="1" spc="-50"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https://d.book118.com/245312313142011041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Microsoft JhengHei</vt:lpstr>
      <vt:lpstr>Times New Roman</vt:lpstr>
      <vt:lpstr>宋体</vt:lpstr>
      <vt:lpstr>MS Gothic</vt:lpstr>
      <vt:lpstr>Office Theme</vt:lpstr>
      <vt:lpstr>PowerPoint Presentation</vt:lpstr>
      <vt:lpstr>PowerPoint Presentation</vt:lpstr>
      <vt:lpstr>标点符号分为点号和标号两大类</vt:lpstr>
      <vt:lpstr>下列句子中标点使用恰当的一项是(	)</vt:lpstr>
      <vt:lpstr>几种常见标点的使用</vt:lpstr>
      <vt:lpstr>1.句号</vt:lpstr>
      <vt:lpstr>2.问号</vt:lpstr>
      <vt:lpstr>③选择问句,中间的停顿用逗号，句末用问号</vt:lpstr>
      <vt:lpstr>3.感叹号</vt:lpstr>
      <vt:lpstr>4.逗号</vt:lpstr>
      <vt:lpstr>5、顿号</vt:lpstr>
      <vt:lpstr>PowerPoint Presentation</vt:lpstr>
      <vt:lpstr>（7）表并列性的引号、书名号之间一般不用顿号。</vt:lpstr>
      <vt:lpstr>6.冒号</vt:lpstr>
      <vt:lpstr>PowerPoint Presentation</vt:lpstr>
      <vt:lpstr>“XX说”后的标点符号</vt:lpstr>
      <vt:lpstr>7、分号</vt:lpstr>
      <vt:lpstr>③分行列举的各项之间，也用分号
例：中华人民共和国的行政区域划分如下：</vt:lpstr>
      <vt:lpstr>8、 引号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2024-09-02T02:40:15.025</cp:lastPrinted>
  <dcterms:created xsi:type="dcterms:W3CDTF">2024-09-01T18:40:15Z</dcterms:created>
  <dcterms:modified xsi:type="dcterms:W3CDTF">2024-09-01T18:40:16Z</dcterms:modified>
</cp:coreProperties>
</file>