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1A000-7966-4D24-81B2-8FEBCD38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621F4-A5EF-4BE2-B1D2-467394863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7612-FED3-48B6-9F1F-C946CD792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EAC46-8C25-43EA-B562-41D32CF0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92FF6-016D-43C6-977C-22D3EA95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1C87E-5B38-433A-8DE0-D9DCF9756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EC86D-B7C8-4C15-8B89-E5ABD9F8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A0F0-9D02-491E-96BA-1EB1325EE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CB4B2-8233-465E-95E6-FBEBA3DD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58BAB-585F-4F6B-8782-188D5A47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1416-6B2A-4886-92F1-134F1BDC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13121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化工厂报警系统设计方案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报警系统需求分析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报警系统设计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报警系统实施与部署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报警系统测试与验证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报警系统运行与维护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目前化工厂的报警系统存在诸多问题，如误报、漏报、响应不及时等，需要升级改造以满足更高的安全需求。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随着化工业的快速发展，化工厂的安全问题日益突出，报警系统对于保障化工厂的安全运行至关重要。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减少误报和漏报，提高报警系统的准确性和可靠性。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优化报警系统管理，提高工作效率和安全性。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实现快速响应，降低事故发生的风险和损失。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提高员工的安全意识和应急处理能力。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81" r="132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工艺报警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安全报警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环保报警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报警类型与级别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与化工厂工艺流程相关的报警，如温度、压力、液位等异常。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涉及安全事故、危险品泄漏等报警。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设备故障、运行异常等报警，如电机故障、阀门卡涩等。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涉及排放超标、噪音扰民等环保相关报警。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当工艺参数或设备状态超过预设阈值时触发报警。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阈值触发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当特定事件发生时触发报警，如设备故障、安全事故等。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事件触发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在特定时间段内未达到预设条件时触发报警。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定时触发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根据多个参数或条件的逻辑关系触发报警。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逻辑触发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报警触发条件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报警触发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当达到触发条件时，系统自动发出报警信号。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通过传感器和仪表实时监测工艺参数和设备状态。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报警确认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现场操作人员或控制室值班人员确认报警是否真实。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对报警信息和处理过程进行记录，定期生成报告和分析，以优化报警系统设计和提高工厂运营效率。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根据报警类型和级别，采取相应的处理措施，如调整工艺参数、维修设备或启动应急预案。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报警处理流程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报警系统采用分层架构，包括感知层、传输层、处理层和应用层。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各层内部采用模块化设计，便于系统维护和升级。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各层之间采用标准化接口，提高系统的互操作性和扩展性。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传感器选型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根据化工厂工艺流程和安全要求，选择合适的传感器，如气体传感器、温度传感器、压力传感器等。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传输设备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选择稳定可靠的传输设备，如工业以太网交换机、无线传输模块等，确保数据传输的实时性和准确性。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配置声音报警器和视觉报警器，及时向工作人员发出警报。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硬件选型与配置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软件具备实时数据采集和预处理功能，能够对各类传感器数据进行整合、分析和处理。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根据化工厂安全标准和工艺要求，软件支持灵活设置报警阈值，实现不同等级的报警。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报警阈值设置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软件能够记录历史报警信息，支持对报警记录的查询、导出和统计分析，便于事故追溯和安全评估。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报警记录与查询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软件支持与其他设备进行联动控制，如启动应急排风设备、关闭阀门等，提高应对突发事件的响应速度。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报警联动控制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软件功能设计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https://d.book118.com/245313121212011110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2024-09-15T21:40:21.170</cp:lastPrinted>
  <dcterms:created xsi:type="dcterms:W3CDTF">2024-09-15T13:40:21Z</dcterms:created>
  <dcterms:modified xsi:type="dcterms:W3CDTF">2024-09-15T13:40:23Z</dcterms:modified>
</cp:coreProperties>
</file>