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095C9-0C00-41A2-AFE3-EBDB7E23B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DBA3E-9BDE-4920-9C34-2E67562A7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45076-79F6-449A-B45A-9C02E28AC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2D0DBC-A5C2-4E59-90F9-2819AAFD5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9CB78E-EC09-4038-B25D-6CB2A12D3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3EE547-4AD9-4824-AD83-F900BE6C3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D62C24-E2ED-4999-8471-A20DD3CA8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70D35-1E2A-45D0-9333-714886817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AB4E65-6212-4A2A-9141-51C1E3227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2E744-2AE4-49D2-ACE7-1A6596E1D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24A57-BD08-492C-A7C2-FE5DCDFEF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3133110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河南建业内部控制分析报告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内部控制体系概述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河南建业内部控制现状分析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关键业务流程内部控制分析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内部控制缺陷识别与改进建议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未来内部控制优化方向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内部控制体系概述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内部控制是指企业为实现经营目标，通过制定和实施一系列制度、程序和方法，对风险进行事前防范、事中控制、事后监督和纠正的动态过程和机制。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确保企业经营管理合法合规、资产安全完整、财务报告及相关信息真实完整，提高经营效率和效果，促进企业发展战略目标的达成。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及时识别、系统分析经营活动中与实现内部控制目标相关的风险，合理确定风险应对策略。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包括企业治理结构、机构设置及权责分配、内部审计、人力资源政策、企业文化等。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控制活动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根据风险评估结果，采用相应的控制措施，将风险控制在可承受范围之内。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内部监督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对内部控制建立与实施情况进行监督检查，评价内部控制的有效性，发现内部控制缺陷，及时加以改进。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信息与沟通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及时、准确地收集、传递与内部控制相关的信息，确保信息在企业内部、企业与外部之间进行有效沟通。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内部控制体系框架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有效的内部控制有助于规范企业治理结构，明确各方权责，形成科学决策和有效监督机制。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规范企业治理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防范舞弊行为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提高经营效率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促进企业发展战略目标达成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通过建立健全的内部控制体系，可以有效防范和发现舞弊行为，保障企业资产安全。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优化内部控制流程，可以提高企业经营管理效率，降低运营成本。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完善的内部控制体系有助于企业实现发展战略目标，提升市场竞争力。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河南建业内部控制现状分析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公司建立了完善的治理结构，包括董事会、监事会等，确保决策、执行和监督相互分离。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治理结构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人力资源政策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公司组织架构清晰，各部门职责明确，形成了有效的内部控制环境。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公司制定了完善的人力资源政策，包括招聘、培训、考核和晋升等方面，以提高员工素质。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内部控制环境评估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公司定期对内外部风险进行评估，包括市场风险、财务风险、运营风险等，以确定风险承受能力和风险应对策略。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公司针对评估出的风险，制定了相应的应对措施，包括风险规避、风险降低、风险转移等，以确保业务稳健发展。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风险评估与应对措施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公司制定了完善的控制措施，包括授权审批、会计系统控制、财产保护控制等，以确保各项业务活动符合法律法规和公司政策。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公司各部门严格执行控制措施，对关键业务环节进行重点监控，确保业务活动的合规性和有效性。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控制活动执行情况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执行情况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控制措施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信息收集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公司建立了完善的信息收集机制，包括内部信息和外部信息的收集，以确保信息的及时性和准确性。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公司建立了有效的沟通机制，包括上下级沟通、部门间沟通和员工沟通等，以确保信息的畅通和共享。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信息与沟通机制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公司建立了完善的监督机制，包括内部审计、纪检监察等，以确保内部控制的有效执行。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公司建立了科学的评价体系，对内部控制的效率和效果进行评价，以便及时发现问题并进行改进。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评价体系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内部监督与评价体系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关键业务流程内部控制分析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https://d.book118.com/245313311022011124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2024-09-28T06:01:42.485</cp:lastPrinted>
  <dcterms:created xsi:type="dcterms:W3CDTF">2024-09-27T22:01:42Z</dcterms:created>
  <dcterms:modified xsi:type="dcterms:W3CDTF">2024-09-27T22:01:44Z</dcterms:modified>
</cp:coreProperties>
</file>