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8BCD8-0237-4D8F-ADB0-25E8F003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3B0F5-C599-435F-B092-B7CEC3996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B1195-23D6-4413-88DD-693041C7D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3B8ED-5457-4BEE-A67A-BBE77D31D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644FB4-1766-43C6-A5E2-385F5A214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104EC-9919-4D82-8277-19A9DF85E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EA8217-0CF3-4FD7-873D-F110C78F5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D066D-9295-4ADC-80B1-DD746B403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217C8-94F0-4F98-9316-234A327CD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8EDE4-9B58-43C6-BDBB-541FBF993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3273D-EB59-4578-BAD9-25FED481E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1423120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建筑质量控制中的机器学习与深度学习技术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机器学习与深度学习技术在建筑质量控制中的应用
 基于机器学习的建筑质量控制模型构建
 深度学习在建筑质量控制中的数据预处理
 建筑质量控制中的监督学习与无监督学习
 深度学习算法在建筑质量控制中的缺陷检测
 机器学习技术在建筑质量控制中的成本节约
 基于机器学习的建筑质量控制模型评估
 机器学习与深度学习技术在建筑质量控制中的应用前景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机器学习与深度学习技术在建筑质量控制中的应用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建筑质量控制中的机器学习与深度学习技术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机器学习与深度学习技术在建筑质量控制中的应用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机器学习在建筑质量控制中的分类任务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机器学习算法可以用于对建筑质量数据进行分类，包括对建筑缺陷进行分类、对建筑质量等级进行分类等。</a:t>
            </a:r>
          </a:p>
          <a:p>
            <a:r>
              <a:t>2. 通过使用机器学习算法，可以快速、准确地对建筑质量进行评估，从而提高建筑质量控制的效率。</a:t>
            </a:r>
          </a:p>
          <a:p>
            <a:r>
              <a:t>3. 目前，机器学习在建筑质量控制中的分类任务中得到了广泛的应用，并取得了良好的效果。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机器学习在建筑质量控制中的回归任务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机器学习算法可以用于对建筑质量数据进行回归，包括对建筑构件的尺寸进行回归、对建筑材料的性能进行回归等。</a:t>
            </a:r>
          </a:p>
          <a:p>
            <a:r>
              <a:t>2. 通过使用机器学习算法，可以快速、准确地对建筑质量进行预测，从而为建筑质量控制提供指导。</a:t>
            </a:r>
          </a:p>
          <a:p>
            <a:r>
              <a:t>3. 目前，机器学习在建筑质量控制中的回归任务中得到了广泛的应用，并取得了良好的效果。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机器学习与深度学习技术在建筑质量控制中的应用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机器学习在建筑质量控制中的聚类任务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机器学习算法可以用于对建筑质量数据进行聚类，包括对建筑缺陷进行聚类、对建筑质量等级进行聚类等。</a:t>
            </a:r>
          </a:p>
          <a:p>
            <a:r>
              <a:t>2. 通过使用机器学习算法，可以快速、准确地识别建筑质量中的异常情况，从而为建筑质量控制提供预警。</a:t>
            </a:r>
          </a:p>
          <a:p>
            <a:r>
              <a:t>3. 目前，机器学习在建筑质量控制中的聚类任务中得到了广泛的应用，并取得了良好的效果。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机器学习在建筑质量控制中的特征提取任务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机器学习算法可以用于从建筑质量数据中提取特征，包括从建筑缺陷数据中提取特征、从建筑质量等级数据中提取特征等。</a:t>
            </a:r>
          </a:p>
          <a:p>
            <a:r>
              <a:t>2. 通过使用机器学习算法，可以快速、准确地提取建筑质量数据的特征，从而为建筑质量控制提供基础数据。</a:t>
            </a:r>
          </a:p>
          <a:p>
            <a:r>
              <a:t>3. 目前，机器学习在建筑质量控制中的特征提取任务中得到了广泛的应用，并取得了良好的效果。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机器学习与深度学习技术在建筑质量控制中的应用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深度学习在建筑质量控制中的应用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深度学习算法可以用于解决建筑质量控制中的一些复杂问题，包括建筑缺陷检测、建筑质量等级分类、建筑质量预测等。</a:t>
            </a:r>
          </a:p>
          <a:p>
            <a:r>
              <a:t>2. 深度学习算法可以自动学习建筑质量数据中的特征，并进行自动分类、回归和聚类，从而提高建筑质量控制的效率和准确性。</a:t>
            </a:r>
          </a:p>
          <a:p>
            <a:r>
              <a:t>3. 目前，深度学习在建筑质量控制中的应用还处于起步阶段，但已经取得了令人瞩目的成果，并有望在未来得到更广泛的应用。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机器学习与深度学习技术在建筑质量控制中的发展趋势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机器学习与深度学习技术在建筑质量控制中的应用将变得更加普遍，并成为建筑质量控制的重要工具。</a:t>
            </a:r>
          </a:p>
          <a:p>
            <a:r>
              <a:t>2. 机器学习与深度学习技术将与其他技术相结合，例如物联网、云计算、大数据等，实现建筑质量控制的智能化、自动化和实时化。</a:t>
            </a:r>
          </a:p>
          <a:p>
            <a:r>
              <a:t>3. 机器学习与深度学习技术将推动建筑质量控制理论和方法的创新，并为建筑质量控制的发展提供新的动力。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基于机器学习的建筑质量控制模型构建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建筑质量控制中的机器学习与深度学习技术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基于机器学习的建筑质量控制模型构建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基于决策树的建筑质量控制模型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决策树算法是一种常用的机器学习算法，用于分类和预测任务。</a:t>
            </a:r>
          </a:p>
          <a:p>
            <a:r>
              <a:t>2. 基于决策树的建筑质量控制模型可以利用历史数据，对建筑工程中的各种缺陷进行分类和预测。</a:t>
            </a:r>
          </a:p>
          <a:p>
            <a:r>
              <a:t>3. 决策树模型的构建过程包括数据收集、数据预处理、模型训练、模型评估等步骤。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基于支持向量机的建筑质量控制模型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支持向量机算法是另一种常用的机器学习算法，用于分类和回归任务。</a:t>
            </a:r>
          </a:p>
          <a:p>
            <a:r>
              <a:t>2. 基于支持向量机的建筑质量控制模型可以利用历史数据，对建筑工程中的各种缺陷进行分类和预测。</a:t>
            </a:r>
          </a:p>
          <a:p>
            <a:r>
              <a:t>3. 支持向量机模型的构建过程包括数据收集、数据预处理、模型训练、模型评估等步骤。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基于机器学习的建筑质量控制模型构建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基于随机森林的建筑质量控制模型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随机森林算法是一种集成学习算法，由多个决策树组成。</a:t>
            </a:r>
          </a:p>
          <a:p>
            <a:r>
              <a:t>2. 基于随机森林的建筑质量控制模型可以利用历史数据，对建筑工程中的各种缺陷进行分类和预测。</a:t>
            </a:r>
          </a:p>
          <a:p>
            <a:r>
              <a:t>3. 随机森林模型的构建过程包括数据收集、数据预处理、模型训练、模型评估等步骤。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基于深度学习的建筑质量控制模型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深度学习算法是一种机器学习算法，可以从数据中自动学习特征。</a:t>
            </a:r>
          </a:p>
          <a:p>
            <a:r>
              <a:t>2. 基于深度学习的建筑质量控制模型可以利用历史数据，对建筑工程中的各种缺陷进行分类和预测。</a:t>
            </a:r>
          </a:p>
          <a:p>
            <a:r>
              <a:t>3. 深度学习模型的构建过程包括数据收集、数据预处理、模型训练、模型评估等步骤。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基于机器学习的建筑质量控制模型构建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迁移学习在建筑质量控制中的应用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迁移学习是一种机器学习技术，可以将知识从一个任务转移到另一个任务。</a:t>
            </a:r>
          </a:p>
          <a:p>
            <a:r>
              <a:t>2. 利用迁移学习，可以将其他领域的知识应用到建筑质量控制领域，从而提高模型的性能。</a:t>
            </a:r>
          </a:p>
          <a:p>
            <a:r>
              <a:t>3. 迁移学习可以减少数据收集和模型训练的时间，提高模型的泛化能力。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建筑质量控制模型的评估与优化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建筑质量控制模型的评估主要包括准确率、召回率、F1-score等指标。</a:t>
            </a:r>
          </a:p>
          <a:p>
            <a:r>
              <a:t>2. 建筑质量控制模型的优化可以采用调参、集成学习、正则化等方法。</a:t>
            </a:r>
          </a:p>
          <a:p>
            <a:r>
              <a:t>3. 通过评估和优化，可以提高建筑质量控制模型的性能，使其能够更准确地识别和预测建筑工程中的各种缺陷。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深度学习在建筑质量控制中的数据预处理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建筑质量控制中的机器学习与深度学习技术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深度学习在建筑质量控制中的数据预处理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深度学习模型的数据扩充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图像增强技术：如旋转、缩放、剪裁、翻转、颜色变换等，可以有效地扩充训练数据集，提高模型的泛化能力。</a:t>
            </a:r>
          </a:p>
          <a:p>
            <a:r>
              <a:t>2. 生成对抗网络（GAN）：可以生成与真实数据高度相似的合成数据，从而进一步扩充训练数据集。</a:t>
            </a:r>
          </a:p>
          <a:p>
            <a:r>
              <a:t>3. 变分自动编码器（VAE）：可以对数据进行重构，从而生成新的数据样本。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深度学习模型的超参数优化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网格搜索：一种简单的超参数优化方法，通过逐一尝试不同的超参数组合来找到最优的超参数。</a:t>
            </a:r>
          </a:p>
          <a:p>
            <a:r>
              <a:t>2. 随机搜索：一种更有效率的超参数优化方法，通过随机采样不同的超参数组合来找到最优的超参数。</a:t>
            </a:r>
          </a:p>
          <a:p>
            <a:r>
              <a:t>3. 贝叶斯优化：一种基于贝叶斯理论的超参数优化方法，可以更有效地找到最优的超参数。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深度学习在建筑质量控制中的数据预处理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深度学习模型的正则化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L1正则化：一种常用的正则化方法，通过在损失函数中添加L1范数项来防止模型过拟合。</a:t>
            </a:r>
          </a:p>
          <a:p>
            <a:r>
              <a:t>2. L2正则化：另一种常用的正则化方法，通过在损失函数中添加L2范数项来防止模型过拟合。</a:t>
            </a:r>
          </a:p>
          <a:p>
            <a:r>
              <a:t>3. Dropout：一种随机丢弃神经元的方法，可以有效地防止模型过拟合。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深度学习模型的迁移学习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正迁移：当新任务与原任务相似时，将原任务的知识迁移到新任务上可以提高新任务的性能。</a:t>
            </a:r>
          </a:p>
          <a:p>
            <a:r>
              <a:t>2. 负迁移：当新任务与原任务不相似时，将原任务的知识迁移到新任务上可能会降低新任务的性能。</a:t>
            </a:r>
          </a:p>
          <a:p>
            <a:r>
              <a:t>3. 迁移学习的策略：有监督迁移学习、无监督迁移学习、半监督迁移学习等。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深度学习在建筑质量控制中的数据预处理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深度学习模型的集成学习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模型集成：将多个模型的预测结果进行组合，可以提高模型的准确性和鲁棒性。</a:t>
            </a:r>
          </a:p>
          <a:p>
            <a:r>
              <a:t>2. 模型集成的方法：有平均法、加权平均法、投票法等。</a:t>
            </a:r>
          </a:p>
          <a:p>
            <a:r>
              <a:t>3. 模型集成在建筑质量控制中的应用：可以用于提高缺陷检测的准确性和鲁棒性。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深度学习模型的并行计算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并行计算技术：如分布式计算、多核计算、GPU计算等，可以大幅提高模型训练速度。</a:t>
            </a:r>
          </a:p>
          <a:p>
            <a:r>
              <a:t>2. 深度学习框架对并行计算的支持：主流深度学习框架，如TensorFlow、PyTorch等，都提供了对并行计算的良好支持。</a:t>
            </a:r>
          </a:p>
          <a:p>
            <a:r>
              <a:t>3. 并行计算在建筑质量控制中的应用：可以用于提高缺陷检测的速度和效率。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建筑质量控制中的监督学习与无监督学习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建筑质量控制中的机器学习与深度学习技术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https://d.book118.com/245314231200011113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机器学习与深度学习技术在建筑质量控制中的应用</vt:lpstr>
      <vt:lpstr> 机器学习与深度学习技术在建筑质量控制中的应用</vt:lpstr>
      <vt:lpstr> 机器学习与深度学习技术在建筑质量控制中的应用</vt:lpstr>
      <vt:lpstr> 机器学习与深度学习技术在建筑质量控制中的应用</vt:lpstr>
      <vt:lpstr> 基于机器学习的建筑质量控制模型构建</vt:lpstr>
      <vt:lpstr> 基于机器学习的建筑质量控制模型构建</vt:lpstr>
      <vt:lpstr> 基于机器学习的建筑质量控制模型构建</vt:lpstr>
      <vt:lpstr> 基于机器学习的建筑质量控制模型构建</vt:lpstr>
      <vt:lpstr> 深度学习在建筑质量控制中的数据预处理</vt:lpstr>
      <vt:lpstr> 深度学习在建筑质量控制中的数据预处理</vt:lpstr>
      <vt:lpstr> 深度学习在建筑质量控制中的数据预处理</vt:lpstr>
      <vt:lpstr> 深度学习在建筑质量控制中的数据预处理</vt:lpstr>
      <vt:lpstr> 建筑质量控制中的监督学习与无监督学习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2024-09-20T06:36:59.215</cp:lastPrinted>
  <dcterms:created xsi:type="dcterms:W3CDTF">2024-09-19T22:36:59Z</dcterms:created>
  <dcterms:modified xsi:type="dcterms:W3CDTF">2024-09-19T22:37:01Z</dcterms:modified>
</cp:coreProperties>
</file>