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37AFA3-E830-49A8-87F8-E157B0AC20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9A6099-E7BB-49E6-BA79-8D7AC0E842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4020A3-2B35-43D4-BE67-8577A38145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DB9BC5-C00B-4B70-9C1A-00E95ECC45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953DBD8-3FA5-4D17-957C-3081E41923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C9AFE45-2119-4F4B-9A2E-B2EE4D19A6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D332F35-5F9C-46A3-9918-0F4A709CB6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AB5950-6427-4170-AB51-A01A9989FE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A89330-95D0-45CD-B5E1-AE05F72123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97EAB6-E5B2-4DEB-81D3-E4652A491A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5D8594-ED80-4EDC-A8F1-B2B091E18D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5320100302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高血压患者的查房护理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高血压疾病概述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高血压患者的日常护理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高血压患者的病情监测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高血压患者的健康教育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高血压患者的心理护理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高血压疾病概述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6481" r="2648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高血压是一种常见的慢性疾病，指在静息状态下，动脉收缩压和/或舒张压升高，持续高于正常范围。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原发性高血压和继发性高血压，原发性高血压占95%以上，继发性高血压较少见，病因明确。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719" b="671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遗传、年龄、性别、肥胖、不良生活习惯、精神压力等多种因素均可导致高血压。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早期可能无明显症状，随着病情发展可能出现头痛、头晕、心悸、胸闷等症状。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高血压的病因与症状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长期高血压可导致心脑血管疾病、肾脏疾病、视网膜病变等严重并发症，甚至危及生命。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冠心病、脑卒中、肾功能不全、视网膜病变等。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高血压的危害与并发症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高血压患者的日常护理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8750" r="1875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合理控制饮食是高血压患者日常护理的重要环节，需注意控制热量、脂肪和钠盐的摄入。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患者应遵循低盐、低脂、低热量的饮食原则，尽量少吃高脂肪、高胆固醇的食物，如肥肉、动物内脏等，控制钠盐的摄入量，每日不超过6克。增加富含钾、镁、钙等微量元素的食物，如绿叶蔬菜、豆类、水果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1542" r="115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适量的运动有助于降低血压、增强体质，推荐进行有氧运动。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高血压患者应保持适度的运动量，以有氧运动为主，如快走、慢跑、骑车、游泳等。根据个人情况选择合适的运动方式和强度，避免剧烈运动，运动时应有人陪伴并随身携带降压药物。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保持良好的心态对高血压患者的护理至关重要，应关注患者的心理状态并进行适当干预。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高血压患者容易产生焦虑、抑郁等情绪问题，护理人员应关注患者的心理状态，提供心理支持和疏导。帮助患者正确认识疾病，树立积极的生活态度，保持心情舒畅。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高血压患者需长期服用降压药物，应关注药物的疗效和副作用，确保按时按量服用。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护理人员应向患者详细介绍降压药物的种类、作用、用法及注意事项，确保患者能够正确使用药物。同时，要关注药物的不良反应和相互作用，定期监测血压情况，及时调整治疗方案。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高血压患者的病情监测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https://d.book118.com/245320100302011103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2024-09-13T06:31:03.914</cp:lastPrinted>
  <dcterms:created xsi:type="dcterms:W3CDTF">2024-09-12T22:31:03Z</dcterms:created>
  <dcterms:modified xsi:type="dcterms:W3CDTF">2024-09-12T22:31:05Z</dcterms:modified>
</cp:coreProperties>
</file>