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23183-963C-42C0-85AC-4D99C10C2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F014B-0436-4984-A720-E1A35EBEB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34B0F-EA02-4DD1-91AA-CE6481003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E9CD4-54B7-4E97-A89A-65B6CCE3A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3ECED1-BF6C-4A51-A5A7-EC07A713B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203714-9EFB-4E0F-81CC-8126AC546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F06A54-0BB9-4400-9CC7-D6C25C40C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E36AF2-43C3-43BC-B52F-06BCDBD69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72993-0039-41C6-AB73-82A3D4099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C4D19-9250-4B91-A6FA-651B6175D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287FE-071A-4F66-944E-0E4CB1E21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3202002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药物代谢基本概念与意义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药物代谢途径与酶系统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药物代谢动力学特点与参数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药物相互作用与代谢关系探讨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不同人群药物代谢差异比较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新型技术方法在药物代谢研究中应用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药物代谢基本概念与意义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63" b="35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药物代谢是指药物在体内经过吸收、分布、代谢和排泄等过程，其中代谢过程包括药物的生物转化和排泄。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药物进入体内后，经过血液循环分布到各组织器官，然后在肝脏等代谢器官中发生生物转化，生成代谢产物，最后通过肾脏等排泄器官排出体外。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药物代谢定义及过程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药物代谢过程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药物相互作用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不同药物在体内代谢过程中可能会发生相互作用，影响彼此的药效和毒性。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影响药物药效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药物代谢的速度和程度会影响药物在体内的浓度和作用时间，从而影响药物的药效。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产生毒副作用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一些药物或其代谢产物在体内积累过多会产生毒副作用，对机体造成损害。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药物代谢在体内作用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研究药物代谢意义与价值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指导合理用药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通过研究药物代谢，可以了解药物在体内的过程和特点，为指导合理用药提供依据。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开发新药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药物代谢研究对于新药的研发具有重要意义，可以通过优化药物结构、改善药物代谢性质等提高新药的药效和安全性。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评估药物安全性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药物代谢研究可以评估药物在体内可能产生的毒副作用和风险，为药物的安全性评价提供依据。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药物代谢途径与酶系统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药物在肝脏内经过一系列化学反应，如氧化、还原、水解、结合等，转化为水溶性更高的代谢产物，便于排泄。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肝脏代谢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部分药物以原形或代谢产物形式经肾小球滤过、肾小管分泌等方式排出体外。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肾脏排泄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8875" b="18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肠道内的菌群对某些药物进行代谢，影响其生物利用度和药效。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肠道菌群代谢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主要代谢途径介绍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参与药物氧化代谢，可催化多种药物的羟化、环氧化等反应，对药物代谢速度和途径具有重要影响。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细胞色素P450酶系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催化药物与内源性物质（如葡萄糖醛酸、硫酸等）结合，增加药物水溶性，促进其排泄。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转移酶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催化药物的水解反应，如酯酶催化酯类药物水解成酸和醇，酰胺酶催化酰胺类药物水解成酸和胺等。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水解酶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关键酶系统及其作用机制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基因多态性可影响药物代谢酶的表达和活性，导致不同个体对药物代谢的差异。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疾病状态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肝肾功能障碍、肠道菌群失调等疾病状态可影响药物代谢途径和速度。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调控方法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通过合理用药、调整剂量、选择适当剂型等方式，减少药物代谢对药效的影响；同时，针对特定药物代谢酶进行基因检测和酶活性测定，为个体化用药提供指导。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药物相互作用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某些药物可抑制或诱导药物代谢酶的活性，影响其他药物的代谢速度和血药浓度。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影响因素及调控方法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药物代谢动力学特点与参数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50" r="3125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药物从给药部位进入血液循环的过程，包括口服、注射、皮肤等途径。吸收速率和程度受药物理化性质、给药途径和生理因素影响。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药物从血液向组织器官转运的过程，受血流量、药物与血浆蛋白结合率、组织器官对药物的摄取和清除能力等因素影响。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药物从体内消除的过程，主要通过肾脏排泄，也可通过胆汁、乳汁、汗液等途径排泄。排泄速率和程度受肾功能、药物代谢产物性质等因素影响。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吸收、分布、排泄过程描述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生物利用度（F）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指药物被机体吸收进入体循环的相对量和速率，可反映药物制剂的吸收程度和速度。通过比较不同制剂的生物利用度，可评价其质量和疗效。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清除率（CL）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单位时间内从体内消除的药物总量，可反映机体对药物的消除能力。清除率与药物在体内的分布容积（Vd）和半衰期（t1/2）密切相关。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半衰期（t1/2）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指血浆中药物浓度下降一半所需的时间，可反映药物在体内的消除速度。半衰期长的药物在体内停留时间长，作用持久；半衰期短的药物则作用迅速，但维持时间短。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关键参数计算方法及意义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https://d.book118.com/245320200233011114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2024-09-21T20:52:23.561</cp:lastPrinted>
  <dcterms:created xsi:type="dcterms:W3CDTF">2024-09-21T12:52:23Z</dcterms:created>
  <dcterms:modified xsi:type="dcterms:W3CDTF">2024-09-21T12:52:25Z</dcterms:modified>
</cp:coreProperties>
</file>