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55ECD-A5CE-42E9-A401-1A16888A1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0D44A-DA00-452A-AF69-82B7A3E02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0F3DC-D462-46B6-957B-A41353761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A2D45-7DBC-4B61-80BC-F217B37F3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A26B58-083A-495D-9C3F-8C5A6ACE6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EF08D3-92C5-4E5C-807B-4FC558215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9C93E7-DAC4-4005-8E64-4C383CB9A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C5C21-9843-4319-97E7-091F10637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C37A11-16CA-4355-90C6-166979018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9A592-0CE8-4C2A-96B9-0DF68325F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0AC17-D9FD-48D8-90EB-0B81BBF3D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321004134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企业质量管理体系培训课件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质量管理体系的建立和实施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质量管理体系中的关键过程和活动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质量管理体系中的关键角色和职责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质量管理体系的实践案例和经验分享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适应市场竞争和客户需求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通过培训，提高员工的质量素养和服务水平，使企业更好地适应市场竞争和客户需求的变化。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提高员工对质量管理体系的认识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通过培训，使员工深入了解质量管理体系的重要性和作用，增强质量意识。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促进企业质量管理体系的有效运行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通过系统培训，使员工掌握质量管理体系的基本知识和方法，推动企业质量管理体系的有效运行和持续改进。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质量管理体系是指企业以提高产品质量为核心，通过制定和实施一系列质量方针、目标、职责、程序、资源等要素，实现全员参与、全过程控制、全面质量管理的体系。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质量管理体系的构成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质量管理体系包括组织结构、职责权限、资源配置、工作程序、信息沟通等要素，是一个系统化、文件化的管理体系。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质量管理体系的意义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质量管理体系的建立和运行，可以提高企业的质量管理水平，减少质量波动和浪费，提高产品质量和客户满意度，增强企业的市场竞争力和可持续发展能力。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包括质量管理体系的基本概念、原则和方法，质量方针和目标的制定和实施，质量策划、质量控制和质量改进的方法和工具，以及质量管理体系文件编写和内部审核等方面的知识。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培训时间和地点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根据企业的实际情况和需求，合理安排培训时间和地点，确保培训的顺利进行。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培训评估和反馈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通过考试、问卷调查等方式对培训效果进行评估和反馈，及时发现和解决问题，不断改进和完善培训内容和形式。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采用理论讲授、案例分析、小组讨论、实践操作等多种形式进行培训，以提高培训效果和质量。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质量管理体系基础知识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质量管理体系是指企业以提高产品质量为核心，通过制定一系列质量方针、目标、职责、程序、资源等，实现全员参与、全面管理、全过程控制的一种管理体系。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质量管理体系能够帮助企业实现质量管理的系统化、规范化、科学化，提高产品质量水平，增强市场竞争力，促进企业可持续发展。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质量管理体系通常由质量方针、质量目标、质量策划、质量控制、质量保证和质量改进等六个方面构成。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质量管理体系的要素包括组织结构、职责权限、资源配置、文件控制、记录控制、内部审核、管理评审等。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质量管理体系的构成和要素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质量管理体系经历了质量检验阶段、统计质量控制阶段、全面质量管理阶段和质量管理体系认证阶段等四个发展阶段。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质量管理体系将更加注重数字化、智能化发展，强调全员参与、全过程控制和持续改进，推动企业实现高质量发展。同时，随着全球化和国际贸易的不断发展，质量管理体系的国际互认和标准化将成为重要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质量管理体系的发展历程和趋势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质量管理体系的建立和实施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根据企业战略和市场需求，制定明确的质量方针和目标，作为质量管理体系的基石。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明确质量方针和目标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对企业现有的质量管理状况进行全面调查和分析，找出存在的问题和薄弱环节。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进行现状调查和分析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根据调查结果，结合质量方针和目标，设计适合企业的质量管理体系，包括组织结构、职责权限、工作流程等。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设计质量管理体系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制定完善的质量管理制度和标准，确保各项工作有章可循、有据可查。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制定质量管理制度和标准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质量管理体系的建立步骤和流程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通过宣传和培训，使全体员工了解质量管理体系的重要性和要求，提高质量意识。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宣传和培训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执行和监督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合理配置人力、物力、财力等资源，确保质量管理体系的顺利实施和运行。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按照质量管理体系的要求，严格执行各项工作流程和标准，加强监督和检查，确保质量目标的实现。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质量管理体系的实施和运行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通过定期的内部审核和外部评估，发现质量管理体系中存在的问题和不足，及时进行改进和优化。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鼓励企业采用先进的质量管理方法和工具，推动质量管理体系的创新发展。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关注顾客需求和反馈，不断提高产品和服务质量，提高顾客满意度和忠诚度。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提高顾客满意度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质量管理体系的持续改进和优化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质量管理体系中的关键过程和活动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确定质量目标、制定质量计划、明确质量要求和标准，以及配置必要的资源。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通过检验、测量、测试等手段，确保产品或服务符合规定的质量要求，及时发现并处理质量问题。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质量策划和质量控制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质量策划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https://d.book118.com/245321004134011033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2024-08-28T12:48:28.775</cp:lastPrinted>
  <dcterms:created xsi:type="dcterms:W3CDTF">2024-08-28T04:48:28Z</dcterms:created>
  <dcterms:modified xsi:type="dcterms:W3CDTF">2024-08-28T04:48:30Z</dcterms:modified>
</cp:coreProperties>
</file>