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6A77E-282D-4973-A5E6-7F77C20D7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A84C4-D105-4E0E-BB5F-712B4046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38BE4-0595-40B8-9D72-A1A6DBF5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7F4AC-8A01-41C8-A40A-D833CC4A3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401DD-8E8F-47C2-AC9D-6967A418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A54B4-872C-43E5-8B4E-8561BCCEC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55C69-284E-4316-85E6-B65926D41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BA084-A4D8-4492-A81A-3984B31B5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293FD-180E-4553-A5A2-29BE97D0D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44BF6-D858-47CD-B52E-B57FB2603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E784B-907E-4EDE-9A6C-5A91FB072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2331333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护理优秀带教科室汇报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优秀带教成果展示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带教经验总结与分享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优秀带教案例分享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科室基本情况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科室规模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拥有病床位XX张，护理人员XX名，其中护士长X名，主管护师X名，护师X名，护士X名。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科室荣誉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曾荣获省级优秀护理集体、市级优秀护理集体等荣誉称号。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主要负责收治各类急危重症患者，提供高质量的护理服务。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护理团队成员中，本科及以上学历占比XX%，大专学历占比XX%。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792" r="2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职称结构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护理团队成员年龄分布合理，既有经验丰富的资深护士，也有充满活力的年轻护士。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护理团队成员中，副主任护师占比XX%，主管护师占比XX%，护师占比XX%。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由于收治的患者病情较重，护理工作强度大，需要护理团队具备高度的责任心和奉献精神。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高强度工作压力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护理工作需要团队协作，各成员之间需要密切配合，共同完成各项护理任务。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急危重症患者的护理需要具备丰富的专业知识和技能，要求护理团队不断学习和提高自身能力。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专业技能要求高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带教工作开展情况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根据护理专业特点和临床需求，制定详细的带教计划，明确带教目标、内容、方法和时间安排。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制定带教计划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选拔具备丰富临床经验和教学能力的护士担任带教老师，确保带教质量。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确定带教老师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提供必要的教学设备和资料，如护理操作模型、教材、课件等，为带教工作创造良好的教学环境。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完善教学资源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带教计划制定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在带教老师的指导下，组织学生进行护理实践操作，提高学生的实际操作能力和技能水平。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按照带教计划，组织护理专业学生进行理论授课，讲解护理理论知识、操作规范和注意事项。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针对学生的不同特点和需求，进行个性化指导，帮助学生解决学习中的困惑和问题。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带教实施过程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在带教过程中，对学生的学习情况和实践操作能力进行评估，及时发现问题并给予指导和帮助。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通过考试、考核等方式，对学生的学习成果进行评估，检验带教工作的效果和质量。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根据评估结果，及时反馈给学生和带教老师，对带教工作进行总结和改进，提高带教水平。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带教效果评估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优秀带教成果展示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https://d.book118.com/245323313334011101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2024-09-10T14:18:09.097</cp:lastPrinted>
  <dcterms:created xsi:type="dcterms:W3CDTF">2024-09-10T06:18:09Z</dcterms:created>
  <dcterms:modified xsi:type="dcterms:W3CDTF">2024-09-10T06:18:11Z</dcterms:modified>
</cp:coreProperties>
</file>