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586B36-A31D-4EE9-80B7-C2D052BA0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ABA72-D6B0-45B2-807F-283090675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A3AFC0-A68D-4E23-8D48-499214F52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9B188A-98BF-4599-8EB6-759FCC28A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28275A-0C22-4E39-B6AC-CB12A5D4EC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C425A8-98B3-4F46-AFDF-A17ED8DB3B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CC8F01-1390-4FC7-B50B-2DE0315184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3826E-AACA-4E1E-8C86-6533903A2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74812-EB7A-43F2-A75E-A04A37CB5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CB401-52C1-484D-90A5-E45955F0A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5E0E8-F4BE-4139-9355-44C349283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2334433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3月11日工作总结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工作成果与进展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工作中遇到的问题与解决方案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个人能力提升与成长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下一步工作计划与目标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对公司/团队的建议与意见</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工作成果与进展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协助团队完成了项目B的需求分析和设计文档编写，为下一步开发打下基础。</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参与了项目C的代码审查和优化工作，提高了代码质量和性能。</a:t>
            </a:r>
          </a:p>
        </p:txBody>
      </p:sp>
      <p:pic>
        <p:nvPicPr>
          <p:cNvPr id="7" name="Picture 7"/>
          <p:cNvPicPr>
            <a:picLocks noChangeAspect="1"/>
          </p:cNvPicPr>
          <p:nvPr/>
        </p:nvPicPr>
        <p:blipFill>
          <a:blip r:embed="rId2"/>
          <a:srcRect l="15892" r="1589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完成了项目A的初步设计和开发，实现了核心功能，并进行了初步测试。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完成项目任务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本月销售额达到了预期目标，其中个人业绩占比30%，为团队整体业绩做出了贡献。</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成功拓展了2个新客户，并维护好了现有客户关系，提高了客户满意度。</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积极参与公司内部培训和分享活动，提升了个人专业能力和影响力。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达成业绩目标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在项目组中积极发挥带头作用，协调各方资源推进项目进度，确保项目按时完成。</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与团队成员保持良好沟通和协作，共同解决项目中遇到的问题和困难。</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定期组织团队会议和分享会，促进团队成员之间的交流和知识共享。</a:t>
            </a:r>
          </a:p>
        </p:txBody>
      </p:sp>
      <p:pic>
        <p:nvPicPr>
          <p:cNvPr id="11" name="Picture 11"/>
          <p:cNvPicPr>
            <a:picLocks noChangeAspect="1"/>
          </p:cNvPicPr>
          <p:nvPr/>
        </p:nvPicPr>
        <p:blipFill>
          <a:blip r:embed="rId2"/>
          <a:srcRect l="21875" r="21875"/>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21875" r="21875"/>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21875" r="21875"/>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工作中遇到的问题与解决方案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由于部分任务分配不合理和团队成员之间的沟通不畅，导致项目进度比预期慢了一周。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项目进度延迟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客户需求变更频繁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团队协作效率不高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在项目执行过程中，客户多次提出需求变更，给项目管理和实施带来了一定的困扰。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部分团队成员对项目目标和任务理解不够深入，导致协作过程中出现了重复工作和沟通不畅的情况。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遇到的问题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项目进度延迟的原因主要在于任务分配不合理和团队成员之间的沟通不畅，导致部分任务无法按时完成。</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客户需求变更频繁的原因可能是前期需求调研不够充分，导致客户在项目执行过程中不断发现新的需求。</a:t>
            </a:r>
          </a:p>
        </p:txBody>
      </p:sp>
      <p:pic>
        <p:nvPicPr>
          <p:cNvPr id="6" name="Picture 6"/>
          <p:cNvPicPr>
            <a:picLocks noChangeAspect="1"/>
          </p:cNvPicPr>
          <p:nvPr/>
        </p:nvPicPr>
        <p:blipFill>
          <a:blip r:embed="rId2"/>
          <a:srcRect t="11461" b="1146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团队协作效率不高的原因可能是项目目标和任务传达不够清晰，以及团队成员之间的协作默契度不够。</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针对项目进度延迟的问题，我们重新调整了任务分配，加强了团队成员之间的沟通，确保每个任务都能按时完成。经过调整，项目进度已经逐渐恢复正常。</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针对客户需求变更频繁的问题，我们与客户进行了深入沟通，明确了需求变更的范围和影响，同时加强了项目文档的更新和维护。通过与客户保持密切沟通，我们成功地将需求变更对项目的影响降到了最低。</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团队协作效率不高的问题，我们组织了团队内部培训，提高了团队成员对项目目标和任务的理解程度。同时，我们加强了团队内部的沟通和协作，减少了重复工作和沟通不畅的情况。经过改进，团队协作效率得到了显著提高。</a:t>
            </a:r>
          </a:p>
        </p:txBody>
      </p:sp>
      <p:pic>
        <p:nvPicPr>
          <p:cNvPr id="8" name="Picture 8"/>
          <p:cNvPicPr>
            <a:picLocks noChangeAspect="1"/>
          </p:cNvPicPr>
          <p:nvPr/>
        </p:nvPicPr>
        <p:blipFill>
          <a:blip r:embed="rId2"/>
          <a:srcRect t="12500" b="12500"/>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解决方案及效果评估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个人能力提升与成长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https://d.book118.com/245323344330011122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2024-09-26T13:46:06.770</cp:lastPrinted>
  <dcterms:created xsi:type="dcterms:W3CDTF">2024-09-26T05:46:06Z</dcterms:created>
  <dcterms:modified xsi:type="dcterms:W3CDTF">2024-09-26T05:46:08Z</dcterms:modified>
</cp:coreProperties>
</file>