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5C8AD-137E-4855-8457-744AAFA42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2A2AF-991B-41C6-B184-7B6171D9B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32AAA-F5E3-46F0-8477-F6EC6A523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D0A59-9D36-4534-810B-587A31D72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C23114-CE6D-4D1B-8BAF-1EB3D9C6E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1501DA-7793-4142-9DC9-F599BF921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295448-FB60-42F4-B0E7-CF64B2C75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3C699-2B08-4376-82D2-62078A7B0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B6E8F-B70F-42FC-BCCE-49A75E214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845DA-D558-463D-8EDD-DEDF276E6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3984A-0565-4E7D-A2AB-ADCC37832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24121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建立民主共治的交通安全机制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民主共治交通安全机制构建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道路安全设施建设与优化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车辆安全性能提升与监管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驾驶员培训与素质提升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当前交通安全形势严峻，事故频发，给人民群众生命财产安全带来严重威胁。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建立民主共治的交通安全机制，对于保障人民生命财产安全、促进社会和谐稳定具有重要意义。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565" r="856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916" r="3916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交通安全事关人民生命财产安全，是社会发展的重要组成部分。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02" r="1140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838" r="683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648" r="116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213" r="1121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交通安全现状与挑战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交通事故数量居高不下，给人民群众生命财产安全带来巨大威胁。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交通违法行为屡禁不止，严重扰乱交通秩序。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交通安全宣传教育不足，公众交通安全意识淡薄。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交通安全管理存在漏洞，监管不力导致事故频发。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民主共治是指政府、企业、社会组织和公众等多元主体共同参与社会治理的一种模式。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在交通安全领域引入民主共治理念，旨在通过多元主体的共同参与，形成合力，共同推动交通安全事业的发展。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153" b="2115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195" b="111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民主共治理念强调政府、企业、社会组织和公众等各方的责任与义务，注重发挥各方优势和作用，形成协同共治的良好局面。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197" b="1719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民主共治理念的提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民主共治交通安全机制构建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监管交通行业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政府应加强对交通行业的监管，确保运输企业、驾驶员等遵守交通法规，保障公共安全。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提供交通安全服务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政府应提供交通安全宣传、教育、培训等公共服务，提高公众的交通安全意识和技能。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制定交通安全法规和政策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政府应负责制定和完善交通安全法规，明确各方责任和义务，为交通安全提供法制保障。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政府角色定位与职责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社会组织可以发挥自身优势，积极参与交通安全宣传，提高公众对交通安全的关注度。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参与交通安全宣传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67" b="11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社会组织可以为公众提供交通安全咨询、救援等服务，弥补政府服务的不足。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提供交通安全服务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社会组织可以监督交通法规的执行情况，对违法行为进行举报和曝光，促进交通法规的落实。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监督交通法规执行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社会组织参与与支持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5" r="1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监督交通安全状况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公众可以关注交通安全状况，对发现的交通安全隐患和问题及时反映和举报。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提高交通安全意识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公众应自觉遵守交通法规，提高交通安全意识，做到文明出行。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参与交通安全活动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公众可以积极参与交通安全宣传、教育等活动，了解交通安全知识，提高自身安全技能。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公众意识提升与参与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加强企业安全监管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政府应加强对运输企业的安全监管，定期开展安全检查和评估，对存在安全隐患的企业进行整改和处罚。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推动企业参与共治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政府可以引导和鼓励企业参与交通安全共治，推动企业之间、企业与政府之间的合作，共同提高交通安全水平。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落实企业安全主体责任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运输企业应建立健全安全管理制度，加强车辆和驾驶员管理，确保运输安全。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企业责任落实与监管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交通法规建设与完善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000" r="11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对现有交通法规进行全面梳理，评估其适用性和有效性，为后续的法规优化提供依据。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梳理现有交通法规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针对现有交通法规存在的问题，结合实际情况，制定更加完善的交通法规体系，确保各项交通活动有法可依。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完善交通法规体系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在制定交通法规时，应注重法规的可操作性，确保各项规定能够在实践中得到有效执行。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强化法规的可操作性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交通法规体系梳理与优化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加大对交通执法队伍的培训力度，提高执法人员的业务素质和执法水平，确保交通法规得到严格执行。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加强执法队伍建设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建立健全交通执法监督机制，对执法过程进行全程监督，确保执法行为的公正性和合法性。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强化执法监督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333" r="4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鼓励社会公众积极参与交通执法监督，对发现的交通违法行为进行举报，形成全社会共同监督的良好氛围。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加强社会监督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法规执行力度加强与监督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20" b="9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599" b="65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违法行为处罚与教育并重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严格违法行为处罚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对违反交通法规的行为，应依法进行严厉处罚，提高违法成本，形成有效的威慑力。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加强交通安全教育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通过多种形式开展交通安全教育，提高公众的交通安全意识和守法意识，从源头上减少交通违法行为的发生。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推广交通安全文化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积极推广交通安全文化，营造遵守交通法规、文明出行的社会氛围，促进交通安全水平的整体提升。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https://d.book118.com/245324121141011101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2024-09-09T22:05:51.167</cp:lastPrinted>
  <dcterms:created xsi:type="dcterms:W3CDTF">2024-09-09T14:05:51Z</dcterms:created>
  <dcterms:modified xsi:type="dcterms:W3CDTF">2024-09-09T14:05:53Z</dcterms:modified>
</cp:coreProperties>
</file>