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956BE-37ED-42CE-91F4-9F3CAD8174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9DA2D-4098-4328-8E9D-29B3C32A4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1186C-589F-4D57-ACE7-125B9A764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4E0819-75E9-4AF0-92CD-9A3985D112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564FB-6E8B-4976-BBBD-D21B0E6FC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B8105C-FC8A-4D32-998F-3919D6298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C1B0D3-4DD7-4CC5-93B1-A2A8C7CEF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A71D06-53F3-4A11-8B11-4A11247DF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3D10FE-F1AD-4F4F-AB8B-376E1D2B5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8CA4A0-956A-4BAB-B5D7-E888B72630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385568-CE18-46B8-BF09-27CD87288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3302223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发热患者中医护理方案\n## 1.发热患者中医护理的基本概念与原理\n### 1.1中医对发热的认识与分类\n### 1.2中医护理在发热患者治疗中的重要性\n### 1.3中医护理的基本原理与方法\n## 2.发热患者中医护理的辨证施护方法\n### 2.1发热患者的中医辨证方法与技巧\n### 2.2根据辨证结果制定个性化护理方案\n### 2.3中医护理技术在发热患者中的应用\n## 3.发热患者中医护理的常见方法与技巧\n### 3.1中药汤剂、中成药在发热患者护理中的应用\n### 3.2发热患者的中医针灸与拔罐护理\n### 3.3发热患者的中医推拿、按摩与穴位按压护理\n## 4.发热患者中医护理的生活与饮食调理\n### 4.1发热患者的日常生活调理与养生方法\n### 4.2发热患者的饮食调养与药膳推荐\n### 4.3发热患者的情志调理与心理护理\n## 5.发热患者中医护理的康复与预防\n### 5.1发热患者的中医康复护理方法\n### 5.2发热患者的预防与养生建议\n### 5.3发热患者中医护理的疗效评估与反馈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 sz="7600"/>
              <a:t>发热患者中医护理方案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发热患者中医护理的基本概念与原理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57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58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中医认为发热是阴阳失衡的表现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阳盛则热：体内阳气过盛，表现为发热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阴虚则热：体内阴液不足，表现为发热</a:t>
                </a:r>
                <a:endParaRPr/>
              </a:p>
            </p:txBody>
          </p:sp>
          <p:pic>
            <p:nvPicPr>
              <p:cNvPr id="16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2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3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中医将发热分为外感发热和内伤发热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外感发热：由外邪侵袭引起，如感冒、肺炎等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内伤发热：由脏腑功能失调引起，如虚劳、郁火等</a:t>
                </a:r>
                <a:endParaRPr/>
              </a:p>
            </p:txBody>
          </p:sp>
          <p:pic>
            <p:nvPicPr>
              <p:cNvPr id="166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7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中医发热的分类还包括发热类型和发热程度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发热类型：如寒热往来、潮热、盗汗等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发热程度：如低热、中等度发热、高热等</a:t>
                </a:r>
                <a:endParaRPr/>
              </a:p>
            </p:txBody>
          </p:sp>
          <p:pic>
            <p:nvPicPr>
              <p:cNvPr id="171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中医对发热的认识与分类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4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75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76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通过调整饮食、起居、情志等方面，辅助药物发挥作用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提高患者的免疫力，促进康复</a:t>
                </a:r>
                <a:endParaRPr/>
              </a:p>
            </p:txBody>
          </p:sp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中医护理能够辅助药物治疗，提高疗效</a:t>
                </a:r>
                <a:endParaRPr/>
              </a:p>
            </p:txBody>
          </p:sp>
        </p:grpSp>
        <p:grpSp>
          <p:nvGrpSpPr>
            <p:cNvPr id="179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通过中医护理方法，如针灸、拔罐等，缓解发热症状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改善患者的睡眠、饮食、精神状态，提高生活质量</a:t>
                </a:r>
                <a:endParaRPr/>
              </a:p>
            </p:txBody>
          </p:sp>
          <p:sp>
            <p:nvSpPr>
              <p:cNvPr id="1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中医护理能够减轻患者症状，提高生活质量</a:t>
                </a:r>
                <a:endParaRPr/>
              </a:p>
            </p:txBody>
          </p:sp>
        </p:grpSp>
        <p:grpSp>
          <p:nvGrpSpPr>
            <p:cNvPr id="182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8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通过中医养生调理，增强体质，提高抵抗力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减少发热复发的可能性，降低并发症风险</a:t>
                </a:r>
                <a:endParaRPr/>
              </a:p>
            </p:txBody>
          </p:sp>
          <p:sp>
            <p:nvSpPr>
              <p:cNvPr id="184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中医护理能够预防发热复发，降低并发症风险</a:t>
                </a:r>
                <a:endParaRPr/>
              </a:p>
            </p:txBody>
          </p:sp>
        </p:grpSp>
      </p:grpSp>
      <p:pic>
        <p:nvPicPr>
          <p:cNvPr id="185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86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87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8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中医护理在发热患者治疗中的重要性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中医护理的基本原理是调整阴阳平衡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通过护理方法，如中药、针灸等，调整体内阴阳平衡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使发热症状得到缓解，促进康复</a:t>
                </a:r>
                <a:endParaRPr/>
              </a:p>
            </p:txBody>
          </p:sp>
        </p:grpSp>
        <p:grpSp>
          <p:nvGrpSpPr>
            <p:cNvPr id="19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9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中医护理的基本方法是因人制宜</a:t>
                </a:r>
                <a:endParaRPr/>
              </a:p>
            </p:txBody>
          </p:sp>
          <p:sp>
            <p:nvSpPr>
              <p:cNvPr id="19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根据患者的体质、病情、病因等因素，制定个性化的护理方案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因人制宜，提高护理效果</a:t>
                </a:r>
                <a:endParaRPr/>
              </a:p>
            </p:txBody>
          </p:sp>
        </p:grpSp>
        <p:grpSp>
          <p:nvGrpSpPr>
            <p:cNvPr id="19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中医护理的基本方法是综合护理</a:t>
                </a:r>
                <a:endParaRPr/>
              </a:p>
            </p:txBody>
          </p:sp>
          <p:sp>
            <p:nvSpPr>
              <p:cNvPr id="20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结合药物治疗、针灸、拔罐等多种护理方法，进行综合护理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提高护理效果，促进患者康复</a:t>
                </a:r>
                <a:endParaRPr/>
              </a:p>
            </p:txBody>
          </p:sp>
        </p:grpSp>
      </p:grpSp>
      <p:pic>
        <p:nvPicPr>
          <p:cNvPr id="20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中医护理的基本原理与方法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0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9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发热患者中医护理的辨证施护方法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中医辨证发热的方法包括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望、闻、问、切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望：观察患者的舌象、面色、精神状态等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闻：听患者的语音、咳嗽、喘息等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问：询问患者的病史、症状、饮食、睡眠等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切：摸患者的脉搏、皮肤、四肢等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中医辨证发热的技巧包括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八纲辨证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脏腑辨证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八纲辨证：通过阴阳、表里、寒热、虚实等八个方面进行辨证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脏腑辨证：通过脏腑功能失调进行辨证，如肺热、胃热等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中医辨证发热的技巧还包括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病因辨证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气血津液辨证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病因辨证：通过分析病因，如外感风热、湿热等，进行辨证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气血津液辨证：通过分析气血津液的盈亏，如气虚、血虚等，进行辨证</a:t>
            </a:r>
            <a:endParaRPr/>
          </a:p>
        </p:txBody>
      </p:sp>
      <p:sp>
        <p:nvSpPr>
          <p:cNvPr id="2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发热患者的中医辨证方法与技巧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根据中医辨证结果，制定针对性的护理方案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针对发热的类型、程度、病因等因素，制定个性化的护理方案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使护理更有针对性，提高疗效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根据中医辨证结果，制定因人制宜的护理方案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根据患者的体质、年龄、性别等因素，制定个性化的护理方案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因人制宜，提高护理效果</a:t>
                </a:r>
                <a:endParaRPr/>
              </a:p>
            </p:txBody>
          </p:sp>
          <p:pic>
            <p:nvPicPr>
              <p:cNvPr id="22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根据中医辨证结果，制定动态调整的护理方案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根据患者病情的变化，及时调整护理方案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提高护理效果，促进患者康复</a:t>
                </a:r>
                <a:endParaRPr/>
              </a:p>
            </p:txBody>
          </p:sp>
          <p:pic>
            <p:nvPicPr>
              <p:cNvPr id="22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根据辨证结果制定个性化护理方案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2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中医护理技术包括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中药、针灸、拔罐、推拿、按摩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中药：通过内服、外敷等方式，达到清热解毒、滋阴降火等效果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针灸：通过刺激经络穴位，达到疏通经络、调和阴阳等效果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拔罐：通过负压吸附，达到活血化瘀、清热解毒等效果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推拿、按摩：通过手法操作，达到舒筋活络、解表退热等效果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中医护理技术在发热患者中的应用需要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辨证施治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根据患者的病情、体质等因素，选择合适的护理技术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提高护理效果，促进患者康复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中医护理技术在发热患者中的应用需要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手法得当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掌握正确的操作手法，避免引起患者不适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提高护理效果，保障患者安全</a:t>
            </a:r>
            <a:endParaRPr/>
          </a:p>
        </p:txBody>
      </p:sp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中医护理技术在发热患者中的应用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36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发热患者中医护理的常见方法与技巧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2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中药汤剂在发热患者护理中的应用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根据患者的病情、体质等因素，选择合适的中药汤剂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通过内服、外敷等方式，达到清热解毒、滋阴降火等效果</a:t>
                </a:r>
                <a:endParaRPr/>
              </a:p>
            </p:txBody>
          </p:sp>
        </p:grpSp>
        <p:grpSp>
          <p:nvGrpSpPr>
            <p:cNvPr id="15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中成药在发热患者护理中的应用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选择具有清热解毒、解表退热等功效的中成药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通过口服、外用等方式，达到缓解发热症状的效果</a:t>
                </a:r>
                <a:endParaRPr/>
              </a:p>
            </p:txBody>
          </p:sp>
        </p:grpSp>
        <p:grpSp>
          <p:nvGrpSpPr>
            <p:cNvPr id="18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中药汤剂、中成药在发热患者护理中的应用需要注意剂量、用法、时间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严格按照医嘱使用剂量，避免过量或不足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严格按照医嘱使用用法，如空腹、饭后等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严格按照医嘱使用时间，如早晚、餐前餐后等</a:t>
                </a:r>
                <a:endParaRPr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中药汤剂、中成药在发热患者护理中的应用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https://d.book118.com/245330222321011111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发热患者中医护理方案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2024-09-17T21:13:13.067</cp:lastPrinted>
  <dcterms:created xsi:type="dcterms:W3CDTF">2024-09-17T13:13:13Z</dcterms:created>
  <dcterms:modified xsi:type="dcterms:W3CDTF">2024-09-17T13:13:14Z</dcterms:modified>
</cp:coreProperties>
</file>