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E1C1D-B155-4459-8ACD-46D9464DC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6908D-4823-4247-91ED-09E7CDEBC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622CC-76BA-43EE-93C8-76206BD15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2F3B4-8F15-424B-8184-A639AEF9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ACBEE-1939-431F-8B2A-7298BB62B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8A84C-2B5E-4C8F-8430-B4C059CDB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5B56D5-B4A7-4FD5-92D5-EC8CB6AD3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AFFC1-CE55-4B99-8207-BACC2AF2B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D79A5-9722-40F7-B3CB-718B418C1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90615-3D9E-4404-8645-C615B2989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DA78F-A225-49DE-932A-C5BAB858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31133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第八章水利工程制图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水利工程制图概述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水利工程图的分类与内容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水利工程图的绘制方法与步骤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水利工程图的识读方法与步骤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水利工程制图中常用的CAD软件介绍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水利工程制图实践案例分析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水利工程制图概述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917" r="309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水利工程制图的主要目的是通过图形表达水利工程的设计意图、施工方案和工程成果，为水利工程建设提供准确的图纸资料。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水利工程制图在水利工程建设中具有重要的意义，它是工程师与技术人员之间沟通的桥梁，能够直观地展现水利工程的规模、布局和细节，为工程的规划、设计、施工和运维提供有力的支持。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水利工程制图的目的和意义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水利工程制图的历史可以追溯到古代，当时人们已经开始使用简单的图形符号来表示河流、堤坝等水利工程元素。随着水利工程技术的不断发展，制图技术也不断进步，逐渐形成了完善的水利工程制图体系。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随着计算机技术的普及和应用，水利工程制图逐渐实现了数字化和智能化。现代水利工程制图利用CAD、GIS等先进技术，实现了图纸的高效绘制、编辑和管理，大大提高了制图的精度和效率。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180" r="3418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水利工程制图的历史与发展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水利工程制图的基本原则和要求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水利工程制图应遵循准确性、清晰性、规范性和实用性等基本原则。准确性要求图纸内容真实可靠，清晰性要求图纸表达简明易懂，规范性要求图纸符合国家和行业标准，实用性要求图纸满足工程建设实际需求。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水利工程制图中，应注重细节表达、比例尺选择和图例符号使用等方面的要求。细节表达要求图纸能够准确反映工程实际情况，比例尺选择要求根据工程规模和精度要求合理选择比例尺，图例符号使用要求统一规范、易于识别。同时，还应注重图纸的排版和打印质量等方面的要求，确保图纸的整洁美观和易于保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水利工程图的分类与内容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74" r="178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124" r="361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包括水利枢纽布置图、水库总体布置图等，反映水利工程的整体布局。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综合性水利工程图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如溢洪道布置图、大坝剖面图等，具体表达某一水利构筑物的结构形状、大小、材料及其内部的相互关系。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专业性水利工程图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水利工程图的分类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水利工程图的内容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图幅、图框、标题栏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包含工程名称、设计阶段、比例尺、设计单位等信息。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表示水利工程图中常用符号和材料的图例，方便读图和理解。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注释和说明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对图中的某些细节或特殊要求进行解释和说明。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82" r="18182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通过正视图、侧视图、俯视图等表达水利构筑物的外形和内部结构。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视图表示法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用假想的剖切平面将水利构筑物切开，移去一部分后绘制出的图形，表达其内部的结构形状。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剖面图表示法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假想用剖切平面将水利构筑物的某一局部切断，仅画出该剖切面与物体的接触部分的图形，表达某一局部的详细结构。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断面图表示法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对于某些复杂的结构或细节，可以采用简化的图形符号进行表示，以简化图形并突出重点。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简化表示法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水利工程图的表示方法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水利工程图的绘制方法与步骤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手工绘制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使用绘图工具（如铅笔、直尺、圆规等）在图纸上直接进行绘制。这种方法灵活性高，但精度和效率相对较低。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计算机辅助设计（CAD）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利用CAD软件（如AutoCAD、MicroStation等）进行水利工程图的绘制。CAD软件提供了丰富的绘图工具和编辑功能，可以大大提高绘图精度和效率。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水利工程图的绘制方法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水利工程图的绘制步骤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绘制图形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使用绘图工具或CAD软件绘制水利工程图，包括地形图、横断面图、纵断面图、建筑物平面图、立面图等。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布置图面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合理安排图纸上的图框、标题栏、会签栏等，使图面整洁、美观。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确定绘图比例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根据工程需要选择合适的比例尺，以便在图纸上清晰表示实际工程情况。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标注尺寸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在图形上标注必要的尺寸，如长度、宽度、高度等，以便准确表达工程各部分的大小和位置关系。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添加文字说明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在图纸上添加必要的文字说明，如工程名称、设计水位、施工要求等，以便更好地理解和实施工程。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https://d.book118.com/245331133010011101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2024-09-09T05:55:46.159</cp:lastPrinted>
  <dcterms:created xsi:type="dcterms:W3CDTF">2024-09-08T21:55:46Z</dcterms:created>
  <dcterms:modified xsi:type="dcterms:W3CDTF">2024-09-08T21:55:48Z</dcterms:modified>
</cp:coreProperties>
</file>