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12BE11C-901F-406A-9C89-9CA15B1728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043B1E-1650-49C7-BB17-F5C8EA0B5F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89697BC-622E-4F27-9C79-83A6232A0D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57F02D5-2E79-4C5C-9204-D116A09633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556014A-D121-47F7-8861-72F0F1755C0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72410CD-2E39-4E06-89AE-00E23E6D936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4D29FC3-F16E-4639-8C68-CF7C5DA5DDA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E048AFD-0571-466C-994E-53EE90F4F0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3227F7-A928-48C1-893C-87B014009B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C51F03-BDE9-47D1-B4E9-423C91668C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FF0F01-848D-4CE3-AA80-37F00A51E3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5332032230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农业信息化促进农村社会经济发展</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汇报人：PPT可修改</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2024-01-16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农业信息化概述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农业信息化技术体系</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农业信息化对农村社会经济发展影响</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农业信息化实践案例分享</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当前存在问题与挑战</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未来发展趋势与策略建议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农业信息化概述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发展历程</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定义与发展历程</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农业信息化经历了由传统农业到现代农业的转变，随着计算机和互联网技术的普及，农业信息化逐渐渗透到农业生产的各个环节。</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农业信息化是指利用现代信息技术和信息系统为农业产供销及相关的管理和服务提供有效的信息支持，并提高农业的综合生产力和经营管理效率的相关产业的总称。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提高农业生产效率</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优化农业资源配置</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促进农产品流通</a:t>
            </a:r>
          </a:p>
        </p:txBody>
      </p:sp>
      <p:pic>
        <p:nvPicPr>
          <p:cNvPr id="5" name="Picture 5"/>
          <p:cNvPicPr>
            <a:picLocks noChangeAspect="1"/>
          </p:cNvPicPr>
          <p:nvPr/>
        </p:nvPicPr>
        <p:blipFill>
          <a:blip r:embed="rId2"/>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农业信息化重要性</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通过精准农业技术，实现农业生产过程的自动化和智能化，提高生产效率和产量。</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通过农业信息化平台，实现农业资源的优化配置和共享，减少资源浪费和成本支出。</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通过电子商务和物流技术，实现农产品的线上线下销售，拓宽销售渠道，提高农民收入。</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542" r="30542"/>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我国农业信息化发展迅速，政府和企业纷纷加大投入力度，推动农业信息化与农业现代化深度融合。</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国内现状</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发达国家农业信息化水平较高，已经实现农业生产全过程的智能化和自动化，同时注重农业生态环境保护。</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国外现状</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未来农业信息化将更加注重技术创新和应用拓展，推动农业全产业链的数字化转型和升级。同时，加强国际合作与交流，共同应对全球粮食安全挑战。</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发展趋势</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国内外现状及趋势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农业信息化技术体系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信息技术在农业中应用</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精准农业</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利用信息技术，如遥感、地理信息系统等，实现农业生产过程的精准化管理，提高农业产量和质量。</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农业专家系统</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集成农业领域的知识和经验，为农业生产提供智能化决策支持。</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农业信息化服务平台</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提供农业信息、技术、市场等多元化服务，促进农业产业链协同发展。</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农业装备智能化</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将物联网技术应用于农业装备，实现装备的远程监控和智能化管理，提高农业生产效率。</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农产品质量安全追溯</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利用物联网技术，建立农产品质量安全追溯系统，保障农产品质量安全。</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农业环境监测</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通过物联网技术，实时监测农田环境参数，为农业生产提供科学依据。</a:t>
            </a:r>
          </a:p>
        </p:txBody>
      </p:sp>
      <p:pic>
        <p:nvPicPr>
          <p:cNvPr id="10" name="Picture 10"/>
          <p:cNvPicPr>
            <a:picLocks noChangeAspect="1"/>
          </p:cNvPicPr>
          <p:nvPr/>
        </p:nvPicPr>
        <p:blipFill>
          <a:blip r:embed="rId2"/>
          <a:srcRect l="16675" r="16675"/>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物联网技术在农业中应用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农业数据收集与分析</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通过大数据技术，收集和分析农业生产、市场、环境等多方面数据，为农业生产提供科学决策支持。</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农业灾害预警</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利用大数据分析技术，对农业生产中的灾害进行预警和预测，减少灾害损失。</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农业市场预测</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通过大数据分析市场供需信息，为农业生产提供市场预测和决策支持，促进农产品流通和销售。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大数据在农业中应用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农业信息化对农村社会经济发展影响</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8345" r="2834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通过智能传感器、无人机等技术手段，实现农作物生长环境的实时监测和精准管理，提高农业生产效率。</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精准农业技术应用</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运用大数据技术分析和挖掘农业生产数据，为农业生产提供科学决策支持，提高农业效益。</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农业大数据应用</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通过物联网技术实现农业生产设备的智能化、自动化，降低人力成本，提高生产效率。</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农业物联网技术应用</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提高农业生产效率与效益</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促进农业科技创新</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信息化手段为农业科技创新提供了有力支撑，推动农业科技成果的转化和应用，促进农村产业转型升级。</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农业信息化推动农村一二三产业融合发展</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通过信息化手段促进农业与加工、流通、旅游等产业的深度融合，推动农村产业结构调整和优化。</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培育新型农业经营主体</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农业信息化有助于培育专业大户、家庭农场、农民合作社等新型农业经营主体，提高农业组织化程度。</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促进农村产业结构调整与优化</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https://d.book118.com/245332032230011102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2024-09-11T15:14:53.786</cp:lastPrinted>
  <dcterms:created xsi:type="dcterms:W3CDTF">2024-09-11T07:14:53Z</dcterms:created>
  <dcterms:modified xsi:type="dcterms:W3CDTF">2024-09-11T07:14:55Z</dcterms:modified>
</cp:coreProperties>
</file>