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A93D5-F3E0-4459-9E4D-28652CB0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BF597-DB03-4A1E-98C6-DBD1CB5C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502EB-E42E-41A2-966C-6B9434777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79A96-CE4C-4A18-AEE8-6CBD6C29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AD0B2-3393-41D7-8F0E-1AE67A9B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3E0A3-6059-4197-B67B-9A9A0554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B6346-F6C1-4218-91E7-BCBD3B65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BB487-26C2-4EE4-93D1-712AC1540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D2A87-2D76-4FAE-A62A-EA2BDDED8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32625-D4BA-46D6-ABA4-148B5ADF3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54A51-05CB-40BE-B74C-0892BC66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32044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预防术后尿潴留护理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术后尿潴留的概述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预防术后尿潴留的护理措施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术后尿潴留的评估与处理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术后尿潴留的概述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术后尿潴留是指手术后排尿困难，尿液无法排出或排出不净的现象。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根据发生时间，术后尿潴留可分为即刻尿潴留和延迟尿潴留。根据发生原因，可分为梗阻性尿潴留和非梗阻性尿潴留。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疼痛和心理因素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手术过程中可能损伤膀胱、尿道或神经，导致排尿功能障碍。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麻醉药物可能导致膀胱平滑肌松弛，影响排尿功能。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术后疼痛、焦虑、紧张等心理因素也可能影响排尿。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术后尿潴留的影响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尿潴留可能导致膀胱过度膨胀，引起疼痛、泌尿系统感染等。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尿潴留可能导致患者焦虑、抑郁等不良情绪。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尿潴留可能导致住院时间延长，增加医疗费用。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预防术后尿潴留的护理措施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术前排尿训练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向患者及家属介绍手术及术后尿潴留的相关知识，提高患者的认知度和配合度。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指导患者在术前进行排尿训练，以适应术后排尿方式的改变。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了解患者的年龄、性别、基础疾病、手术类型等，评估患者发生尿潴留的风险。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保持术中补液平衡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减少手术对膀胱的刺激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监测术中尿量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术中护理措施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合理控制术中补液量，避免因补液过多导致膀胱过度膨胀。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手术操作应轻柔，避免对膀胱的过度刺激和损伤。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密切监测术中尿量，以便及时发现和处理尿潴留问题。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根据患者的恢复情况，及时拔除尿管，以减少尿潴留的发生。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及时拔除尿管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鼓励患者排尿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观察排尿情况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鼓励患者定时排尿，并为其提供适当的排尿环境。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密切观察患者的排尿情况，如出现尿潴留症状，及时采取措施进行处理。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术后尿潴留的评估与处理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https://d.book118.com/245332044120011112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2024-09-18T15:43:48.340</cp:lastPrinted>
  <dcterms:created xsi:type="dcterms:W3CDTF">2024-09-18T07:43:48Z</dcterms:created>
  <dcterms:modified xsi:type="dcterms:W3CDTF">2024-09-18T07:43:50Z</dcterms:modified>
</cp:coreProperties>
</file>