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vml" ContentType="application/vnd.openxmlformats-officedocument.vmlDrawing"/>
  <Default Extension="bin" ContentType="application/vnd.openxmlformats-officedocument.oleObject"/>
  <Default Extension="png" ContentType="image/png"/>
  <Default Extension="wmf" ContentType="image/x-wmf"/>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xml" ContentType="application/vnd.openxmlformats-officedocument.presentationml.slide+xml"/>
  <Override PartName="/ppt/slides/slide20.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2"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7" r:id="rId19"/>
    <p:sldId id="310" r:id="rId20"/>
    <p:sldId id="313" r:id="rId21"/>
    <p:sldId id="315" r:id="rId22"/>
  </p:sldIdLst>
  <p:sldSz cx="9144000" cy="6858000"/>
  <p:notesSz cx="6858000" cy="9144000"/>
  <p:custDataLst>
    <p:tags r:id="rId23"/>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slide" Target="slides/slide18.xml" /><Relationship Id="rId21" Type="http://schemas.openxmlformats.org/officeDocument/2006/relationships/slide" Target="slides/slide19.xml" /><Relationship Id="rId22" Type="http://schemas.openxmlformats.org/officeDocument/2006/relationships/slide" Target="slides/slide20.xml" /><Relationship Id="rId23" Type="http://schemas.openxmlformats.org/officeDocument/2006/relationships/tags" Target="tags/tag1.xml" /><Relationship Id="rId24" Type="http://schemas.openxmlformats.org/officeDocument/2006/relationships/presProps" Target="presProps.xml" /><Relationship Id="rId25" Type="http://schemas.openxmlformats.org/officeDocument/2006/relationships/viewProps" Target="viewProps.xml" /><Relationship Id="rId26" Type="http://schemas.openxmlformats.org/officeDocument/2006/relationships/theme" Target="theme/theme1.xml" /><Relationship Id="rId27"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drawings/_rels/vmlDrawing1.vml.rels>&#65279;<?xml version="1.0" encoding="utf-8" standalone="yes"?><Relationships xmlns="http://schemas.openxmlformats.org/package/2006/relationships"><Relationship Id="rId1" Type="http://schemas.openxmlformats.org/officeDocument/2006/relationships/image" Target="../media/image4.wmf" /><Relationship Id="rId2" Type="http://schemas.openxmlformats.org/officeDocument/2006/relationships/image" Target="../media/image5.wmf" /><Relationship Id="rId3" Type="http://schemas.openxmlformats.org/officeDocument/2006/relationships/image" Target="../media/image6.wmf" /></Relationships>
</file>

<file path=ppt/drawings/_rels/vmlDrawing2.vml.rels>&#65279;<?xml version="1.0" encoding="utf-8" standalone="yes"?><Relationships xmlns="http://schemas.openxmlformats.org/package/2006/relationships"><Relationship Id="rId1" Type="http://schemas.openxmlformats.org/officeDocument/2006/relationships/image" Target="../media/image7.wmf" /><Relationship Id="rId2" Type="http://schemas.openxmlformats.org/officeDocument/2006/relationships/image" Target="../media/image8.wmf" /><Relationship Id="rId3" Type="http://schemas.openxmlformats.org/officeDocument/2006/relationships/image" Target="../media/image9.wmf"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9418B47B-90F2-4C5A-BDB2-3AC3A7CBE6C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5BD64A8-61A6-4F67-965B-801394F22E7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61780B5D-D30B-4834-A942-A9FAE7A8B21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C8ECDE8C-BDC5-4337-9EC9-57F5D03E8F4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9F9F3593-76C7-4211-A902-6D01904522F8}"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4D6D75B9-8FA9-4E39-917F-A327AD7947E0}"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8D7D2E24-7CCC-4C2C-8C39-704EE5FED27A}"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535BEEE3-A225-4662-ABAD-B0A0FF4D575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36CA3144-3CF6-49A2-8433-E82FC6219B5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E54954B-F2B5-46AC-97E9-4FB158F01C0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172DDEF-EEEB-4710-87DA-2D0E6957A1A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标题幻灯片">
    <p:spTree>
      <p:nvGrpSpPr>
        <p:cNvPr id="1" name=""/>
        <p:cNvGrpSpPr/>
        <p:nvPr/>
      </p:nvGrpSpPr>
      <p:grpSpPr>
        <a:xfrm>
          <a:off x="0" y="0"/>
          <a:ext cx="0" cy="0"/>
        </a:xfrm>
      </p:grpSpPr>
      <p:sp>
        <p:nvSpPr>
          <p:cNvPr id="2" name="标题 1"/>
          <p:cNvSpPr>
            <a:spLocks noGrp="1"/>
          </p:cNvSpPr>
          <p:nvPr>
            <p:ph type="ctrTitle"/>
          </p:nvPr>
        </p:nvSpPr>
        <p:spPr>
          <a:xfrm>
            <a:off x="1143000" y="1122363"/>
            <a:ext cx="6858000" cy="2387600"/>
          </a:xfrm>
        </p:spPr>
        <p:txBody>
          <a:bodyPr anchor="b"/>
          <a:lstStyle>
            <a:lvl1pPr algn="ctr">
              <a:defRPr sz="6000"/>
            </a:lvl1pPr>
          </a:lstStyle>
          <a:p>
            <a:r>
              <a:rPr lang="zh-CN" altLang="en-US"/>
              <a:t>单击此处编辑母版标题样式</a:t>
            </a:r>
            <a:endParaRPr lang="zh-CN" altLang="en-US"/>
          </a:p>
        </p:txBody>
      </p:sp>
      <p:sp>
        <p:nvSpPr>
          <p:cNvPr id="3" name="副标题 2"/>
          <p:cNvSpPr>
            <a:spLocks noGrp="1"/>
          </p:cNvSpPr>
          <p:nvPr>
            <p:ph type="subTitle" idx="1"/>
          </p:nvPr>
        </p:nvSpPr>
        <p:spPr>
          <a:xfrm>
            <a:off x="1143000" y="3602038"/>
            <a:ext cx="6858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zh-CN" altLang="en-US"/>
              <a:t>单击此处编辑母版副标题样式</a:t>
            </a:r>
            <a:endParaRPr lang="zh-CN" altLang="en-US"/>
          </a:p>
        </p:txBody>
      </p:sp>
      <p:sp>
        <p:nvSpPr>
          <p:cNvPr id="4" name="Rectangle 4"/>
          <p:cNvSpPr>
            <a:spLocks noGrp="1" noChangeArrowheads="1"/>
          </p:cNvSpPr>
          <p:nvPr>
            <p:ph type="dt" sz="half" idx="10"/>
          </p:nvPr>
        </p:nvSpPr>
        <p:spPr/>
        <p:txBody>
          <a:bodyPr/>
          <a:lstStyle>
            <a:lvl1pPr>
              <a:defRPr/>
            </a:lvl1pPr>
          </a:lstStyle>
          <a:p>
            <a:pPr>
              <a:defRPr/>
            </a:pPr>
            <a:endParaRPr lang="en-US" altLang="zh-CN"/>
          </a:p>
        </p:txBody>
      </p:sp>
      <p:sp>
        <p:nvSpPr>
          <p:cNvPr id="5" name="Rectangle 5"/>
          <p:cNvSpPr>
            <a:spLocks noGrp="1" noChangeArrowheads="1"/>
          </p:cNvSpPr>
          <p:nvPr>
            <p:ph type="ftr" sz="quarter" idx="11"/>
          </p:nvPr>
        </p:nvSpPr>
        <p:spPr/>
        <p:txBody>
          <a:bodyPr/>
          <a:lstStyle>
            <a:lvl1pPr>
              <a:defRPr/>
            </a:lvl1pPr>
          </a:lstStyle>
          <a:p>
            <a:pPr>
              <a:defRPr/>
            </a:pPr>
            <a:endParaRPr lang="en-US" altLang="zh-CN"/>
          </a:p>
        </p:txBody>
      </p:sp>
      <p:sp>
        <p:nvSpPr>
          <p:cNvPr id="6" name="Rectangle 6"/>
          <p:cNvSpPr>
            <a:spLocks noGrp="1" noChangeArrowheads="1"/>
          </p:cNvSpPr>
          <p:nvPr>
            <p:ph type="sldNum" sz="quarter" idx="12"/>
          </p:nvPr>
        </p:nvSpPr>
        <p:spPr/>
        <p:txBody>
          <a:bodyPr/>
          <a:lstStyle>
            <a:lvl1pPr>
              <a:defRPr/>
            </a:lvl1pPr>
          </a:lstStyle>
          <a:p>
            <a:pPr>
              <a:defRPr/>
            </a:pPr>
            <a:fld id="{E11AEE82-AEC4-4697-A6A3-CD06497D5DE2}" type="slidenum">
              <a:rPr lang="en-US" altLang="zh-CN"/>
              <a:t/>
            </a:fld>
            <a:endParaRPr lang="en-US" altLang="zh-CN"/>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标题和内容">
    <p:spTree>
      <p:nvGrpSpPr>
        <p:cNvPr id="1" name=""/>
        <p:cNvGrpSpPr/>
        <p:nvPr/>
      </p:nvGrpSpPr>
      <p:grpSpPr>
        <a:xfrm>
          <a:off x="0" y="0"/>
          <a:ext cx="0" cy="0"/>
        </a:xfrm>
      </p:grpSpPr>
      <p:sp>
        <p:nvSpPr>
          <p:cNvPr id="2" name="标题 1"/>
          <p:cNvSpPr>
            <a:spLocks noGrp="1"/>
          </p:cNvSpPr>
          <p:nvPr>
            <p:ph type="title"/>
          </p:nvPr>
        </p:nvSpPr>
        <p:spPr/>
        <p:txBody>
          <a:bodyPr/>
          <a:lstStyle/>
          <a:p>
            <a:r>
              <a:rPr lang="zh-CN" altLang="en-US"/>
              <a:t>单击此处编辑母版标题样式</a:t>
            </a:r>
            <a:endParaRPr lang="zh-CN" altLang="en-US"/>
          </a:p>
        </p:txBody>
      </p:sp>
      <p:sp>
        <p:nvSpPr>
          <p:cNvPr id="3" name="内容占位符 2"/>
          <p:cNvSpPr>
            <a:spLocks noGrp="1"/>
          </p:cNvSpPr>
          <p:nvPr>
            <p:ph idx="1"/>
          </p:nvPr>
        </p:nvSpPr>
        <p:spPr/>
        <p:txBody>
          <a:bodyPr/>
          <a:lstStyle/>
          <a:p>
            <a:pPr lvl="0"/>
            <a:r>
              <a:rPr lang="zh-CN" altLang="en-US"/>
              <a:t>单击此处编辑母版文本样式</a:t>
            </a:r>
            <a:endParaRPr lang="zh-CN" altLang="en-US"/>
          </a:p>
          <a:p>
            <a:pPr lvl="1"/>
            <a:r>
              <a:rPr lang="zh-CN" altLang="en-US"/>
              <a:t>二级</a:t>
            </a:r>
            <a:endParaRPr lang="zh-CN" altLang="en-US"/>
          </a:p>
          <a:p>
            <a:pPr lvl="2"/>
            <a:r>
              <a:rPr lang="zh-CN" altLang="en-US"/>
              <a:t>三级</a:t>
            </a:r>
            <a:endParaRPr lang="zh-CN" altLang="en-US"/>
          </a:p>
          <a:p>
            <a:pPr lvl="3"/>
            <a:r>
              <a:rPr lang="zh-CN" altLang="en-US"/>
              <a:t>四级</a:t>
            </a:r>
            <a:endParaRPr lang="zh-CN" altLang="en-US"/>
          </a:p>
          <a:p>
            <a:pPr lvl="4"/>
            <a:r>
              <a:rPr lang="zh-CN" altLang="en-US"/>
              <a:t>五级</a:t>
            </a:r>
            <a:endParaRPr lang="zh-CN" altLang="en-US"/>
          </a:p>
        </p:txBody>
      </p:sp>
      <p:sp>
        <p:nvSpPr>
          <p:cNvPr id="4" name="Rectangle 4"/>
          <p:cNvSpPr>
            <a:spLocks noGrp="1" noChangeArrowheads="1"/>
          </p:cNvSpPr>
          <p:nvPr>
            <p:ph type="dt" sz="half" idx="10"/>
          </p:nvPr>
        </p:nvSpPr>
        <p:spPr/>
        <p:txBody>
          <a:bodyPr/>
          <a:lstStyle>
            <a:lvl1pPr>
              <a:defRPr/>
            </a:lvl1pPr>
          </a:lstStyle>
          <a:p>
            <a:pPr>
              <a:defRPr/>
            </a:pPr>
            <a:endParaRPr lang="en-US" altLang="zh-CN"/>
          </a:p>
        </p:txBody>
      </p:sp>
      <p:sp>
        <p:nvSpPr>
          <p:cNvPr id="5" name="Rectangle 5"/>
          <p:cNvSpPr>
            <a:spLocks noGrp="1" noChangeArrowheads="1"/>
          </p:cNvSpPr>
          <p:nvPr>
            <p:ph type="ftr" sz="quarter" idx="11"/>
          </p:nvPr>
        </p:nvSpPr>
        <p:spPr/>
        <p:txBody>
          <a:bodyPr/>
          <a:lstStyle>
            <a:lvl1pPr>
              <a:defRPr/>
            </a:lvl1pPr>
          </a:lstStyle>
          <a:p>
            <a:pPr>
              <a:defRPr/>
            </a:pPr>
            <a:endParaRPr lang="en-US" altLang="zh-CN"/>
          </a:p>
        </p:txBody>
      </p:sp>
      <p:sp>
        <p:nvSpPr>
          <p:cNvPr id="6" name="Rectangle 6"/>
          <p:cNvSpPr>
            <a:spLocks noGrp="1" noChangeArrowheads="1"/>
          </p:cNvSpPr>
          <p:nvPr>
            <p:ph type="sldNum" sz="quarter" idx="12"/>
          </p:nvPr>
        </p:nvSpPr>
        <p:spPr/>
        <p:txBody>
          <a:bodyPr/>
          <a:lstStyle>
            <a:lvl1pPr>
              <a:defRPr/>
            </a:lvl1pPr>
          </a:lstStyle>
          <a:p>
            <a:pPr>
              <a:defRPr/>
            </a:pPr>
            <a:fld id="{D55B9132-0C26-4E30-B825-ECDC9DEFF9EA}" type="slidenum">
              <a:rPr lang="en-US" altLang="zh-CN"/>
              <a:t/>
            </a:fld>
            <a:endParaRPr lang="en-US" altLang="zh-CN"/>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节标题">
    <p:spTree>
      <p:nvGrpSpPr>
        <p:cNvPr id="1" name=""/>
        <p:cNvGrpSpPr/>
        <p:nvPr/>
      </p:nvGrpSpPr>
      <p:grpSpPr>
        <a:xfrm>
          <a:off x="0" y="0"/>
          <a:ext cx="0" cy="0"/>
        </a:xfrm>
      </p:grpSpPr>
      <p:sp>
        <p:nvSpPr>
          <p:cNvPr id="2" name="标题 1"/>
          <p:cNvSpPr>
            <a:spLocks noGrp="1"/>
          </p:cNvSpPr>
          <p:nvPr>
            <p:ph type="title"/>
          </p:nvPr>
        </p:nvSpPr>
        <p:spPr>
          <a:xfrm>
            <a:off x="623888" y="1709738"/>
            <a:ext cx="7886700" cy="2852737"/>
          </a:xfrm>
        </p:spPr>
        <p:txBody>
          <a:bodyPr anchor="b"/>
          <a:lstStyle>
            <a:lvl1pPr>
              <a:defRPr sz="6000"/>
            </a:lvl1pPr>
          </a:lstStyle>
          <a:p>
            <a:r>
              <a:rPr lang="zh-CN" altLang="en-US"/>
              <a:t>单击此处编辑母版标题样式</a:t>
            </a:r>
            <a:endParaRPr lang="zh-CN" altLang="en-US"/>
          </a:p>
        </p:txBody>
      </p:sp>
      <p:sp>
        <p:nvSpPr>
          <p:cNvPr id="3" name="文本占位符 2"/>
          <p:cNvSpPr>
            <a:spLocks noGrp="1"/>
          </p:cNvSpPr>
          <p:nvPr>
            <p:ph type="body" idx="1"/>
          </p:nvPr>
        </p:nvSpPr>
        <p:spPr>
          <a:xfrm>
            <a:off x="623888" y="4589463"/>
            <a:ext cx="7886700" cy="1500187"/>
          </a:xfrm>
        </p:spPr>
        <p:txBody>
          <a:bodyPr/>
          <a:lstStyle>
            <a:lvl1pPr marL="0" indent="0">
              <a:buNone/>
              <a:defRPr sz="2400"/>
            </a:lvl1pPr>
            <a:lvl2pPr marL="457200" indent="0">
              <a:buNone/>
              <a:defRPr sz="2000"/>
            </a:lvl2pPr>
            <a:lvl3pPr marL="914400" indent="0">
              <a:buNone/>
              <a:defRPr sz="18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lvl="0"/>
            <a:r>
              <a:rPr lang="zh-CN" altLang="en-US"/>
              <a:t>单击此处编辑母版文本样式</a:t>
            </a:r>
            <a:endParaRPr lang="zh-CN" altLang="en-US"/>
          </a:p>
        </p:txBody>
      </p:sp>
      <p:sp>
        <p:nvSpPr>
          <p:cNvPr id="4" name="Rectangle 4"/>
          <p:cNvSpPr>
            <a:spLocks noGrp="1" noChangeArrowheads="1"/>
          </p:cNvSpPr>
          <p:nvPr>
            <p:ph type="dt" sz="half" idx="10"/>
          </p:nvPr>
        </p:nvSpPr>
        <p:spPr/>
        <p:txBody>
          <a:bodyPr/>
          <a:lstStyle>
            <a:lvl1pPr>
              <a:defRPr/>
            </a:lvl1pPr>
          </a:lstStyle>
          <a:p>
            <a:pPr>
              <a:defRPr/>
            </a:pPr>
            <a:endParaRPr lang="en-US" altLang="zh-CN"/>
          </a:p>
        </p:txBody>
      </p:sp>
      <p:sp>
        <p:nvSpPr>
          <p:cNvPr id="5" name="Rectangle 5"/>
          <p:cNvSpPr>
            <a:spLocks noGrp="1" noChangeArrowheads="1"/>
          </p:cNvSpPr>
          <p:nvPr>
            <p:ph type="ftr" sz="quarter" idx="11"/>
          </p:nvPr>
        </p:nvSpPr>
        <p:spPr/>
        <p:txBody>
          <a:bodyPr/>
          <a:lstStyle>
            <a:lvl1pPr>
              <a:defRPr/>
            </a:lvl1pPr>
          </a:lstStyle>
          <a:p>
            <a:pPr>
              <a:defRPr/>
            </a:pPr>
            <a:endParaRPr lang="en-US" altLang="zh-CN"/>
          </a:p>
        </p:txBody>
      </p:sp>
      <p:sp>
        <p:nvSpPr>
          <p:cNvPr id="6" name="Rectangle 6"/>
          <p:cNvSpPr>
            <a:spLocks noGrp="1" noChangeArrowheads="1"/>
          </p:cNvSpPr>
          <p:nvPr>
            <p:ph type="sldNum" sz="quarter" idx="12"/>
          </p:nvPr>
        </p:nvSpPr>
        <p:spPr/>
        <p:txBody>
          <a:bodyPr/>
          <a:lstStyle>
            <a:lvl1pPr>
              <a:defRPr/>
            </a:lvl1pPr>
          </a:lstStyle>
          <a:p>
            <a:pPr>
              <a:defRPr/>
            </a:pPr>
            <a:fld id="{80DA81BD-D9FA-41CA-B0B5-4A7DA291DC15}" type="slidenum">
              <a:rPr lang="en-US" altLang="zh-CN"/>
              <a:t/>
            </a:fld>
            <a:endParaRPr lang="en-US" altLang="zh-CN"/>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两栏内容">
    <p:spTree>
      <p:nvGrpSpPr>
        <p:cNvPr id="1" name=""/>
        <p:cNvGrpSpPr/>
        <p:nvPr/>
      </p:nvGrpSpPr>
      <p:grpSpPr>
        <a:xfrm>
          <a:off x="0" y="0"/>
          <a:ext cx="0" cy="0"/>
        </a:xfrm>
      </p:grpSpPr>
      <p:sp>
        <p:nvSpPr>
          <p:cNvPr id="2" name="标题 1"/>
          <p:cNvSpPr>
            <a:spLocks noGrp="1"/>
          </p:cNvSpPr>
          <p:nvPr>
            <p:ph type="title"/>
          </p:nvPr>
        </p:nvSpPr>
        <p:spPr/>
        <p:txBody>
          <a:bodyPr/>
          <a:lstStyle/>
          <a:p>
            <a:r>
              <a:rPr lang="zh-CN" altLang="en-US"/>
              <a:t>单击此处编辑母版标题样式</a:t>
            </a:r>
            <a:endParaRPr lang="zh-CN" altLang="en-US"/>
          </a:p>
        </p:txBody>
      </p:sp>
      <p:sp>
        <p:nvSpPr>
          <p:cNvPr id="3" name="内容占位符 2"/>
          <p:cNvSpPr>
            <a:spLocks noGrp="1"/>
          </p:cNvSpPr>
          <p:nvPr>
            <p:ph sz="half" idx="1"/>
          </p:nvPr>
        </p:nvSpPr>
        <p:spPr>
          <a:xfrm>
            <a:off x="457200" y="1600200"/>
            <a:ext cx="4038600" cy="4525963"/>
          </a:xfrm>
        </p:spPr>
        <p:txBody>
          <a:bodyPr/>
          <a:lstStyle/>
          <a:p>
            <a:pPr lvl="0"/>
            <a:r>
              <a:rPr lang="zh-CN" altLang="en-US"/>
              <a:t>单击此处编辑母版文本样式</a:t>
            </a:r>
            <a:endParaRPr lang="zh-CN" altLang="en-US"/>
          </a:p>
          <a:p>
            <a:pPr lvl="1"/>
            <a:r>
              <a:rPr lang="zh-CN" altLang="en-US"/>
              <a:t>二级</a:t>
            </a:r>
            <a:endParaRPr lang="zh-CN" altLang="en-US"/>
          </a:p>
          <a:p>
            <a:pPr lvl="2"/>
            <a:r>
              <a:rPr lang="zh-CN" altLang="en-US"/>
              <a:t>三级</a:t>
            </a:r>
            <a:endParaRPr lang="zh-CN" altLang="en-US"/>
          </a:p>
          <a:p>
            <a:pPr lvl="3"/>
            <a:r>
              <a:rPr lang="zh-CN" altLang="en-US"/>
              <a:t>四级</a:t>
            </a:r>
            <a:endParaRPr lang="zh-CN" altLang="en-US"/>
          </a:p>
          <a:p>
            <a:pPr lvl="4"/>
            <a:r>
              <a:rPr lang="zh-CN" altLang="en-US"/>
              <a:t>五级</a:t>
            </a:r>
            <a:endParaRPr lang="zh-CN" altLang="en-US"/>
          </a:p>
        </p:txBody>
      </p:sp>
      <p:sp>
        <p:nvSpPr>
          <p:cNvPr id="4" name="内容占位符 3"/>
          <p:cNvSpPr>
            <a:spLocks noGrp="1"/>
          </p:cNvSpPr>
          <p:nvPr>
            <p:ph sz="half" idx="2"/>
          </p:nvPr>
        </p:nvSpPr>
        <p:spPr>
          <a:xfrm>
            <a:off x="4648200" y="1600200"/>
            <a:ext cx="4038600" cy="4525963"/>
          </a:xfrm>
        </p:spPr>
        <p:txBody>
          <a:bodyPr/>
          <a:lstStyle/>
          <a:p>
            <a:pPr lvl="0"/>
            <a:r>
              <a:rPr lang="zh-CN" altLang="en-US"/>
              <a:t>单击此处编辑母版文本样式</a:t>
            </a:r>
            <a:endParaRPr lang="zh-CN" altLang="en-US"/>
          </a:p>
          <a:p>
            <a:pPr lvl="1"/>
            <a:r>
              <a:rPr lang="zh-CN" altLang="en-US"/>
              <a:t>二级</a:t>
            </a:r>
            <a:endParaRPr lang="zh-CN" altLang="en-US"/>
          </a:p>
          <a:p>
            <a:pPr lvl="2"/>
            <a:r>
              <a:rPr lang="zh-CN" altLang="en-US"/>
              <a:t>三级</a:t>
            </a:r>
            <a:endParaRPr lang="zh-CN" altLang="en-US"/>
          </a:p>
          <a:p>
            <a:pPr lvl="3"/>
            <a:r>
              <a:rPr lang="zh-CN" altLang="en-US"/>
              <a:t>四级</a:t>
            </a:r>
            <a:endParaRPr lang="zh-CN" altLang="en-US"/>
          </a:p>
          <a:p>
            <a:pPr lvl="4"/>
            <a:r>
              <a:rPr lang="zh-CN" altLang="en-US"/>
              <a:t>五级</a:t>
            </a:r>
            <a:endParaRPr lang="zh-CN" altLang="en-US"/>
          </a:p>
        </p:txBody>
      </p:sp>
      <p:sp>
        <p:nvSpPr>
          <p:cNvPr id="5" name="Rectangle 4"/>
          <p:cNvSpPr>
            <a:spLocks noGrp="1" noChangeArrowheads="1"/>
          </p:cNvSpPr>
          <p:nvPr>
            <p:ph type="dt" sz="half" idx="10"/>
          </p:nvPr>
        </p:nvSpPr>
        <p:spPr/>
        <p:txBody>
          <a:bodyPr/>
          <a:lstStyle>
            <a:lvl1pPr>
              <a:defRPr/>
            </a:lvl1pPr>
          </a:lstStyle>
          <a:p>
            <a:pPr>
              <a:defRPr/>
            </a:pPr>
            <a:endParaRPr lang="en-US" altLang="zh-CN"/>
          </a:p>
        </p:txBody>
      </p:sp>
      <p:sp>
        <p:nvSpPr>
          <p:cNvPr id="6" name="Rectangle 5"/>
          <p:cNvSpPr>
            <a:spLocks noGrp="1" noChangeArrowheads="1"/>
          </p:cNvSpPr>
          <p:nvPr>
            <p:ph type="ftr" sz="quarter" idx="11"/>
          </p:nvPr>
        </p:nvSpPr>
        <p:spPr/>
        <p:txBody>
          <a:bodyPr/>
          <a:lstStyle>
            <a:lvl1pPr>
              <a:defRPr/>
            </a:lvl1pPr>
          </a:lstStyle>
          <a:p>
            <a:pPr>
              <a:defRPr/>
            </a:pPr>
            <a:endParaRPr lang="en-US" altLang="zh-CN"/>
          </a:p>
        </p:txBody>
      </p:sp>
      <p:sp>
        <p:nvSpPr>
          <p:cNvPr id="7" name="Rectangle 6"/>
          <p:cNvSpPr>
            <a:spLocks noGrp="1" noChangeArrowheads="1"/>
          </p:cNvSpPr>
          <p:nvPr>
            <p:ph type="sldNum" sz="quarter" idx="12"/>
          </p:nvPr>
        </p:nvSpPr>
        <p:spPr/>
        <p:txBody>
          <a:bodyPr/>
          <a:lstStyle>
            <a:lvl1pPr>
              <a:defRPr/>
            </a:lvl1pPr>
          </a:lstStyle>
          <a:p>
            <a:pPr>
              <a:defRPr/>
            </a:pPr>
            <a:fld id="{C8F834AB-C5F7-4E2C-99F8-94F624B0D073}" type="slidenum">
              <a:rPr lang="en-US" altLang="zh-CN"/>
              <a:t/>
            </a:fld>
            <a:endParaRPr lang="en-US" altLang="zh-CN"/>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比较">
    <p:spTree>
      <p:nvGrpSpPr>
        <p:cNvPr id="1" name=""/>
        <p:cNvGrpSpPr/>
        <p:nvPr/>
      </p:nvGrpSpPr>
      <p:grpSpPr>
        <a:xfrm>
          <a:off x="0" y="0"/>
          <a:ext cx="0" cy="0"/>
        </a:xfrm>
      </p:grpSpPr>
      <p:sp>
        <p:nvSpPr>
          <p:cNvPr id="2" name="标题 1"/>
          <p:cNvSpPr>
            <a:spLocks noGrp="1"/>
          </p:cNvSpPr>
          <p:nvPr>
            <p:ph type="title"/>
          </p:nvPr>
        </p:nvSpPr>
        <p:spPr>
          <a:xfrm>
            <a:off x="630238" y="365125"/>
            <a:ext cx="7886700" cy="1325563"/>
          </a:xfrm>
        </p:spPr>
        <p:txBody>
          <a:bodyPr/>
          <a:lstStyle/>
          <a:p>
            <a:r>
              <a:rPr lang="zh-CN" altLang="en-US"/>
              <a:t>单击此处编辑母版标题样式</a:t>
            </a:r>
            <a:endParaRPr lang="zh-CN" altLang="en-US"/>
          </a:p>
        </p:txBody>
      </p:sp>
      <p:sp>
        <p:nvSpPr>
          <p:cNvPr id="3" name="文本占位符 2"/>
          <p:cNvSpPr>
            <a:spLocks noGrp="1"/>
          </p:cNvSpPr>
          <p:nvPr>
            <p:ph type="body" idx="1"/>
          </p:nvPr>
        </p:nvSpPr>
        <p:spPr>
          <a:xfrm>
            <a:off x="630238" y="1681163"/>
            <a:ext cx="386873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a:t>单击此处编辑母版文本样式</a:t>
            </a:r>
            <a:endParaRPr lang="zh-CN" altLang="en-US"/>
          </a:p>
        </p:txBody>
      </p:sp>
      <p:sp>
        <p:nvSpPr>
          <p:cNvPr id="4" name="内容占位符 3"/>
          <p:cNvSpPr>
            <a:spLocks noGrp="1"/>
          </p:cNvSpPr>
          <p:nvPr>
            <p:ph sz="half" idx="2"/>
          </p:nvPr>
        </p:nvSpPr>
        <p:spPr>
          <a:xfrm>
            <a:off x="630238" y="2505075"/>
            <a:ext cx="3868737" cy="3684588"/>
          </a:xfrm>
        </p:spPr>
        <p:txBody>
          <a:bodyPr/>
          <a:lstStyle/>
          <a:p>
            <a:pPr lvl="0"/>
            <a:r>
              <a:rPr lang="zh-CN" altLang="en-US"/>
              <a:t>单击此处编辑母版文本样式</a:t>
            </a:r>
            <a:endParaRPr lang="zh-CN" altLang="en-US"/>
          </a:p>
          <a:p>
            <a:pPr lvl="1"/>
            <a:r>
              <a:rPr lang="zh-CN" altLang="en-US"/>
              <a:t>二级</a:t>
            </a:r>
            <a:endParaRPr lang="zh-CN" altLang="en-US"/>
          </a:p>
          <a:p>
            <a:pPr lvl="2"/>
            <a:r>
              <a:rPr lang="zh-CN" altLang="en-US"/>
              <a:t>三级</a:t>
            </a:r>
            <a:endParaRPr lang="zh-CN" altLang="en-US"/>
          </a:p>
          <a:p>
            <a:pPr lvl="3"/>
            <a:r>
              <a:rPr lang="zh-CN" altLang="en-US"/>
              <a:t>四级</a:t>
            </a:r>
            <a:endParaRPr lang="zh-CN" altLang="en-US"/>
          </a:p>
          <a:p>
            <a:pPr lvl="4"/>
            <a:r>
              <a:rPr lang="zh-CN" altLang="en-US"/>
              <a:t>五级</a:t>
            </a:r>
            <a:endParaRPr lang="zh-CN" altLang="en-US"/>
          </a:p>
        </p:txBody>
      </p:sp>
      <p:sp>
        <p:nvSpPr>
          <p:cNvPr id="5" name="文本占位符 4"/>
          <p:cNvSpPr>
            <a:spLocks noGrp="1"/>
          </p:cNvSpPr>
          <p:nvPr>
            <p:ph type="body" sz="quarter" idx="3"/>
          </p:nvPr>
        </p:nvSpPr>
        <p:spPr>
          <a:xfrm>
            <a:off x="4629150" y="1681163"/>
            <a:ext cx="38877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a:t>单击此处编辑母版文本样式</a:t>
            </a:r>
            <a:endParaRPr lang="zh-CN" altLang="en-US"/>
          </a:p>
        </p:txBody>
      </p:sp>
      <p:sp>
        <p:nvSpPr>
          <p:cNvPr id="6" name="内容占位符 5"/>
          <p:cNvSpPr>
            <a:spLocks noGrp="1"/>
          </p:cNvSpPr>
          <p:nvPr>
            <p:ph sz="quarter" idx="4"/>
          </p:nvPr>
        </p:nvSpPr>
        <p:spPr>
          <a:xfrm>
            <a:off x="4629150" y="2505075"/>
            <a:ext cx="3887788" cy="3684588"/>
          </a:xfrm>
        </p:spPr>
        <p:txBody>
          <a:bodyPr/>
          <a:lstStyle/>
          <a:p>
            <a:pPr lvl="0"/>
            <a:r>
              <a:rPr lang="zh-CN" altLang="en-US"/>
              <a:t>单击此处编辑母版文本样式</a:t>
            </a:r>
            <a:endParaRPr lang="zh-CN" altLang="en-US"/>
          </a:p>
          <a:p>
            <a:pPr lvl="1"/>
            <a:r>
              <a:rPr lang="zh-CN" altLang="en-US"/>
              <a:t>二级</a:t>
            </a:r>
            <a:endParaRPr lang="zh-CN" altLang="en-US"/>
          </a:p>
          <a:p>
            <a:pPr lvl="2"/>
            <a:r>
              <a:rPr lang="zh-CN" altLang="en-US"/>
              <a:t>三级</a:t>
            </a:r>
            <a:endParaRPr lang="zh-CN" altLang="en-US"/>
          </a:p>
          <a:p>
            <a:pPr lvl="3"/>
            <a:r>
              <a:rPr lang="zh-CN" altLang="en-US"/>
              <a:t>四级</a:t>
            </a:r>
            <a:endParaRPr lang="zh-CN" altLang="en-US"/>
          </a:p>
          <a:p>
            <a:pPr lvl="4"/>
            <a:r>
              <a:rPr lang="zh-CN" altLang="en-US"/>
              <a:t>五级</a:t>
            </a:r>
            <a:endParaRPr lang="zh-CN" altLang="en-US"/>
          </a:p>
        </p:txBody>
      </p:sp>
      <p:sp>
        <p:nvSpPr>
          <p:cNvPr id="7" name="Rectangle 4"/>
          <p:cNvSpPr>
            <a:spLocks noGrp="1" noChangeArrowheads="1"/>
          </p:cNvSpPr>
          <p:nvPr>
            <p:ph type="dt" sz="half" idx="10"/>
          </p:nvPr>
        </p:nvSpPr>
        <p:spPr/>
        <p:txBody>
          <a:bodyPr/>
          <a:lstStyle>
            <a:lvl1pPr>
              <a:defRPr/>
            </a:lvl1pPr>
          </a:lstStyle>
          <a:p>
            <a:pPr>
              <a:defRPr/>
            </a:pPr>
            <a:endParaRPr lang="en-US" altLang="zh-CN"/>
          </a:p>
        </p:txBody>
      </p:sp>
      <p:sp>
        <p:nvSpPr>
          <p:cNvPr id="8" name="Rectangle 5"/>
          <p:cNvSpPr>
            <a:spLocks noGrp="1" noChangeArrowheads="1"/>
          </p:cNvSpPr>
          <p:nvPr>
            <p:ph type="ftr" sz="quarter" idx="11"/>
          </p:nvPr>
        </p:nvSpPr>
        <p:spPr/>
        <p:txBody>
          <a:bodyPr/>
          <a:lstStyle>
            <a:lvl1pPr>
              <a:defRPr/>
            </a:lvl1pPr>
          </a:lstStyle>
          <a:p>
            <a:pPr>
              <a:defRPr/>
            </a:pPr>
            <a:endParaRPr lang="en-US" altLang="zh-CN"/>
          </a:p>
        </p:txBody>
      </p:sp>
      <p:sp>
        <p:nvSpPr>
          <p:cNvPr id="9" name="Rectangle 6"/>
          <p:cNvSpPr>
            <a:spLocks noGrp="1" noChangeArrowheads="1"/>
          </p:cNvSpPr>
          <p:nvPr>
            <p:ph type="sldNum" sz="quarter" idx="12"/>
          </p:nvPr>
        </p:nvSpPr>
        <p:spPr/>
        <p:txBody>
          <a:bodyPr/>
          <a:lstStyle>
            <a:lvl1pPr>
              <a:defRPr/>
            </a:lvl1pPr>
          </a:lstStyle>
          <a:p>
            <a:pPr>
              <a:defRPr/>
            </a:pPr>
            <a:fld id="{65A7C892-00E9-42F2-900E-C64564C9E607}" type="slidenum">
              <a:rPr lang="en-US" altLang="zh-CN"/>
              <a:t/>
            </a:fld>
            <a:endParaRPr lang="en-US" altLang="zh-CN"/>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仅标题">
    <p:spTree>
      <p:nvGrpSpPr>
        <p:cNvPr id="1" name=""/>
        <p:cNvGrpSpPr/>
        <p:nvPr/>
      </p:nvGrpSpPr>
      <p:grpSpPr>
        <a:xfrm>
          <a:off x="0" y="0"/>
          <a:ext cx="0" cy="0"/>
        </a:xfrm>
      </p:grpSpPr>
      <p:sp>
        <p:nvSpPr>
          <p:cNvPr id="2" name="标题 1"/>
          <p:cNvSpPr>
            <a:spLocks noGrp="1"/>
          </p:cNvSpPr>
          <p:nvPr>
            <p:ph type="title"/>
          </p:nvPr>
        </p:nvSpPr>
        <p:spPr/>
        <p:txBody>
          <a:bodyPr/>
          <a:lstStyle/>
          <a:p>
            <a:r>
              <a:rPr lang="zh-CN" altLang="en-US"/>
              <a:t>单击此处编辑母版标题样式</a:t>
            </a:r>
            <a:endParaRPr lang="zh-CN" altLang="en-US"/>
          </a:p>
        </p:txBody>
      </p:sp>
      <p:sp>
        <p:nvSpPr>
          <p:cNvPr id="3" name="Rectangle 4"/>
          <p:cNvSpPr>
            <a:spLocks noGrp="1" noChangeArrowheads="1"/>
          </p:cNvSpPr>
          <p:nvPr>
            <p:ph type="dt" sz="half" idx="10"/>
          </p:nvPr>
        </p:nvSpPr>
        <p:spPr/>
        <p:txBody>
          <a:bodyPr/>
          <a:lstStyle>
            <a:lvl1pPr>
              <a:defRPr/>
            </a:lvl1pPr>
          </a:lstStyle>
          <a:p>
            <a:pPr>
              <a:defRPr/>
            </a:pPr>
            <a:endParaRPr lang="en-US" altLang="zh-CN"/>
          </a:p>
        </p:txBody>
      </p:sp>
      <p:sp>
        <p:nvSpPr>
          <p:cNvPr id="4" name="Rectangle 5"/>
          <p:cNvSpPr>
            <a:spLocks noGrp="1" noChangeArrowheads="1"/>
          </p:cNvSpPr>
          <p:nvPr>
            <p:ph type="ftr" sz="quarter" idx="11"/>
          </p:nvPr>
        </p:nvSpPr>
        <p:spPr/>
        <p:txBody>
          <a:bodyPr/>
          <a:lstStyle>
            <a:lvl1pPr>
              <a:defRPr/>
            </a:lvl1pPr>
          </a:lstStyle>
          <a:p>
            <a:pPr>
              <a:defRPr/>
            </a:pPr>
            <a:endParaRPr lang="en-US" altLang="zh-CN"/>
          </a:p>
        </p:txBody>
      </p:sp>
      <p:sp>
        <p:nvSpPr>
          <p:cNvPr id="5" name="Rectangle 6"/>
          <p:cNvSpPr>
            <a:spLocks noGrp="1" noChangeArrowheads="1"/>
          </p:cNvSpPr>
          <p:nvPr>
            <p:ph type="sldNum" sz="quarter" idx="12"/>
          </p:nvPr>
        </p:nvSpPr>
        <p:spPr/>
        <p:txBody>
          <a:bodyPr/>
          <a:lstStyle>
            <a:lvl1pPr>
              <a:defRPr/>
            </a:lvl1pPr>
          </a:lstStyle>
          <a:p>
            <a:pPr>
              <a:defRPr/>
            </a:pPr>
            <a:fld id="{C26F533F-A4DC-4011-9412-C9C5515BA4C9}" type="slidenum">
              <a:rPr lang="en-US" altLang="zh-CN"/>
              <a:t/>
            </a:fld>
            <a:endParaRPr lang="en-US" altLang="zh-CN"/>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空白">
    <p:spTree>
      <p:nvGrpSpPr>
        <p:cNvPr id="1" name=""/>
        <p:cNvGrpSpPr/>
        <p:nvPr/>
      </p:nvGrpSpPr>
      <p:grpSpPr>
        <a:xfrm>
          <a:off x="0" y="0"/>
          <a:ext cx="0" cy="0"/>
        </a:xfrm>
      </p:grpSpPr>
      <p:sp>
        <p:nvSpPr>
          <p:cNvPr id="2" name="Rectangle 4"/>
          <p:cNvSpPr>
            <a:spLocks noGrp="1" noChangeArrowheads="1"/>
          </p:cNvSpPr>
          <p:nvPr>
            <p:ph type="dt" sz="half" idx="10"/>
          </p:nvPr>
        </p:nvSpPr>
        <p:spPr/>
        <p:txBody>
          <a:bodyPr/>
          <a:lstStyle>
            <a:lvl1pPr>
              <a:defRPr/>
            </a:lvl1pPr>
          </a:lstStyle>
          <a:p>
            <a:pPr>
              <a:defRPr/>
            </a:pPr>
            <a:endParaRPr lang="en-US" altLang="zh-CN"/>
          </a:p>
        </p:txBody>
      </p:sp>
      <p:sp>
        <p:nvSpPr>
          <p:cNvPr id="3" name="Rectangle 5"/>
          <p:cNvSpPr>
            <a:spLocks noGrp="1" noChangeArrowheads="1"/>
          </p:cNvSpPr>
          <p:nvPr>
            <p:ph type="ftr" sz="quarter" idx="11"/>
          </p:nvPr>
        </p:nvSpPr>
        <p:spPr/>
        <p:txBody>
          <a:bodyPr/>
          <a:lstStyle>
            <a:lvl1pPr>
              <a:defRPr/>
            </a:lvl1pPr>
          </a:lstStyle>
          <a:p>
            <a:pPr>
              <a:defRPr/>
            </a:pPr>
            <a:endParaRPr lang="en-US" altLang="zh-CN"/>
          </a:p>
        </p:txBody>
      </p:sp>
      <p:sp>
        <p:nvSpPr>
          <p:cNvPr id="4" name="Rectangle 6"/>
          <p:cNvSpPr>
            <a:spLocks noGrp="1" noChangeArrowheads="1"/>
          </p:cNvSpPr>
          <p:nvPr>
            <p:ph type="sldNum" sz="quarter" idx="12"/>
          </p:nvPr>
        </p:nvSpPr>
        <p:spPr/>
        <p:txBody>
          <a:bodyPr/>
          <a:lstStyle>
            <a:lvl1pPr>
              <a:defRPr/>
            </a:lvl1pPr>
          </a:lstStyle>
          <a:p>
            <a:pPr>
              <a:defRPr/>
            </a:pPr>
            <a:fld id="{C2B0344C-F488-46F1-9C51-EEBC28412227}" type="slidenum">
              <a:rPr lang="en-US" altLang="zh-CN"/>
              <a:t/>
            </a:fld>
            <a:endParaRPr lang="en-US" altLang="zh-CN"/>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内容与标题">
    <p:spTree>
      <p:nvGrpSpPr>
        <p:cNvPr id="1" name=""/>
        <p:cNvGrpSpPr/>
        <p:nvPr/>
      </p:nvGrpSpPr>
      <p:grpSpPr>
        <a:xfrm>
          <a:off x="0" y="0"/>
          <a:ext cx="0" cy="0"/>
        </a:xfrm>
      </p:grpSpPr>
      <p:sp>
        <p:nvSpPr>
          <p:cNvPr id="2" name="标题 1"/>
          <p:cNvSpPr>
            <a:spLocks noGrp="1"/>
          </p:cNvSpPr>
          <p:nvPr>
            <p:ph type="title"/>
          </p:nvPr>
        </p:nvSpPr>
        <p:spPr>
          <a:xfrm>
            <a:off x="630238" y="457200"/>
            <a:ext cx="2949575" cy="1600200"/>
          </a:xfrm>
        </p:spPr>
        <p:txBody>
          <a:bodyPr anchor="b"/>
          <a:lstStyle>
            <a:lvl1pPr>
              <a:defRPr sz="3200"/>
            </a:lvl1pPr>
          </a:lstStyle>
          <a:p>
            <a:r>
              <a:rPr lang="zh-CN" altLang="en-US"/>
              <a:t>单击此处编辑母版标题样式</a:t>
            </a:r>
            <a:endParaRPr lang="zh-CN" altLang="en-US"/>
          </a:p>
        </p:txBody>
      </p:sp>
      <p:sp>
        <p:nvSpPr>
          <p:cNvPr id="3" name="内容占位符 2"/>
          <p:cNvSpPr>
            <a:spLocks noGrp="1"/>
          </p:cNvSpPr>
          <p:nvPr>
            <p:ph idx="1"/>
          </p:nvPr>
        </p:nvSpPr>
        <p:spPr>
          <a:xfrm>
            <a:off x="3887788" y="987425"/>
            <a:ext cx="462915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zh-CN" altLang="en-US"/>
              <a:t>单击此处编辑母版文本样式</a:t>
            </a:r>
            <a:endParaRPr lang="zh-CN" altLang="en-US"/>
          </a:p>
          <a:p>
            <a:pPr lvl="1"/>
            <a:r>
              <a:rPr lang="zh-CN" altLang="en-US"/>
              <a:t>二级</a:t>
            </a:r>
            <a:endParaRPr lang="zh-CN" altLang="en-US"/>
          </a:p>
          <a:p>
            <a:pPr lvl="2"/>
            <a:r>
              <a:rPr lang="zh-CN" altLang="en-US"/>
              <a:t>三级</a:t>
            </a:r>
            <a:endParaRPr lang="zh-CN" altLang="en-US"/>
          </a:p>
          <a:p>
            <a:pPr lvl="3"/>
            <a:r>
              <a:rPr lang="zh-CN" altLang="en-US"/>
              <a:t>四级</a:t>
            </a:r>
            <a:endParaRPr lang="zh-CN" altLang="en-US"/>
          </a:p>
          <a:p>
            <a:pPr lvl="4"/>
            <a:r>
              <a:rPr lang="zh-CN" altLang="en-US"/>
              <a:t>五级</a:t>
            </a:r>
            <a:endParaRPr lang="zh-CN" altLang="en-US"/>
          </a:p>
        </p:txBody>
      </p:sp>
      <p:sp>
        <p:nvSpPr>
          <p:cNvPr id="4" name="文本占位符 3"/>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zh-CN" altLang="en-US"/>
              <a:t>单击此处编辑母版文本样式</a:t>
            </a:r>
            <a:endParaRPr lang="zh-CN" altLang="en-US"/>
          </a:p>
        </p:txBody>
      </p:sp>
      <p:sp>
        <p:nvSpPr>
          <p:cNvPr id="5" name="Rectangle 4"/>
          <p:cNvSpPr>
            <a:spLocks noGrp="1" noChangeArrowheads="1"/>
          </p:cNvSpPr>
          <p:nvPr>
            <p:ph type="dt" sz="half" idx="10"/>
          </p:nvPr>
        </p:nvSpPr>
        <p:spPr/>
        <p:txBody>
          <a:bodyPr/>
          <a:lstStyle>
            <a:lvl1pPr>
              <a:defRPr/>
            </a:lvl1pPr>
          </a:lstStyle>
          <a:p>
            <a:pPr>
              <a:defRPr/>
            </a:pPr>
            <a:endParaRPr lang="en-US" altLang="zh-CN"/>
          </a:p>
        </p:txBody>
      </p:sp>
      <p:sp>
        <p:nvSpPr>
          <p:cNvPr id="6" name="Rectangle 5"/>
          <p:cNvSpPr>
            <a:spLocks noGrp="1" noChangeArrowheads="1"/>
          </p:cNvSpPr>
          <p:nvPr>
            <p:ph type="ftr" sz="quarter" idx="11"/>
          </p:nvPr>
        </p:nvSpPr>
        <p:spPr/>
        <p:txBody>
          <a:bodyPr/>
          <a:lstStyle>
            <a:lvl1pPr>
              <a:defRPr/>
            </a:lvl1pPr>
          </a:lstStyle>
          <a:p>
            <a:pPr>
              <a:defRPr/>
            </a:pPr>
            <a:endParaRPr lang="en-US" altLang="zh-CN"/>
          </a:p>
        </p:txBody>
      </p:sp>
      <p:sp>
        <p:nvSpPr>
          <p:cNvPr id="7" name="Rectangle 6"/>
          <p:cNvSpPr>
            <a:spLocks noGrp="1" noChangeArrowheads="1"/>
          </p:cNvSpPr>
          <p:nvPr>
            <p:ph type="sldNum" sz="quarter" idx="12"/>
          </p:nvPr>
        </p:nvSpPr>
        <p:spPr/>
        <p:txBody>
          <a:bodyPr/>
          <a:lstStyle>
            <a:lvl1pPr>
              <a:defRPr/>
            </a:lvl1pPr>
          </a:lstStyle>
          <a:p>
            <a:pPr>
              <a:defRPr/>
            </a:pPr>
            <a:fld id="{394EFC00-B9BE-4758-B4DF-73832F38D72B}" type="slidenum">
              <a:rPr lang="en-US" altLang="zh-CN"/>
              <a:t/>
            </a:fld>
            <a:endParaRPr lang="en-US" altLang="zh-CN"/>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图片与标题">
    <p:spTree>
      <p:nvGrpSpPr>
        <p:cNvPr id="1" name=""/>
        <p:cNvGrpSpPr/>
        <p:nvPr/>
      </p:nvGrpSpPr>
      <p:grpSpPr>
        <a:xfrm>
          <a:off x="0" y="0"/>
          <a:ext cx="0" cy="0"/>
        </a:xfrm>
      </p:grpSpPr>
      <p:sp>
        <p:nvSpPr>
          <p:cNvPr id="2" name="标题 1"/>
          <p:cNvSpPr>
            <a:spLocks noGrp="1"/>
          </p:cNvSpPr>
          <p:nvPr>
            <p:ph type="title"/>
          </p:nvPr>
        </p:nvSpPr>
        <p:spPr>
          <a:xfrm>
            <a:off x="630238" y="457200"/>
            <a:ext cx="2949575" cy="1600200"/>
          </a:xfrm>
        </p:spPr>
        <p:txBody>
          <a:bodyPr anchor="b"/>
          <a:lstStyle>
            <a:lvl1pPr>
              <a:defRPr sz="3200"/>
            </a:lvl1pPr>
          </a:lstStyle>
          <a:p>
            <a:r>
              <a:rPr lang="zh-CN" altLang="en-US"/>
              <a:t>单击此处编辑母版标题样式</a:t>
            </a:r>
            <a:endParaRPr lang="zh-CN" altLang="en-US"/>
          </a:p>
        </p:txBody>
      </p:sp>
      <p:sp>
        <p:nvSpPr>
          <p:cNvPr id="3" name="图片占位符 2"/>
          <p:cNvSpPr>
            <a:spLocks noGrp="1"/>
          </p:cNvSpPr>
          <p:nvPr>
            <p:ph type="pic" idx="1"/>
          </p:nvPr>
        </p:nvSpPr>
        <p:spPr>
          <a:xfrm>
            <a:off x="3887788" y="987425"/>
            <a:ext cx="462915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zh-CN" altLang="en-US" noProof="0"/>
          </a:p>
        </p:txBody>
      </p:sp>
      <p:sp>
        <p:nvSpPr>
          <p:cNvPr id="4" name="文本占位符 3"/>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zh-CN" altLang="en-US"/>
              <a:t>单击此处编辑母版文本样式</a:t>
            </a:r>
            <a:endParaRPr lang="zh-CN" altLang="en-US"/>
          </a:p>
        </p:txBody>
      </p:sp>
      <p:sp>
        <p:nvSpPr>
          <p:cNvPr id="5" name="Rectangle 4"/>
          <p:cNvSpPr>
            <a:spLocks noGrp="1" noChangeArrowheads="1"/>
          </p:cNvSpPr>
          <p:nvPr>
            <p:ph type="dt" sz="half" idx="10"/>
          </p:nvPr>
        </p:nvSpPr>
        <p:spPr/>
        <p:txBody>
          <a:bodyPr/>
          <a:lstStyle>
            <a:lvl1pPr>
              <a:defRPr/>
            </a:lvl1pPr>
          </a:lstStyle>
          <a:p>
            <a:pPr>
              <a:defRPr/>
            </a:pPr>
            <a:endParaRPr lang="en-US" altLang="zh-CN"/>
          </a:p>
        </p:txBody>
      </p:sp>
      <p:sp>
        <p:nvSpPr>
          <p:cNvPr id="6" name="Rectangle 5"/>
          <p:cNvSpPr>
            <a:spLocks noGrp="1" noChangeArrowheads="1"/>
          </p:cNvSpPr>
          <p:nvPr>
            <p:ph type="ftr" sz="quarter" idx="11"/>
          </p:nvPr>
        </p:nvSpPr>
        <p:spPr/>
        <p:txBody>
          <a:bodyPr/>
          <a:lstStyle>
            <a:lvl1pPr>
              <a:defRPr/>
            </a:lvl1pPr>
          </a:lstStyle>
          <a:p>
            <a:pPr>
              <a:defRPr/>
            </a:pPr>
            <a:endParaRPr lang="en-US" altLang="zh-CN"/>
          </a:p>
        </p:txBody>
      </p:sp>
      <p:sp>
        <p:nvSpPr>
          <p:cNvPr id="7" name="Rectangle 6"/>
          <p:cNvSpPr>
            <a:spLocks noGrp="1" noChangeArrowheads="1"/>
          </p:cNvSpPr>
          <p:nvPr>
            <p:ph type="sldNum" sz="quarter" idx="12"/>
          </p:nvPr>
        </p:nvSpPr>
        <p:spPr/>
        <p:txBody>
          <a:bodyPr/>
          <a:lstStyle>
            <a:lvl1pPr>
              <a:defRPr/>
            </a:lvl1pPr>
          </a:lstStyle>
          <a:p>
            <a:pPr>
              <a:defRPr/>
            </a:pPr>
            <a:fld id="{B60A54EF-8F7C-4839-966C-B4E2968E1D26}" type="slidenum">
              <a:rPr lang="en-US" altLang="zh-CN"/>
              <a:t/>
            </a:fld>
            <a:endParaRPr lang="en-US" altLang="zh-CN"/>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标题和竖排文字">
    <p:spTree>
      <p:nvGrpSpPr>
        <p:cNvPr id="1" name=""/>
        <p:cNvGrpSpPr/>
        <p:nvPr/>
      </p:nvGrpSpPr>
      <p:grpSpPr>
        <a:xfrm>
          <a:off x="0" y="0"/>
          <a:ext cx="0" cy="0"/>
        </a:xfrm>
      </p:grpSpPr>
      <p:sp>
        <p:nvSpPr>
          <p:cNvPr id="2" name="标题 1"/>
          <p:cNvSpPr>
            <a:spLocks noGrp="1"/>
          </p:cNvSpPr>
          <p:nvPr>
            <p:ph type="title"/>
          </p:nvPr>
        </p:nvSpPr>
        <p:spPr/>
        <p:txBody>
          <a:bodyPr/>
          <a:lstStyle/>
          <a:p>
            <a:r>
              <a:rPr lang="zh-CN" altLang="en-US"/>
              <a:t>单击此处编辑母版标题样式</a:t>
            </a:r>
            <a:endParaRPr lang="zh-CN" altLang="en-US"/>
          </a:p>
        </p:txBody>
      </p:sp>
      <p:sp>
        <p:nvSpPr>
          <p:cNvPr id="3" name="竖排文字占位符 2"/>
          <p:cNvSpPr>
            <a:spLocks noGrp="1"/>
          </p:cNvSpPr>
          <p:nvPr>
            <p:ph type="body" orient="vert" idx="1"/>
          </p:nvPr>
        </p:nvSpPr>
        <p:spPr/>
        <p:txBody>
          <a:bodyPr vert="eaVert"/>
          <a:lstStyle/>
          <a:p>
            <a:pPr lvl="0"/>
            <a:r>
              <a:rPr lang="zh-CN" altLang="en-US"/>
              <a:t>单击此处编辑母版文本样式</a:t>
            </a:r>
            <a:endParaRPr lang="zh-CN" altLang="en-US"/>
          </a:p>
          <a:p>
            <a:pPr lvl="1"/>
            <a:r>
              <a:rPr lang="zh-CN" altLang="en-US"/>
              <a:t>二级</a:t>
            </a:r>
            <a:endParaRPr lang="zh-CN" altLang="en-US"/>
          </a:p>
          <a:p>
            <a:pPr lvl="2"/>
            <a:r>
              <a:rPr lang="zh-CN" altLang="en-US"/>
              <a:t>三级</a:t>
            </a:r>
            <a:endParaRPr lang="zh-CN" altLang="en-US"/>
          </a:p>
          <a:p>
            <a:pPr lvl="3"/>
            <a:r>
              <a:rPr lang="zh-CN" altLang="en-US"/>
              <a:t>四级</a:t>
            </a:r>
            <a:endParaRPr lang="zh-CN" altLang="en-US"/>
          </a:p>
          <a:p>
            <a:pPr lvl="4"/>
            <a:r>
              <a:rPr lang="zh-CN" altLang="en-US"/>
              <a:t>五级</a:t>
            </a:r>
            <a:endParaRPr lang="zh-CN" altLang="en-US"/>
          </a:p>
        </p:txBody>
      </p:sp>
      <p:sp>
        <p:nvSpPr>
          <p:cNvPr id="4" name="Rectangle 4"/>
          <p:cNvSpPr>
            <a:spLocks noGrp="1" noChangeArrowheads="1"/>
          </p:cNvSpPr>
          <p:nvPr>
            <p:ph type="dt" sz="half" idx="10"/>
          </p:nvPr>
        </p:nvSpPr>
        <p:spPr/>
        <p:txBody>
          <a:bodyPr/>
          <a:lstStyle>
            <a:lvl1pPr>
              <a:defRPr/>
            </a:lvl1pPr>
          </a:lstStyle>
          <a:p>
            <a:pPr>
              <a:defRPr/>
            </a:pPr>
            <a:endParaRPr lang="en-US" altLang="zh-CN"/>
          </a:p>
        </p:txBody>
      </p:sp>
      <p:sp>
        <p:nvSpPr>
          <p:cNvPr id="5" name="Rectangle 5"/>
          <p:cNvSpPr>
            <a:spLocks noGrp="1" noChangeArrowheads="1"/>
          </p:cNvSpPr>
          <p:nvPr>
            <p:ph type="ftr" sz="quarter" idx="11"/>
          </p:nvPr>
        </p:nvSpPr>
        <p:spPr/>
        <p:txBody>
          <a:bodyPr/>
          <a:lstStyle>
            <a:lvl1pPr>
              <a:defRPr/>
            </a:lvl1pPr>
          </a:lstStyle>
          <a:p>
            <a:pPr>
              <a:defRPr/>
            </a:pPr>
            <a:endParaRPr lang="en-US" altLang="zh-CN"/>
          </a:p>
        </p:txBody>
      </p:sp>
      <p:sp>
        <p:nvSpPr>
          <p:cNvPr id="6" name="Rectangle 6"/>
          <p:cNvSpPr>
            <a:spLocks noGrp="1" noChangeArrowheads="1"/>
          </p:cNvSpPr>
          <p:nvPr>
            <p:ph type="sldNum" sz="quarter" idx="12"/>
          </p:nvPr>
        </p:nvSpPr>
        <p:spPr/>
        <p:txBody>
          <a:bodyPr/>
          <a:lstStyle>
            <a:lvl1pPr>
              <a:defRPr/>
            </a:lvl1pPr>
          </a:lstStyle>
          <a:p>
            <a:pPr>
              <a:defRPr/>
            </a:pPr>
            <a:fld id="{C0C614B7-943D-4408-8728-45DF14BD8E7D}" type="slidenum">
              <a:rPr lang="en-US" altLang="zh-CN"/>
              <a:t/>
            </a:fld>
            <a:endParaRPr lang="en-US" altLang="zh-CN"/>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竖排标题与文本">
    <p:spTree>
      <p:nvGrpSpPr>
        <p:cNvPr id="1" name=""/>
        <p:cNvGrpSpPr/>
        <p:nvPr/>
      </p:nvGrpSpPr>
      <p:grpSpPr>
        <a:xfrm>
          <a:off x="0" y="0"/>
          <a:ext cx="0" cy="0"/>
        </a:xfrm>
      </p:grpSpPr>
      <p:sp>
        <p:nvSpPr>
          <p:cNvPr id="2" name="竖排标题 1"/>
          <p:cNvSpPr>
            <a:spLocks noGrp="1"/>
          </p:cNvSpPr>
          <p:nvPr>
            <p:ph type="title" orient="vert"/>
          </p:nvPr>
        </p:nvSpPr>
        <p:spPr>
          <a:xfrm>
            <a:off x="6629400" y="274638"/>
            <a:ext cx="2057400" cy="5851525"/>
          </a:xfrm>
        </p:spPr>
        <p:txBody>
          <a:bodyPr vert="eaVert"/>
          <a:lstStyle/>
          <a:p>
            <a:r>
              <a:rPr lang="zh-CN" altLang="en-US"/>
              <a:t>单击此处编辑母版标题样式</a:t>
            </a:r>
            <a:endParaRPr lang="zh-CN" altLang="en-US"/>
          </a:p>
        </p:txBody>
      </p:sp>
      <p:sp>
        <p:nvSpPr>
          <p:cNvPr id="3" name="竖排文字占位符 2"/>
          <p:cNvSpPr>
            <a:spLocks noGrp="1"/>
          </p:cNvSpPr>
          <p:nvPr>
            <p:ph type="body" orient="vert" idx="1"/>
          </p:nvPr>
        </p:nvSpPr>
        <p:spPr>
          <a:xfrm>
            <a:off x="457200" y="274638"/>
            <a:ext cx="6019800" cy="5851525"/>
          </a:xfrm>
        </p:spPr>
        <p:txBody>
          <a:bodyPr vert="eaVert"/>
          <a:lstStyle/>
          <a:p>
            <a:pPr lvl="0"/>
            <a:r>
              <a:rPr lang="zh-CN" altLang="en-US"/>
              <a:t>单击此处编辑母版文本样式</a:t>
            </a:r>
            <a:endParaRPr lang="zh-CN" altLang="en-US"/>
          </a:p>
          <a:p>
            <a:pPr lvl="1"/>
            <a:r>
              <a:rPr lang="zh-CN" altLang="en-US"/>
              <a:t>二级</a:t>
            </a:r>
            <a:endParaRPr lang="zh-CN" altLang="en-US"/>
          </a:p>
          <a:p>
            <a:pPr lvl="2"/>
            <a:r>
              <a:rPr lang="zh-CN" altLang="en-US"/>
              <a:t>三级</a:t>
            </a:r>
            <a:endParaRPr lang="zh-CN" altLang="en-US"/>
          </a:p>
          <a:p>
            <a:pPr lvl="3"/>
            <a:r>
              <a:rPr lang="zh-CN" altLang="en-US"/>
              <a:t>四级</a:t>
            </a:r>
            <a:endParaRPr lang="zh-CN" altLang="en-US"/>
          </a:p>
          <a:p>
            <a:pPr lvl="4"/>
            <a:r>
              <a:rPr lang="zh-CN" altLang="en-US"/>
              <a:t>五级</a:t>
            </a:r>
            <a:endParaRPr lang="zh-CN" altLang="en-US"/>
          </a:p>
        </p:txBody>
      </p:sp>
      <p:sp>
        <p:nvSpPr>
          <p:cNvPr id="4" name="Rectangle 4"/>
          <p:cNvSpPr>
            <a:spLocks noGrp="1" noChangeArrowheads="1"/>
          </p:cNvSpPr>
          <p:nvPr>
            <p:ph type="dt" sz="half" idx="10"/>
          </p:nvPr>
        </p:nvSpPr>
        <p:spPr/>
        <p:txBody>
          <a:bodyPr/>
          <a:lstStyle>
            <a:lvl1pPr>
              <a:defRPr/>
            </a:lvl1pPr>
          </a:lstStyle>
          <a:p>
            <a:pPr>
              <a:defRPr/>
            </a:pPr>
            <a:endParaRPr lang="en-US" altLang="zh-CN"/>
          </a:p>
        </p:txBody>
      </p:sp>
      <p:sp>
        <p:nvSpPr>
          <p:cNvPr id="5" name="Rectangle 5"/>
          <p:cNvSpPr>
            <a:spLocks noGrp="1" noChangeArrowheads="1"/>
          </p:cNvSpPr>
          <p:nvPr>
            <p:ph type="ftr" sz="quarter" idx="11"/>
          </p:nvPr>
        </p:nvSpPr>
        <p:spPr/>
        <p:txBody>
          <a:bodyPr/>
          <a:lstStyle>
            <a:lvl1pPr>
              <a:defRPr/>
            </a:lvl1pPr>
          </a:lstStyle>
          <a:p>
            <a:pPr>
              <a:defRPr/>
            </a:pPr>
            <a:endParaRPr lang="en-US" altLang="zh-CN"/>
          </a:p>
        </p:txBody>
      </p:sp>
      <p:sp>
        <p:nvSpPr>
          <p:cNvPr id="6" name="Rectangle 6"/>
          <p:cNvSpPr>
            <a:spLocks noGrp="1" noChangeArrowheads="1"/>
          </p:cNvSpPr>
          <p:nvPr>
            <p:ph type="sldNum" sz="quarter" idx="12"/>
          </p:nvPr>
        </p:nvSpPr>
        <p:spPr/>
        <p:txBody>
          <a:bodyPr/>
          <a:lstStyle>
            <a:lvl1pPr>
              <a:defRPr/>
            </a:lvl1pPr>
          </a:lstStyle>
          <a:p>
            <a:pPr>
              <a:defRPr/>
            </a:pPr>
            <a:fld id="{CA34C287-F286-40C3-B0D8-942319E10507}" type="slidenum">
              <a:rPr lang="en-US" altLang="zh-CN"/>
              <a:t/>
            </a:fld>
            <a:endParaRPr lang="en-US" altLang="zh-CN"/>
          </a:p>
        </p:txBody>
      </p:sp>
    </p:spTree>
  </p:cSld>
  <p:clrMapOvr>
    <a:masterClrMapping/>
  </p:clrMapOvr>
  <p:transition/>
  <p:timing/>
</p:sldLayout>
</file>

<file path=ppt/slideLayouts/slideLayout2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xAndObj" preserve="1">
  <p:cSld name="标题，文本与内容">
    <p:spTree>
      <p:nvGrpSpPr>
        <p:cNvPr id="1" name=""/>
        <p:cNvGrpSpPr/>
        <p:nvPr/>
      </p:nvGrpSpPr>
      <p:grpSpPr>
        <a:xfrm>
          <a:off x="0" y="0"/>
          <a:ext cx="0" cy="0"/>
        </a:xfrm>
      </p:grpSpPr>
      <p:sp>
        <p:nvSpPr>
          <p:cNvPr id="2" name="标题 1"/>
          <p:cNvSpPr>
            <a:spLocks noGrp="1"/>
          </p:cNvSpPr>
          <p:nvPr>
            <p:ph type="title"/>
          </p:nvPr>
        </p:nvSpPr>
        <p:spPr>
          <a:xfrm>
            <a:off x="457200" y="274638"/>
            <a:ext cx="8229600" cy="1143000"/>
          </a:xfrm>
        </p:spPr>
        <p:txBody>
          <a:bodyPr/>
          <a:lstStyle/>
          <a:p>
            <a:r>
              <a:rPr lang="zh-CN" altLang="en-US"/>
              <a:t>单击此处编辑母版标题样式</a:t>
            </a:r>
            <a:endParaRPr lang="zh-CN" altLang="en-US"/>
          </a:p>
        </p:txBody>
      </p:sp>
      <p:sp>
        <p:nvSpPr>
          <p:cNvPr id="3" name="文本占位符 2"/>
          <p:cNvSpPr>
            <a:spLocks noGrp="1"/>
          </p:cNvSpPr>
          <p:nvPr>
            <p:ph type="body" sz="half" idx="1"/>
          </p:nvPr>
        </p:nvSpPr>
        <p:spPr>
          <a:xfrm>
            <a:off x="457200" y="1600200"/>
            <a:ext cx="4038600" cy="4525963"/>
          </a:xfrm>
        </p:spPr>
        <p:txBody>
          <a:bodyPr/>
          <a:lstStyle/>
          <a:p>
            <a:pPr lvl="0"/>
            <a:r>
              <a:rPr lang="zh-CN" altLang="en-US"/>
              <a:t>单击此处编辑母版文本样式</a:t>
            </a:r>
            <a:endParaRPr lang="zh-CN" altLang="en-US"/>
          </a:p>
          <a:p>
            <a:pPr lvl="1"/>
            <a:r>
              <a:rPr lang="zh-CN" altLang="en-US"/>
              <a:t>二级</a:t>
            </a:r>
            <a:endParaRPr lang="zh-CN" altLang="en-US"/>
          </a:p>
          <a:p>
            <a:pPr lvl="2"/>
            <a:r>
              <a:rPr lang="zh-CN" altLang="en-US"/>
              <a:t>三级</a:t>
            </a:r>
            <a:endParaRPr lang="zh-CN" altLang="en-US"/>
          </a:p>
          <a:p>
            <a:pPr lvl="3"/>
            <a:r>
              <a:rPr lang="zh-CN" altLang="en-US"/>
              <a:t>四级</a:t>
            </a:r>
            <a:endParaRPr lang="zh-CN" altLang="en-US"/>
          </a:p>
          <a:p>
            <a:pPr lvl="4"/>
            <a:r>
              <a:rPr lang="zh-CN" altLang="en-US"/>
              <a:t>五级</a:t>
            </a:r>
            <a:endParaRPr lang="zh-CN" altLang="en-US"/>
          </a:p>
        </p:txBody>
      </p:sp>
      <p:sp>
        <p:nvSpPr>
          <p:cNvPr id="4" name="内容占位符 3"/>
          <p:cNvSpPr>
            <a:spLocks noGrp="1"/>
          </p:cNvSpPr>
          <p:nvPr>
            <p:ph sz="half" idx="2"/>
          </p:nvPr>
        </p:nvSpPr>
        <p:spPr>
          <a:xfrm>
            <a:off x="4648200" y="1600200"/>
            <a:ext cx="4038600" cy="4525963"/>
          </a:xfrm>
        </p:spPr>
        <p:txBody>
          <a:bodyPr/>
          <a:lstStyle/>
          <a:p>
            <a:pPr lvl="0"/>
            <a:r>
              <a:rPr lang="zh-CN" altLang="en-US"/>
              <a:t>单击此处编辑母版文本样式</a:t>
            </a:r>
            <a:endParaRPr lang="zh-CN" altLang="en-US"/>
          </a:p>
          <a:p>
            <a:pPr lvl="1"/>
            <a:r>
              <a:rPr lang="zh-CN" altLang="en-US"/>
              <a:t>二级</a:t>
            </a:r>
            <a:endParaRPr lang="zh-CN" altLang="en-US"/>
          </a:p>
          <a:p>
            <a:pPr lvl="2"/>
            <a:r>
              <a:rPr lang="zh-CN" altLang="en-US"/>
              <a:t>三级</a:t>
            </a:r>
            <a:endParaRPr lang="zh-CN" altLang="en-US"/>
          </a:p>
          <a:p>
            <a:pPr lvl="3"/>
            <a:r>
              <a:rPr lang="zh-CN" altLang="en-US"/>
              <a:t>四级</a:t>
            </a:r>
            <a:endParaRPr lang="zh-CN" altLang="en-US"/>
          </a:p>
          <a:p>
            <a:pPr lvl="4"/>
            <a:r>
              <a:rPr lang="zh-CN" altLang="en-US"/>
              <a:t>五级</a:t>
            </a:r>
            <a:endParaRPr lang="zh-CN" altLang="en-US"/>
          </a:p>
        </p:txBody>
      </p:sp>
      <p:sp>
        <p:nvSpPr>
          <p:cNvPr id="5" name="Rectangle 4"/>
          <p:cNvSpPr>
            <a:spLocks noGrp="1" noChangeArrowheads="1"/>
          </p:cNvSpPr>
          <p:nvPr>
            <p:ph type="dt" sz="half" idx="10"/>
          </p:nvPr>
        </p:nvSpPr>
        <p:spPr/>
        <p:txBody>
          <a:bodyPr/>
          <a:lstStyle>
            <a:lvl1pPr>
              <a:defRPr/>
            </a:lvl1pPr>
          </a:lstStyle>
          <a:p>
            <a:pPr>
              <a:defRPr/>
            </a:pPr>
            <a:endParaRPr lang="en-US" altLang="zh-CN"/>
          </a:p>
        </p:txBody>
      </p:sp>
      <p:sp>
        <p:nvSpPr>
          <p:cNvPr id="6" name="Rectangle 5"/>
          <p:cNvSpPr>
            <a:spLocks noGrp="1" noChangeArrowheads="1"/>
          </p:cNvSpPr>
          <p:nvPr>
            <p:ph type="ftr" sz="quarter" idx="11"/>
          </p:nvPr>
        </p:nvSpPr>
        <p:spPr/>
        <p:txBody>
          <a:bodyPr/>
          <a:lstStyle>
            <a:lvl1pPr>
              <a:defRPr/>
            </a:lvl1pPr>
          </a:lstStyle>
          <a:p>
            <a:pPr>
              <a:defRPr/>
            </a:pPr>
            <a:endParaRPr lang="en-US" altLang="zh-CN"/>
          </a:p>
        </p:txBody>
      </p:sp>
      <p:sp>
        <p:nvSpPr>
          <p:cNvPr id="7" name="Rectangle 6"/>
          <p:cNvSpPr>
            <a:spLocks noGrp="1" noChangeArrowheads="1"/>
          </p:cNvSpPr>
          <p:nvPr>
            <p:ph type="sldNum" sz="quarter" idx="12"/>
          </p:nvPr>
        </p:nvSpPr>
        <p:spPr/>
        <p:txBody>
          <a:bodyPr/>
          <a:lstStyle>
            <a:lvl1pPr>
              <a:defRPr/>
            </a:lvl1pPr>
          </a:lstStyle>
          <a:p>
            <a:pPr>
              <a:defRPr/>
            </a:pPr>
            <a:fld id="{13EE087B-851C-473F-BA11-587439FDD602}" type="slidenum">
              <a:rPr lang="en-US" altLang="zh-CN"/>
              <a:t/>
            </a:fld>
            <a:endParaRPr lang="en-US" altLang="zh-CN"/>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slideLayout" Target="../slideLayouts/slideLayout23.xml" /><Relationship Id="rId13"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solidFill>
          <a:schemeClr val="bg1"/>
        </a:solidFill>
        <a:effectLst/>
      </p:bgPr>
    </p:bg>
    <p:spTree>
      <p:nvGrpSpPr>
        <p:cNvPr id="1" name=""/>
        <p:cNvGrpSpPr/>
        <p:nvPr/>
      </p:nvGrpSpPr>
      <p:grpSpPr>
        <a:xfrm>
          <a:off x="0" y="0"/>
          <a:ext cx="0" cy="0"/>
        </a:xfrm>
      </p:grpSpPr>
      <p:sp>
        <p:nvSpPr>
          <p:cNvPr id="1026" name="Rectangle 2"/>
          <p:cNvSpPr>
            <a:spLocks noGrp="1" noChangeArrowheads="1"/>
          </p:cNvSpPr>
          <p:nvPr>
            <p:ph type="title"/>
          </p:nvPr>
        </p:nvSpPr>
        <p:spPr bwMode="auto">
          <a:xfrm>
            <a:off x="457200" y="274638"/>
            <a:ext cx="8229600" cy="1143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lstStyle/>
          <a:p>
            <a:pPr lvl="0"/>
            <a:r>
              <a:rPr lang="zh-CN" altLang="en-US"/>
              <a:t>单击此处编辑母版标题样式</a:t>
            </a:r>
            <a:endParaRPr lang="zh-CN" altLang="en-US"/>
          </a:p>
        </p:txBody>
      </p:sp>
      <p:sp>
        <p:nvSpPr>
          <p:cNvPr id="1027" name="Rectangle 3"/>
          <p:cNvSpPr>
            <a:spLocks noGrp="1" noChangeArrowheads="1"/>
          </p:cNvSpPr>
          <p:nvPr>
            <p:ph type="body" idx="1"/>
          </p:nvPr>
        </p:nvSpPr>
        <p:spPr bwMode="auto">
          <a:xfrm>
            <a:off x="457200" y="1600200"/>
            <a:ext cx="8229600" cy="45259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1028" name="Rectangle 4"/>
          <p:cNvSpPr>
            <a:spLocks noGrp="1" noChangeArrowheads="1"/>
          </p:cNvSpPr>
          <p:nvPr>
            <p:ph type="dt" sz="half" idx="2"/>
          </p:nvPr>
        </p:nvSpPr>
        <p:spPr bwMode="auto">
          <a:xfrm>
            <a:off x="457200" y="6245225"/>
            <a:ext cx="2133600" cy="476250"/>
          </a:xfrm>
          <a:prstGeom prst="rect">
            <a:avLst/>
          </a:prstGeom>
          <a:noFill/>
          <a:ln>
            <a:noFill/>
          </a:ln>
          <a:effectLst/>
        </p:spPr>
        <p:txBody>
          <a:bodyPr vert="horz" wrap="square" lIns="91440" tIns="45720" rIns="91440" bIns="45720" numCol="1" anchor="t" anchorCtr="0" compatLnSpc="1"/>
          <a:lstStyle>
            <a:defPPr>
              <a:defRPr lang="zh-CN"/>
            </a:defPPr>
            <a:lvl1pPr algn="l" rtl="0" eaLnBrk="1" fontAlgn="base" hangingPunct="1">
              <a:spcBef>
                <a:spcPct val="0"/>
              </a:spcBef>
              <a:spcAft>
                <a:spcPct val="0"/>
              </a:spcAft>
              <a:defRPr sz="1400" b="0" kern="1200">
                <a:solidFill>
                  <a:schemeClr val="tx1"/>
                </a:solidFill>
                <a:latin typeface="Arial" pitchFamily="34" charset="0"/>
                <a:ea typeface="宋体" panose="02010600030101010101" pitchFamily="2" charset="-122"/>
                <a:cs typeface="+mn-cs"/>
              </a:defRPr>
            </a:lvl1pPr>
            <a:lvl2pPr marL="457200" algn="l" rtl="0" eaLnBrk="0" fontAlgn="base" hangingPunct="0">
              <a:spcBef>
                <a:spcPct val="0"/>
              </a:spcBef>
              <a:spcAft>
                <a:spcPct val="0"/>
              </a:spcAft>
              <a:defRPr b="1" kern="1200">
                <a:solidFill>
                  <a:srgbClr val="FF0000"/>
                </a:solidFill>
                <a:latin typeface="Arial" pitchFamily="34" charset="0"/>
                <a:ea typeface="宋体" panose="02010600030101010101" pitchFamily="2" charset="-122"/>
                <a:cs typeface="+mn-cs"/>
              </a:defRPr>
            </a:lvl2pPr>
            <a:lvl3pPr marL="914400" algn="l" rtl="0" eaLnBrk="0" fontAlgn="base" hangingPunct="0">
              <a:spcBef>
                <a:spcPct val="0"/>
              </a:spcBef>
              <a:spcAft>
                <a:spcPct val="0"/>
              </a:spcAft>
              <a:defRPr b="1" kern="1200">
                <a:solidFill>
                  <a:srgbClr val="FF0000"/>
                </a:solidFill>
                <a:latin typeface="Arial" pitchFamily="34" charset="0"/>
                <a:ea typeface="宋体" panose="02010600030101010101" pitchFamily="2" charset="-122"/>
                <a:cs typeface="+mn-cs"/>
              </a:defRPr>
            </a:lvl3pPr>
            <a:lvl4pPr marL="1371600" algn="l" rtl="0" eaLnBrk="0" fontAlgn="base" hangingPunct="0">
              <a:spcBef>
                <a:spcPct val="0"/>
              </a:spcBef>
              <a:spcAft>
                <a:spcPct val="0"/>
              </a:spcAft>
              <a:defRPr b="1" kern="1200">
                <a:solidFill>
                  <a:srgbClr val="FF0000"/>
                </a:solidFill>
                <a:latin typeface="Arial" pitchFamily="34" charset="0"/>
                <a:ea typeface="宋体" panose="02010600030101010101" pitchFamily="2" charset="-122"/>
                <a:cs typeface="+mn-cs"/>
              </a:defRPr>
            </a:lvl4pPr>
            <a:lvl5pPr marL="1828800" algn="l" rtl="0" eaLnBrk="0" fontAlgn="base" hangingPunct="0">
              <a:spcBef>
                <a:spcPct val="0"/>
              </a:spcBef>
              <a:spcAft>
                <a:spcPct val="0"/>
              </a:spcAft>
              <a:defRPr b="1" kern="1200">
                <a:solidFill>
                  <a:srgbClr val="FF0000"/>
                </a:solidFill>
                <a:latin typeface="Arial" pitchFamily="34" charset="0"/>
                <a:ea typeface="宋体" panose="02010600030101010101" pitchFamily="2" charset="-122"/>
                <a:cs typeface="+mn-cs"/>
              </a:defRPr>
            </a:lvl5pPr>
            <a:lvl6pPr marL="2286000" algn="l" defTabSz="914400" rtl="0" eaLnBrk="1" latinLnBrk="0" hangingPunct="1">
              <a:defRPr b="1" kern="1200">
                <a:solidFill>
                  <a:srgbClr val="FF0000"/>
                </a:solidFill>
                <a:latin typeface="Arial" pitchFamily="34" charset="0"/>
                <a:ea typeface="宋体" panose="02010600030101010101" pitchFamily="2" charset="-122"/>
                <a:cs typeface="+mn-cs"/>
              </a:defRPr>
            </a:lvl6pPr>
            <a:lvl7pPr marL="2743200" algn="l" defTabSz="914400" rtl="0" eaLnBrk="1" latinLnBrk="0" hangingPunct="1">
              <a:defRPr b="1" kern="1200">
                <a:solidFill>
                  <a:srgbClr val="FF0000"/>
                </a:solidFill>
                <a:latin typeface="Arial" pitchFamily="34" charset="0"/>
                <a:ea typeface="宋体" panose="02010600030101010101" pitchFamily="2" charset="-122"/>
                <a:cs typeface="+mn-cs"/>
              </a:defRPr>
            </a:lvl7pPr>
            <a:lvl8pPr marL="3200400" algn="l" defTabSz="914400" rtl="0" eaLnBrk="1" latinLnBrk="0" hangingPunct="1">
              <a:defRPr b="1" kern="1200">
                <a:solidFill>
                  <a:srgbClr val="FF0000"/>
                </a:solidFill>
                <a:latin typeface="Arial" pitchFamily="34" charset="0"/>
                <a:ea typeface="宋体" panose="02010600030101010101" pitchFamily="2" charset="-122"/>
                <a:cs typeface="+mn-cs"/>
              </a:defRPr>
            </a:lvl8pPr>
            <a:lvl9pPr marL="3657600" algn="l" defTabSz="914400" rtl="0" eaLnBrk="1" latinLnBrk="0" hangingPunct="1">
              <a:defRPr b="1" kern="1200">
                <a:solidFill>
                  <a:srgbClr val="FF0000"/>
                </a:solidFill>
                <a:latin typeface="Arial" pitchFamily="34" charset="0"/>
                <a:ea typeface="宋体" panose="02010600030101010101" pitchFamily="2" charset="-122"/>
                <a:cs typeface="+mn-cs"/>
              </a:defRPr>
            </a:lvl9pPr>
          </a:lstStyle>
          <a:p>
            <a:pPr>
              <a:defRPr/>
            </a:pPr>
            <a:endParaRPr lang="en-US" altLang="zh-CN"/>
          </a:p>
        </p:txBody>
      </p:sp>
      <p:sp>
        <p:nvSpPr>
          <p:cNvPr id="1029" name="Rectangle 5"/>
          <p:cNvSpPr>
            <a:spLocks noGrp="1" noChangeArrowheads="1"/>
          </p:cNvSpPr>
          <p:nvPr>
            <p:ph type="ftr" sz="quarter" idx="3"/>
          </p:nvPr>
        </p:nvSpPr>
        <p:spPr bwMode="auto">
          <a:xfrm>
            <a:off x="3124200" y="6245225"/>
            <a:ext cx="2895600" cy="476250"/>
          </a:xfrm>
          <a:prstGeom prst="rect">
            <a:avLst/>
          </a:prstGeom>
          <a:noFill/>
          <a:ln>
            <a:noFill/>
          </a:ln>
          <a:effectLst/>
        </p:spPr>
        <p:txBody>
          <a:bodyPr vert="horz" wrap="square" lIns="91440" tIns="45720" rIns="91440" bIns="45720" numCol="1" anchor="t" anchorCtr="0" compatLnSpc="1"/>
          <a:lstStyle>
            <a:defPPr>
              <a:defRPr lang="zh-CN"/>
            </a:defPPr>
            <a:lvl1pPr algn="ctr" rtl="0" eaLnBrk="1" fontAlgn="base" hangingPunct="1">
              <a:spcBef>
                <a:spcPct val="0"/>
              </a:spcBef>
              <a:spcAft>
                <a:spcPct val="0"/>
              </a:spcAft>
              <a:defRPr sz="1400" b="0" kern="1200">
                <a:solidFill>
                  <a:schemeClr val="tx1"/>
                </a:solidFill>
                <a:latin typeface="Arial" pitchFamily="34" charset="0"/>
                <a:ea typeface="宋体" panose="02010600030101010101" pitchFamily="2" charset="-122"/>
                <a:cs typeface="+mn-cs"/>
              </a:defRPr>
            </a:lvl1pPr>
            <a:lvl2pPr marL="457200" algn="l" rtl="0" eaLnBrk="0" fontAlgn="base" hangingPunct="0">
              <a:spcBef>
                <a:spcPct val="0"/>
              </a:spcBef>
              <a:spcAft>
                <a:spcPct val="0"/>
              </a:spcAft>
              <a:defRPr b="1" kern="1200">
                <a:solidFill>
                  <a:srgbClr val="FF0000"/>
                </a:solidFill>
                <a:latin typeface="Arial" pitchFamily="34" charset="0"/>
                <a:ea typeface="宋体" panose="02010600030101010101" pitchFamily="2" charset="-122"/>
                <a:cs typeface="+mn-cs"/>
              </a:defRPr>
            </a:lvl2pPr>
            <a:lvl3pPr marL="914400" algn="l" rtl="0" eaLnBrk="0" fontAlgn="base" hangingPunct="0">
              <a:spcBef>
                <a:spcPct val="0"/>
              </a:spcBef>
              <a:spcAft>
                <a:spcPct val="0"/>
              </a:spcAft>
              <a:defRPr b="1" kern="1200">
                <a:solidFill>
                  <a:srgbClr val="FF0000"/>
                </a:solidFill>
                <a:latin typeface="Arial" pitchFamily="34" charset="0"/>
                <a:ea typeface="宋体" panose="02010600030101010101" pitchFamily="2" charset="-122"/>
                <a:cs typeface="+mn-cs"/>
              </a:defRPr>
            </a:lvl3pPr>
            <a:lvl4pPr marL="1371600" algn="l" rtl="0" eaLnBrk="0" fontAlgn="base" hangingPunct="0">
              <a:spcBef>
                <a:spcPct val="0"/>
              </a:spcBef>
              <a:spcAft>
                <a:spcPct val="0"/>
              </a:spcAft>
              <a:defRPr b="1" kern="1200">
                <a:solidFill>
                  <a:srgbClr val="FF0000"/>
                </a:solidFill>
                <a:latin typeface="Arial" pitchFamily="34" charset="0"/>
                <a:ea typeface="宋体" panose="02010600030101010101" pitchFamily="2" charset="-122"/>
                <a:cs typeface="+mn-cs"/>
              </a:defRPr>
            </a:lvl4pPr>
            <a:lvl5pPr marL="1828800" algn="l" rtl="0" eaLnBrk="0" fontAlgn="base" hangingPunct="0">
              <a:spcBef>
                <a:spcPct val="0"/>
              </a:spcBef>
              <a:spcAft>
                <a:spcPct val="0"/>
              </a:spcAft>
              <a:defRPr b="1" kern="1200">
                <a:solidFill>
                  <a:srgbClr val="FF0000"/>
                </a:solidFill>
                <a:latin typeface="Arial" pitchFamily="34" charset="0"/>
                <a:ea typeface="宋体" panose="02010600030101010101" pitchFamily="2" charset="-122"/>
                <a:cs typeface="+mn-cs"/>
              </a:defRPr>
            </a:lvl5pPr>
            <a:lvl6pPr marL="2286000" algn="l" defTabSz="914400" rtl="0" eaLnBrk="1" latinLnBrk="0" hangingPunct="1">
              <a:defRPr b="1" kern="1200">
                <a:solidFill>
                  <a:srgbClr val="FF0000"/>
                </a:solidFill>
                <a:latin typeface="Arial" pitchFamily="34" charset="0"/>
                <a:ea typeface="宋体" panose="02010600030101010101" pitchFamily="2" charset="-122"/>
                <a:cs typeface="+mn-cs"/>
              </a:defRPr>
            </a:lvl6pPr>
            <a:lvl7pPr marL="2743200" algn="l" defTabSz="914400" rtl="0" eaLnBrk="1" latinLnBrk="0" hangingPunct="1">
              <a:defRPr b="1" kern="1200">
                <a:solidFill>
                  <a:srgbClr val="FF0000"/>
                </a:solidFill>
                <a:latin typeface="Arial" pitchFamily="34" charset="0"/>
                <a:ea typeface="宋体" panose="02010600030101010101" pitchFamily="2" charset="-122"/>
                <a:cs typeface="+mn-cs"/>
              </a:defRPr>
            </a:lvl7pPr>
            <a:lvl8pPr marL="3200400" algn="l" defTabSz="914400" rtl="0" eaLnBrk="1" latinLnBrk="0" hangingPunct="1">
              <a:defRPr b="1" kern="1200">
                <a:solidFill>
                  <a:srgbClr val="FF0000"/>
                </a:solidFill>
                <a:latin typeface="Arial" pitchFamily="34" charset="0"/>
                <a:ea typeface="宋体" panose="02010600030101010101" pitchFamily="2" charset="-122"/>
                <a:cs typeface="+mn-cs"/>
              </a:defRPr>
            </a:lvl8pPr>
            <a:lvl9pPr marL="3657600" algn="l" defTabSz="914400" rtl="0" eaLnBrk="1" latinLnBrk="0" hangingPunct="1">
              <a:defRPr b="1" kern="1200">
                <a:solidFill>
                  <a:srgbClr val="FF0000"/>
                </a:solidFill>
                <a:latin typeface="Arial" pitchFamily="34" charset="0"/>
                <a:ea typeface="宋体" panose="02010600030101010101" pitchFamily="2" charset="-122"/>
                <a:cs typeface="+mn-cs"/>
              </a:defRPr>
            </a:lvl9pPr>
          </a:lstStyle>
          <a:p>
            <a:pPr>
              <a:defRPr/>
            </a:pPr>
            <a:endParaRPr lang="en-US" altLang="zh-CN"/>
          </a:p>
        </p:txBody>
      </p:sp>
      <p:sp>
        <p:nvSpPr>
          <p:cNvPr id="1030" name="Rectangle 6"/>
          <p:cNvSpPr>
            <a:spLocks noGrp="1" noChangeArrowheads="1"/>
          </p:cNvSpPr>
          <p:nvPr>
            <p:ph type="sldNum" sz="quarter" idx="4"/>
          </p:nvPr>
        </p:nvSpPr>
        <p:spPr bwMode="auto">
          <a:xfrm>
            <a:off x="6553200" y="6245225"/>
            <a:ext cx="2133600" cy="476250"/>
          </a:xfrm>
          <a:prstGeom prst="rect">
            <a:avLst/>
          </a:prstGeom>
          <a:noFill/>
          <a:ln>
            <a:noFill/>
          </a:ln>
          <a:effectLst/>
        </p:spPr>
        <p:txBody>
          <a:bodyPr vert="horz" wrap="square" lIns="91440" tIns="45720" rIns="91440" bIns="45720" numCol="1" anchor="t" anchorCtr="0" compatLnSpc="1"/>
          <a:lstStyle>
            <a:defPPr>
              <a:defRPr lang="zh-CN"/>
            </a:defPPr>
            <a:lvl1pPr algn="r" rtl="0" eaLnBrk="1" fontAlgn="base" hangingPunct="1">
              <a:spcBef>
                <a:spcPct val="0"/>
              </a:spcBef>
              <a:spcAft>
                <a:spcPct val="0"/>
              </a:spcAft>
              <a:defRPr sz="1400" b="0" kern="1200">
                <a:solidFill>
                  <a:schemeClr val="tx1"/>
                </a:solidFill>
                <a:latin typeface="Arial" pitchFamily="34" charset="0"/>
                <a:ea typeface="宋体" panose="02010600030101010101" pitchFamily="2" charset="-122"/>
                <a:cs typeface="+mn-cs"/>
              </a:defRPr>
            </a:lvl1pPr>
            <a:lvl2pPr marL="457200" algn="l" rtl="0" eaLnBrk="0" fontAlgn="base" hangingPunct="0">
              <a:spcBef>
                <a:spcPct val="0"/>
              </a:spcBef>
              <a:spcAft>
                <a:spcPct val="0"/>
              </a:spcAft>
              <a:defRPr b="1" kern="1200">
                <a:solidFill>
                  <a:srgbClr val="FF0000"/>
                </a:solidFill>
                <a:latin typeface="Arial" pitchFamily="34" charset="0"/>
                <a:ea typeface="宋体" panose="02010600030101010101" pitchFamily="2" charset="-122"/>
                <a:cs typeface="+mn-cs"/>
              </a:defRPr>
            </a:lvl2pPr>
            <a:lvl3pPr marL="914400" algn="l" rtl="0" eaLnBrk="0" fontAlgn="base" hangingPunct="0">
              <a:spcBef>
                <a:spcPct val="0"/>
              </a:spcBef>
              <a:spcAft>
                <a:spcPct val="0"/>
              </a:spcAft>
              <a:defRPr b="1" kern="1200">
                <a:solidFill>
                  <a:srgbClr val="FF0000"/>
                </a:solidFill>
                <a:latin typeface="Arial" pitchFamily="34" charset="0"/>
                <a:ea typeface="宋体" panose="02010600030101010101" pitchFamily="2" charset="-122"/>
                <a:cs typeface="+mn-cs"/>
              </a:defRPr>
            </a:lvl3pPr>
            <a:lvl4pPr marL="1371600" algn="l" rtl="0" eaLnBrk="0" fontAlgn="base" hangingPunct="0">
              <a:spcBef>
                <a:spcPct val="0"/>
              </a:spcBef>
              <a:spcAft>
                <a:spcPct val="0"/>
              </a:spcAft>
              <a:defRPr b="1" kern="1200">
                <a:solidFill>
                  <a:srgbClr val="FF0000"/>
                </a:solidFill>
                <a:latin typeface="Arial" pitchFamily="34" charset="0"/>
                <a:ea typeface="宋体" panose="02010600030101010101" pitchFamily="2" charset="-122"/>
                <a:cs typeface="+mn-cs"/>
              </a:defRPr>
            </a:lvl4pPr>
            <a:lvl5pPr marL="1828800" algn="l" rtl="0" eaLnBrk="0" fontAlgn="base" hangingPunct="0">
              <a:spcBef>
                <a:spcPct val="0"/>
              </a:spcBef>
              <a:spcAft>
                <a:spcPct val="0"/>
              </a:spcAft>
              <a:defRPr b="1" kern="1200">
                <a:solidFill>
                  <a:srgbClr val="FF0000"/>
                </a:solidFill>
                <a:latin typeface="Arial" pitchFamily="34" charset="0"/>
                <a:ea typeface="宋体" panose="02010600030101010101" pitchFamily="2" charset="-122"/>
                <a:cs typeface="+mn-cs"/>
              </a:defRPr>
            </a:lvl5pPr>
            <a:lvl6pPr marL="2286000" algn="l" defTabSz="914400" rtl="0" eaLnBrk="1" latinLnBrk="0" hangingPunct="1">
              <a:defRPr b="1" kern="1200">
                <a:solidFill>
                  <a:srgbClr val="FF0000"/>
                </a:solidFill>
                <a:latin typeface="Arial" pitchFamily="34" charset="0"/>
                <a:ea typeface="宋体" panose="02010600030101010101" pitchFamily="2" charset="-122"/>
                <a:cs typeface="+mn-cs"/>
              </a:defRPr>
            </a:lvl6pPr>
            <a:lvl7pPr marL="2743200" algn="l" defTabSz="914400" rtl="0" eaLnBrk="1" latinLnBrk="0" hangingPunct="1">
              <a:defRPr b="1" kern="1200">
                <a:solidFill>
                  <a:srgbClr val="FF0000"/>
                </a:solidFill>
                <a:latin typeface="Arial" pitchFamily="34" charset="0"/>
                <a:ea typeface="宋体" panose="02010600030101010101" pitchFamily="2" charset="-122"/>
                <a:cs typeface="+mn-cs"/>
              </a:defRPr>
            </a:lvl7pPr>
            <a:lvl8pPr marL="3200400" algn="l" defTabSz="914400" rtl="0" eaLnBrk="1" latinLnBrk="0" hangingPunct="1">
              <a:defRPr b="1" kern="1200">
                <a:solidFill>
                  <a:srgbClr val="FF0000"/>
                </a:solidFill>
                <a:latin typeface="Arial" pitchFamily="34" charset="0"/>
                <a:ea typeface="宋体" panose="02010600030101010101" pitchFamily="2" charset="-122"/>
                <a:cs typeface="+mn-cs"/>
              </a:defRPr>
            </a:lvl8pPr>
            <a:lvl9pPr marL="3657600" algn="l" defTabSz="914400" rtl="0" eaLnBrk="1" latinLnBrk="0" hangingPunct="1">
              <a:defRPr b="1" kern="1200">
                <a:solidFill>
                  <a:srgbClr val="FF0000"/>
                </a:solidFill>
                <a:latin typeface="Arial" pitchFamily="34" charset="0"/>
                <a:ea typeface="宋体" panose="02010600030101010101" pitchFamily="2" charset="-122"/>
                <a:cs typeface="+mn-cs"/>
              </a:defRPr>
            </a:lvl9pPr>
          </a:lstStyle>
          <a:p>
            <a:pPr>
              <a:defRPr/>
            </a:pPr>
            <a:fld id="{FCD97CB4-BD2D-4EAE-8333-0DE983BAB9F2}" type="slidenum">
              <a:rPr lang="en-US" altLang="zh-CN"/>
              <a:t/>
            </a:fld>
            <a:endParaRPr lang="en-US" altLang="zh-CN"/>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 id="2147483671" r:id="rId12"/>
  </p:sldLayoutIdLst>
  <p:transition/>
  <p:timing/>
  <p:txStyles>
    <p:titleStyle>
      <a:lvl1pPr algn="ctr" rtl="0" eaLnBrk="0" fontAlgn="base" hangingPunct="0">
        <a:spcBef>
          <a:spcPct val="0"/>
        </a:spcBef>
        <a:spcAft>
          <a:spcPct val="0"/>
        </a:spcAft>
        <a:defRPr sz="4400" kern="1200">
          <a:solidFill>
            <a:schemeClr val="tx2"/>
          </a:solidFill>
          <a:latin typeface="+mj-lt"/>
          <a:ea typeface="+mj-ea"/>
          <a:cs typeface="+mj-cs"/>
        </a:defRPr>
      </a:lvl1pPr>
      <a:lvl2pPr algn="ctr" rtl="0" eaLnBrk="0" fontAlgn="base" hangingPunct="0">
        <a:spcBef>
          <a:spcPct val="0"/>
        </a:spcBef>
        <a:spcAft>
          <a:spcPct val="0"/>
        </a:spcAft>
        <a:defRPr sz="4400">
          <a:solidFill>
            <a:schemeClr val="tx2"/>
          </a:solidFill>
          <a:latin typeface="Arial" pitchFamily="34" charset="0"/>
          <a:ea typeface="宋体" panose="02010600030101010101" pitchFamily="2" charset="-122"/>
        </a:defRPr>
      </a:lvl2pPr>
      <a:lvl3pPr algn="ctr" rtl="0" eaLnBrk="0" fontAlgn="base" hangingPunct="0">
        <a:spcBef>
          <a:spcPct val="0"/>
        </a:spcBef>
        <a:spcAft>
          <a:spcPct val="0"/>
        </a:spcAft>
        <a:defRPr sz="4400">
          <a:solidFill>
            <a:schemeClr val="tx2"/>
          </a:solidFill>
          <a:latin typeface="Arial" pitchFamily="34" charset="0"/>
          <a:ea typeface="宋体" panose="02010600030101010101" pitchFamily="2" charset="-122"/>
        </a:defRPr>
      </a:lvl3pPr>
      <a:lvl4pPr algn="ctr" rtl="0" eaLnBrk="0" fontAlgn="base" hangingPunct="0">
        <a:spcBef>
          <a:spcPct val="0"/>
        </a:spcBef>
        <a:spcAft>
          <a:spcPct val="0"/>
        </a:spcAft>
        <a:defRPr sz="4400">
          <a:solidFill>
            <a:schemeClr val="tx2"/>
          </a:solidFill>
          <a:latin typeface="Arial" pitchFamily="34" charset="0"/>
          <a:ea typeface="宋体" panose="02010600030101010101" pitchFamily="2" charset="-122"/>
        </a:defRPr>
      </a:lvl4pPr>
      <a:lvl5pPr algn="ctr" rtl="0" eaLnBrk="0" fontAlgn="base" hangingPunct="0">
        <a:spcBef>
          <a:spcPct val="0"/>
        </a:spcBef>
        <a:spcAft>
          <a:spcPct val="0"/>
        </a:spcAft>
        <a:defRPr sz="4400">
          <a:solidFill>
            <a:schemeClr val="tx2"/>
          </a:solidFill>
          <a:latin typeface="Arial" pitchFamily="34" charset="0"/>
          <a:ea typeface="宋体" panose="02010600030101010101" pitchFamily="2" charset="-122"/>
        </a:defRPr>
      </a:lvl5pPr>
      <a:lvl6pPr marL="457200" algn="ctr" rtl="0" fontAlgn="base">
        <a:spcBef>
          <a:spcPct val="0"/>
        </a:spcBef>
        <a:spcAft>
          <a:spcPct val="0"/>
        </a:spcAft>
        <a:defRPr sz="4400">
          <a:solidFill>
            <a:schemeClr val="tx2"/>
          </a:solidFill>
          <a:latin typeface="Arial" pitchFamily="34" charset="0"/>
          <a:ea typeface="宋体" panose="02010600030101010101" pitchFamily="2" charset="-122"/>
        </a:defRPr>
      </a:lvl6pPr>
      <a:lvl7pPr marL="914400" algn="ctr" rtl="0" fontAlgn="base">
        <a:spcBef>
          <a:spcPct val="0"/>
        </a:spcBef>
        <a:spcAft>
          <a:spcPct val="0"/>
        </a:spcAft>
        <a:defRPr sz="4400">
          <a:solidFill>
            <a:schemeClr val="tx2"/>
          </a:solidFill>
          <a:latin typeface="Arial" pitchFamily="34" charset="0"/>
          <a:ea typeface="宋体" panose="02010600030101010101" pitchFamily="2" charset="-122"/>
        </a:defRPr>
      </a:lvl7pPr>
      <a:lvl8pPr marL="1371600" algn="ctr" rtl="0" fontAlgn="base">
        <a:spcBef>
          <a:spcPct val="0"/>
        </a:spcBef>
        <a:spcAft>
          <a:spcPct val="0"/>
        </a:spcAft>
        <a:defRPr sz="4400">
          <a:solidFill>
            <a:schemeClr val="tx2"/>
          </a:solidFill>
          <a:latin typeface="Arial" pitchFamily="34" charset="0"/>
          <a:ea typeface="宋体" panose="02010600030101010101" pitchFamily="2" charset="-122"/>
        </a:defRPr>
      </a:lvl8pPr>
      <a:lvl9pPr marL="1828800" algn="ctr" rtl="0" fontAlgn="base">
        <a:spcBef>
          <a:spcPct val="0"/>
        </a:spcBef>
        <a:spcAft>
          <a:spcPct val="0"/>
        </a:spcAft>
        <a:defRPr sz="4400">
          <a:solidFill>
            <a:schemeClr val="tx2"/>
          </a:solidFill>
          <a:latin typeface="Arial" pitchFamily="34" charset="0"/>
          <a:ea typeface="宋体" panose="02010600030101010101" pitchFamily="2" charset="-122"/>
        </a:defRPr>
      </a:lvl9pPr>
    </p:titleStyle>
    <p:bodyStyle>
      <a:lvl1pPr marL="342900" indent="-342900" algn="l" rtl="0" eaLnBrk="0" fontAlgn="base" hangingPunct="0">
        <a:spcBef>
          <a:spcPct val="20000"/>
        </a:spcBef>
        <a:spcAft>
          <a:spcPct val="0"/>
        </a:spcAft>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Char char="»"/>
        <a:defRPr sz="20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 Id="rId3"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oleObject" Target="../embeddings/oleObject1.bin" TargetMode="Internal" /><Relationship Id="rId3" Type="http://schemas.openxmlformats.org/officeDocument/2006/relationships/image" Target="../media/image4.wmf" /><Relationship Id="rId4" Type="http://schemas.openxmlformats.org/officeDocument/2006/relationships/oleObject" Target="../embeddings/oleObject2.bin" TargetMode="Internal" /><Relationship Id="rId5" Type="http://schemas.openxmlformats.org/officeDocument/2006/relationships/image" Target="../media/image5.wmf" /><Relationship Id="rId6" Type="http://schemas.openxmlformats.org/officeDocument/2006/relationships/oleObject" Target="../embeddings/oleObject3.bin" TargetMode="Internal" /><Relationship Id="rId7" Type="http://schemas.openxmlformats.org/officeDocument/2006/relationships/image" Target="../media/image6.wmf" /><Relationship Id="rId8" Type="http://schemas.openxmlformats.org/officeDocument/2006/relationships/vmlDrawing" Target="../drawings/vmlDrawing1.v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oleObject" Target="../embeddings/oleObject4.bin" TargetMode="Internal" /><Relationship Id="rId3" Type="http://schemas.openxmlformats.org/officeDocument/2006/relationships/image" Target="../media/image7.wmf" /><Relationship Id="rId4" Type="http://schemas.openxmlformats.org/officeDocument/2006/relationships/oleObject" Target="../embeddings/oleObject5.bin" TargetMode="Internal" /><Relationship Id="rId5" Type="http://schemas.openxmlformats.org/officeDocument/2006/relationships/image" Target="../media/image8.wmf" /><Relationship Id="rId6" Type="http://schemas.openxmlformats.org/officeDocument/2006/relationships/oleObject" Target="../embeddings/oleObject6.bin" TargetMode="Internal" /><Relationship Id="rId7" Type="http://schemas.openxmlformats.org/officeDocument/2006/relationships/image" Target="../media/image9.wmf" /><Relationship Id="rId8" Type="http://schemas.openxmlformats.org/officeDocument/2006/relationships/vmlDrawing" Target="../drawings/vmlDrawing2.v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0.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1.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slide" Target="slide14.xml" TargetMode="Internal"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1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0.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245341121103011043"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0482" name="Rectangle 2"/>
          <p:cNvSpPr>
            <a:spLocks noChangeArrowheads="1"/>
          </p:cNvSpPr>
          <p:nvPr/>
        </p:nvSpPr>
        <p:spPr bwMode="auto">
          <a:xfrm>
            <a:off x="0" y="1938338"/>
            <a:ext cx="9144000" cy="2252662"/>
          </a:xfrm>
          <a:prstGeom prst="rect">
            <a:avLst/>
          </a:prstGeom>
          <a:solidFill>
            <a:srgbClr val="CC99FF"/>
          </a:solidFill>
          <a:ln w="31750" algn="ctr">
            <a:solidFill>
              <a:schemeClr val="hlink"/>
            </a:solidFill>
            <a:miter lim="800000"/>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nchor="ctr"/>
          <a:lstStyle>
            <a:defPPr>
              <a:defRPr lang="zh-CN"/>
            </a:defPPr>
            <a:lvl1pPr algn="l" rtl="0" eaLnBrk="0" fontAlgn="base" hangingPunct="0">
              <a:spcBef>
                <a:spcPct val="0"/>
              </a:spcBef>
              <a:spcAft>
                <a:spcPct val="0"/>
              </a:spcAft>
              <a:defRPr b="1" kern="1200">
                <a:solidFill>
                  <a:srgbClr val="FF0000"/>
                </a:solidFill>
                <a:latin typeface="Arial" pitchFamily="34" charset="0"/>
                <a:ea typeface="宋体" panose="02010600030101010101" pitchFamily="2" charset="-122"/>
                <a:cs typeface="+mn-cs"/>
              </a:defRPr>
            </a:lvl1pPr>
            <a:lvl2pPr marL="742950" indent="-285750" algn="l" rtl="0" eaLnBrk="0" fontAlgn="base" hangingPunct="0">
              <a:spcBef>
                <a:spcPct val="0"/>
              </a:spcBef>
              <a:spcAft>
                <a:spcPct val="0"/>
              </a:spcAft>
              <a:defRPr b="1" kern="1200">
                <a:solidFill>
                  <a:srgbClr val="FF0000"/>
                </a:solidFill>
                <a:latin typeface="Arial" pitchFamily="34" charset="0"/>
                <a:ea typeface="宋体" panose="02010600030101010101" pitchFamily="2" charset="-122"/>
                <a:cs typeface="+mn-cs"/>
              </a:defRPr>
            </a:lvl2pPr>
            <a:lvl3pPr marL="1143000" indent="-228600" algn="l" rtl="0" eaLnBrk="0" fontAlgn="base" hangingPunct="0">
              <a:spcBef>
                <a:spcPct val="0"/>
              </a:spcBef>
              <a:spcAft>
                <a:spcPct val="0"/>
              </a:spcAft>
              <a:defRPr b="1" kern="1200">
                <a:solidFill>
                  <a:srgbClr val="FF0000"/>
                </a:solidFill>
                <a:latin typeface="Arial" pitchFamily="34" charset="0"/>
                <a:ea typeface="宋体" panose="02010600030101010101" pitchFamily="2" charset="-122"/>
                <a:cs typeface="+mn-cs"/>
              </a:defRPr>
            </a:lvl3pPr>
            <a:lvl4pPr marL="1600200" indent="-228600" algn="l" rtl="0" eaLnBrk="0" fontAlgn="base" hangingPunct="0">
              <a:spcBef>
                <a:spcPct val="0"/>
              </a:spcBef>
              <a:spcAft>
                <a:spcPct val="0"/>
              </a:spcAft>
              <a:defRPr b="1" kern="1200">
                <a:solidFill>
                  <a:srgbClr val="FF0000"/>
                </a:solidFill>
                <a:latin typeface="Arial" pitchFamily="34" charset="0"/>
                <a:ea typeface="宋体" panose="02010600030101010101" pitchFamily="2" charset="-122"/>
                <a:cs typeface="+mn-cs"/>
              </a:defRPr>
            </a:lvl4pPr>
            <a:lvl5pPr marL="2057400" indent="-228600" algn="l" rtl="0" eaLnBrk="0" fontAlgn="base" hangingPunct="0">
              <a:spcBef>
                <a:spcPct val="0"/>
              </a:spcBef>
              <a:spcAft>
                <a:spcPct val="0"/>
              </a:spcAft>
              <a:defRPr b="1" kern="1200">
                <a:solidFill>
                  <a:srgbClr val="FF0000"/>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0"/>
              </a:spcBef>
              <a:spcAft>
                <a:spcPct val="0"/>
              </a:spcAft>
              <a:defRPr b="1" kern="1200">
                <a:solidFill>
                  <a:srgbClr val="FF0000"/>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0"/>
              </a:spcBef>
              <a:spcAft>
                <a:spcPct val="0"/>
              </a:spcAft>
              <a:defRPr b="1" kern="1200">
                <a:solidFill>
                  <a:srgbClr val="FF0000"/>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0"/>
              </a:spcBef>
              <a:spcAft>
                <a:spcPct val="0"/>
              </a:spcAft>
              <a:defRPr b="1" kern="1200">
                <a:solidFill>
                  <a:srgbClr val="FF0000"/>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0"/>
              </a:spcBef>
              <a:spcAft>
                <a:spcPct val="0"/>
              </a:spcAft>
              <a:defRPr b="1" kern="1200">
                <a:solidFill>
                  <a:srgbClr val="FF0000"/>
                </a:solidFill>
                <a:latin typeface="Arial" pitchFamily="34" charset="0"/>
                <a:ea typeface="宋体" panose="02010600030101010101" pitchFamily="2" charset="-122"/>
                <a:cs typeface="+mn-cs"/>
              </a:defRPr>
            </a:lvl9pPr>
          </a:lstStyle>
          <a:p>
            <a:pPr algn="ctr"/>
            <a:r>
              <a:rPr lang="en-US" altLang="zh-CN" sz="4800">
                <a:latin typeface="Times New Roman" panose="02020603050405020304" pitchFamily="18" charset="0"/>
                <a:ea typeface="黑体" panose="02010609060101010101" pitchFamily="49" charset="-122"/>
              </a:rPr>
              <a:t>3-3   </a:t>
            </a:r>
            <a:r>
              <a:rPr lang="zh-CN" altLang="en-US" sz="4800">
                <a:latin typeface="Times New Roman" panose="02020603050405020304" pitchFamily="18" charset="0"/>
                <a:ea typeface="黑体" panose="02010609060101010101" pitchFamily="49" charset="-122"/>
              </a:rPr>
              <a:t>沉砂池</a:t>
            </a:r>
            <a:endParaRPr lang="zh-CN" altLang="en-US" sz="4800">
              <a:latin typeface="Times New Roman" panose="02020603050405020304" pitchFamily="18" charset="0"/>
              <a:ea typeface="黑体" panose="02010609060101010101" pitchFamily="49" charset="-122"/>
            </a:endParaRP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5122" name="Rectangle 2"/>
          <p:cNvSpPr>
            <a:spLocks noChangeArrowheads="1"/>
          </p:cNvSpPr>
          <p:nvPr/>
        </p:nvSpPr>
        <p:spPr bwMode="auto">
          <a:xfrm>
            <a:off x="1422400" y="2328069"/>
            <a:ext cx="6245225" cy="15684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nchor="ctr">
            <a:spAutoFit/>
          </a:bodyPr>
          <a:lstStyle>
            <a:defPPr>
              <a:defRPr lang="zh-CN"/>
            </a:defPPr>
            <a:lvl1pPr algn="l" rtl="0" eaLnBrk="0" fontAlgn="base" hangingPunct="0">
              <a:spcBef>
                <a:spcPct val="20000"/>
              </a:spcBef>
              <a:spcAft>
                <a:spcPct val="0"/>
              </a:spcAft>
              <a:buChar char="•"/>
              <a:defRPr sz="3200" b="1" kern="1200">
                <a:solidFill>
                  <a:schemeClr val="tx1"/>
                </a:solidFill>
                <a:latin typeface="Arial" pitchFamily="34" charset="0"/>
                <a:ea typeface="宋体" panose="02010600030101010101" pitchFamily="2" charset="-122"/>
                <a:cs typeface="+mn-cs"/>
              </a:defRPr>
            </a:lvl1pPr>
            <a:lvl2pPr marL="742950" indent="-285750" algn="l" rtl="0" eaLnBrk="0" fontAlgn="base" hangingPunct="0">
              <a:spcBef>
                <a:spcPct val="20000"/>
              </a:spcBef>
              <a:spcAft>
                <a:spcPct val="0"/>
              </a:spcAft>
              <a:buChar char="–"/>
              <a:defRPr sz="2800" b="1" kern="1200">
                <a:solidFill>
                  <a:schemeClr val="tx1"/>
                </a:solidFill>
                <a:latin typeface="Arial" pitchFamily="34" charset="0"/>
                <a:ea typeface="宋体" panose="02010600030101010101" pitchFamily="2" charset="-122"/>
                <a:cs typeface="+mn-cs"/>
              </a:defRPr>
            </a:lvl2pPr>
            <a:lvl3pPr marL="1143000" indent="-228600" algn="l" rtl="0" eaLnBrk="0" fontAlgn="base" hangingPunct="0">
              <a:spcBef>
                <a:spcPct val="20000"/>
              </a:spcBef>
              <a:spcAft>
                <a:spcPct val="0"/>
              </a:spcAft>
              <a:buChar char="•"/>
              <a:defRPr sz="2400" b="1" kern="1200">
                <a:solidFill>
                  <a:schemeClr val="tx1"/>
                </a:solidFill>
                <a:latin typeface="Arial" pitchFamily="34" charset="0"/>
                <a:ea typeface="宋体" panose="02010600030101010101" pitchFamily="2" charset="-122"/>
                <a:cs typeface="+mn-cs"/>
              </a:defRPr>
            </a:lvl3pPr>
            <a:lvl4pPr marL="1600200" indent="-228600" algn="l" rtl="0" eaLnBrk="0" fontAlgn="base" hangingPunct="0">
              <a:spcBef>
                <a:spcPct val="20000"/>
              </a:spcBef>
              <a:spcAft>
                <a:spcPct val="0"/>
              </a:spcAft>
              <a:buChar char="–"/>
              <a:defRPr sz="2000" b="1" kern="1200">
                <a:solidFill>
                  <a:schemeClr val="tx1"/>
                </a:solidFill>
                <a:latin typeface="Arial" pitchFamily="34" charset="0"/>
                <a:ea typeface="宋体" panose="02010600030101010101" pitchFamily="2" charset="-122"/>
                <a:cs typeface="+mn-cs"/>
              </a:defRPr>
            </a:lvl4pPr>
            <a:lvl5pPr marL="2057400" indent="-228600" algn="l" rtl="0" eaLnBrk="0" fontAlgn="base" hangingPunct="0">
              <a:spcBef>
                <a:spcPct val="20000"/>
              </a:spcBef>
              <a:spcAft>
                <a:spcPct val="0"/>
              </a:spcAft>
              <a:buChar char="»"/>
              <a:defRPr sz="2000" b="1"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har char="»"/>
              <a:defRPr sz="2000" b="1"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har char="»"/>
              <a:defRPr sz="2000" b="1"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har char="»"/>
              <a:defRPr sz="2000" b="1"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har char="»"/>
              <a:defRPr sz="2000" b="1" kern="1200">
                <a:solidFill>
                  <a:schemeClr val="tx1"/>
                </a:solidFill>
                <a:latin typeface="Arial" pitchFamily="34" charset="0"/>
                <a:ea typeface="宋体" panose="02010600030101010101" pitchFamily="2" charset="-122"/>
                <a:cs typeface="+mn-cs"/>
              </a:defRPr>
            </a:lvl9pPr>
          </a:lstStyle>
          <a:p>
            <a:pPr algn="ctr" eaLnBrk="1" hangingPunct="1">
              <a:spcBef>
                <a:spcPct val="0"/>
              </a:spcBef>
              <a:buFontTx/>
              <a:buNone/>
            </a:pPr>
            <a:r>
              <a:rPr lang="zh-CN" altLang="en-US" sz="4800">
                <a:latin typeface="Times New Roman" panose="02020603050405020304" pitchFamily="18" charset="0"/>
                <a:ea typeface="黑体" panose="02010609060101010101" pitchFamily="49" charset="-122"/>
              </a:rPr>
              <a:t>沉淀的理论基础</a:t>
            </a:r>
            <a:endParaRPr lang="en-US" altLang="zh-CN" sz="4800">
              <a:latin typeface="Times New Roman" panose="02020603050405020304" pitchFamily="18" charset="0"/>
              <a:ea typeface="黑体" panose="02010609060101010101" pitchFamily="49" charset="-122"/>
            </a:endParaRPr>
          </a:p>
          <a:p>
            <a:pPr algn="ctr" eaLnBrk="1" hangingPunct="1">
              <a:spcBef>
                <a:spcPct val="0"/>
              </a:spcBef>
              <a:buFontTx/>
              <a:buNone/>
            </a:pPr>
            <a:endParaRPr lang="zh-CN" altLang="en-US" sz="4800">
              <a:latin typeface="Times New Roman" panose="02020603050405020304" pitchFamily="18" charset="0"/>
              <a:ea typeface="黑体" panose="02010609060101010101" pitchFamily="49" charset="-122"/>
            </a:endParaRP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4578" name="AutoShape 2"/>
          <p:cNvSpPr>
            <a:spLocks noChangeArrowheads="1"/>
          </p:cNvSpPr>
          <p:nvPr/>
        </p:nvSpPr>
        <p:spPr bwMode="auto">
          <a:xfrm>
            <a:off x="250825" y="260350"/>
            <a:ext cx="8713788" cy="1152525"/>
          </a:xfrm>
          <a:prstGeom prst="roundRect">
            <a:avLst>
              <a:gd name="adj" fmla="val 16667"/>
            </a:avLst>
          </a:prstGeom>
          <a:solidFill>
            <a:srgbClr val="DDDDDD"/>
          </a:solidFill>
          <a:ln w="38100">
            <a:solidFill>
              <a:srgbClr val="FF0000"/>
            </a:solidFill>
            <a:rou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defPPr>
              <a:defRPr lang="zh-CN"/>
            </a:defPPr>
            <a:lvl1pPr algn="l" rtl="0" eaLnBrk="0" fontAlgn="base" hangingPunct="0">
              <a:spcBef>
                <a:spcPct val="20000"/>
              </a:spcBef>
              <a:spcAft>
                <a:spcPct val="0"/>
              </a:spcAft>
              <a:buChar char="•"/>
              <a:defRPr sz="3200" b="1" kern="1200">
                <a:solidFill>
                  <a:schemeClr val="tx1"/>
                </a:solidFill>
                <a:latin typeface="Arial" pitchFamily="34" charset="0"/>
                <a:ea typeface="宋体" panose="02010600030101010101" pitchFamily="2" charset="-122"/>
                <a:cs typeface="+mn-cs"/>
              </a:defRPr>
            </a:lvl1pPr>
            <a:lvl2pPr marL="742950" indent="-285750" algn="l" rtl="0" eaLnBrk="0" fontAlgn="base" hangingPunct="0">
              <a:spcBef>
                <a:spcPct val="20000"/>
              </a:spcBef>
              <a:spcAft>
                <a:spcPct val="0"/>
              </a:spcAft>
              <a:buChar char="–"/>
              <a:defRPr sz="2800" b="1" kern="1200">
                <a:solidFill>
                  <a:schemeClr val="tx1"/>
                </a:solidFill>
                <a:latin typeface="Arial" pitchFamily="34" charset="0"/>
                <a:ea typeface="宋体" panose="02010600030101010101" pitchFamily="2" charset="-122"/>
                <a:cs typeface="+mn-cs"/>
              </a:defRPr>
            </a:lvl2pPr>
            <a:lvl3pPr marL="1143000" indent="-228600" algn="l" rtl="0" eaLnBrk="0" fontAlgn="base" hangingPunct="0">
              <a:spcBef>
                <a:spcPct val="20000"/>
              </a:spcBef>
              <a:spcAft>
                <a:spcPct val="0"/>
              </a:spcAft>
              <a:buChar char="•"/>
              <a:defRPr sz="2400" b="1" kern="1200">
                <a:solidFill>
                  <a:schemeClr val="tx1"/>
                </a:solidFill>
                <a:latin typeface="Arial" pitchFamily="34" charset="0"/>
                <a:ea typeface="宋体" panose="02010600030101010101" pitchFamily="2" charset="-122"/>
                <a:cs typeface="+mn-cs"/>
              </a:defRPr>
            </a:lvl3pPr>
            <a:lvl4pPr marL="1600200" indent="-228600" algn="l" rtl="0" eaLnBrk="0" fontAlgn="base" hangingPunct="0">
              <a:spcBef>
                <a:spcPct val="20000"/>
              </a:spcBef>
              <a:spcAft>
                <a:spcPct val="0"/>
              </a:spcAft>
              <a:buChar char="–"/>
              <a:defRPr sz="2000" b="1" kern="1200">
                <a:solidFill>
                  <a:schemeClr val="tx1"/>
                </a:solidFill>
                <a:latin typeface="Arial" pitchFamily="34" charset="0"/>
                <a:ea typeface="宋体" panose="02010600030101010101" pitchFamily="2" charset="-122"/>
                <a:cs typeface="+mn-cs"/>
              </a:defRPr>
            </a:lvl4pPr>
            <a:lvl5pPr marL="2057400" indent="-228600" algn="l" rtl="0" eaLnBrk="0" fontAlgn="base" hangingPunct="0">
              <a:spcBef>
                <a:spcPct val="20000"/>
              </a:spcBef>
              <a:spcAft>
                <a:spcPct val="0"/>
              </a:spcAft>
              <a:buChar char="»"/>
              <a:defRPr sz="2000" b="1"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har char="»"/>
              <a:defRPr sz="2000" b="1"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har char="»"/>
              <a:defRPr sz="2000" b="1"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har char="»"/>
              <a:defRPr sz="2000" b="1"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har char="»"/>
              <a:defRPr sz="2000" b="1" kern="1200">
                <a:solidFill>
                  <a:schemeClr val="tx1"/>
                </a:solidFill>
                <a:latin typeface="Arial" pitchFamily="34" charset="0"/>
                <a:ea typeface="宋体" panose="02010600030101010101" pitchFamily="2" charset="-122"/>
                <a:cs typeface="+mn-cs"/>
              </a:defRPr>
            </a:lvl9pPr>
          </a:lstStyle>
          <a:p>
            <a:pPr eaLnBrk="1" hangingPunct="1">
              <a:spcBef>
                <a:spcPct val="0"/>
              </a:spcBef>
              <a:buFontTx/>
              <a:buNone/>
            </a:pPr>
            <a:r>
              <a:rPr lang="zh-CN" altLang="en-US" sz="2800">
                <a:solidFill>
                  <a:srgbClr val="003366"/>
                </a:solidFill>
                <a:latin typeface="华文新魏" panose="02010800040101010101" pitchFamily="2" charset="-122"/>
                <a:ea typeface="华文新魏" panose="02010800040101010101" pitchFamily="2" charset="-122"/>
              </a:rPr>
              <a:t>沉淀法是利用水中悬浮颗粒的可沉降性能，即在</a:t>
            </a:r>
            <a:r>
              <a:rPr lang="zh-CN" altLang="en-US" sz="2800">
                <a:solidFill>
                  <a:srgbClr val="FF0000"/>
                </a:solidFill>
                <a:latin typeface="华文新魏" panose="02010800040101010101" pitchFamily="2" charset="-122"/>
                <a:ea typeface="华文新魏" panose="02010800040101010101" pitchFamily="2" charset="-122"/>
              </a:rPr>
              <a:t>重力</a:t>
            </a:r>
            <a:r>
              <a:rPr lang="zh-CN" altLang="en-US" sz="2800">
                <a:solidFill>
                  <a:srgbClr val="003366"/>
                </a:solidFill>
                <a:latin typeface="华文新魏" panose="02010800040101010101" pitchFamily="2" charset="-122"/>
                <a:ea typeface="华文新魏" panose="02010800040101010101" pitchFamily="2" charset="-122"/>
              </a:rPr>
              <a:t>作</a:t>
            </a:r>
            <a:endParaRPr lang="zh-CN" altLang="en-US" sz="2800">
              <a:solidFill>
                <a:srgbClr val="003366"/>
              </a:solidFill>
              <a:latin typeface="华文新魏" panose="02010800040101010101" pitchFamily="2" charset="-122"/>
              <a:ea typeface="华文新魏" panose="02010800040101010101" pitchFamily="2" charset="-122"/>
            </a:endParaRPr>
          </a:p>
          <a:p>
            <a:pPr eaLnBrk="1" hangingPunct="1">
              <a:spcBef>
                <a:spcPct val="0"/>
              </a:spcBef>
              <a:buFontTx/>
              <a:buNone/>
            </a:pPr>
            <a:r>
              <a:rPr lang="zh-CN" altLang="en-US" sz="2800">
                <a:solidFill>
                  <a:srgbClr val="003366"/>
                </a:solidFill>
                <a:latin typeface="华文新魏" panose="02010800040101010101" pitchFamily="2" charset="-122"/>
                <a:ea typeface="华文新魏" panose="02010800040101010101" pitchFamily="2" charset="-122"/>
              </a:rPr>
              <a:t>用下沉淀去除，以达到</a:t>
            </a:r>
            <a:r>
              <a:rPr lang="zh-CN" altLang="en-US" sz="2800">
                <a:solidFill>
                  <a:srgbClr val="FF0000"/>
                </a:solidFill>
                <a:latin typeface="华文新魏" panose="02010800040101010101" pitchFamily="2" charset="-122"/>
                <a:ea typeface="华文新魏" panose="02010800040101010101" pitchFamily="2" charset="-122"/>
              </a:rPr>
              <a:t>固液分离</a:t>
            </a:r>
            <a:r>
              <a:rPr lang="zh-CN" altLang="en-US" sz="2800">
                <a:solidFill>
                  <a:srgbClr val="003366"/>
                </a:solidFill>
                <a:latin typeface="华文新魏" panose="02010800040101010101" pitchFamily="2" charset="-122"/>
                <a:ea typeface="华文新魏" panose="02010800040101010101" pitchFamily="2" charset="-122"/>
              </a:rPr>
              <a:t>的一种物理过程。 </a:t>
            </a:r>
            <a:endParaRPr lang="zh-CN" altLang="en-US" sz="2800">
              <a:solidFill>
                <a:srgbClr val="003366"/>
              </a:solidFill>
              <a:latin typeface="华文新魏" panose="02010800040101010101" pitchFamily="2" charset="-122"/>
              <a:ea typeface="华文新魏" panose="02010800040101010101" pitchFamily="2" charset="-122"/>
            </a:endParaRPr>
          </a:p>
        </p:txBody>
      </p:sp>
      <p:sp>
        <p:nvSpPr>
          <p:cNvPr id="24579" name="Rectangle 3"/>
          <p:cNvSpPr>
            <a:spLocks noChangeArrowheads="1"/>
          </p:cNvSpPr>
          <p:nvPr/>
        </p:nvSpPr>
        <p:spPr bwMode="auto">
          <a:xfrm>
            <a:off x="179388" y="1773238"/>
            <a:ext cx="4608512" cy="647700"/>
          </a:xfrm>
          <a:prstGeom prst="rect">
            <a:avLst/>
          </a:prstGeom>
          <a:solidFill>
            <a:srgbClr val="FFFF99"/>
          </a:solidFill>
          <a:ln w="38100" algn="ctr">
            <a:solidFill>
              <a:srgbClr val="99CCFF"/>
            </a:solidFill>
            <a:miter lim="800000"/>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defPPr>
              <a:defRPr lang="zh-CN"/>
            </a:defPPr>
            <a:lvl1pPr algn="l" rtl="0" eaLnBrk="0" fontAlgn="base" hangingPunct="0">
              <a:spcBef>
                <a:spcPct val="20000"/>
              </a:spcBef>
              <a:spcAft>
                <a:spcPct val="0"/>
              </a:spcAft>
              <a:buChar char="•"/>
              <a:defRPr sz="3200" b="1" kern="1200">
                <a:solidFill>
                  <a:schemeClr val="tx1"/>
                </a:solidFill>
                <a:latin typeface="Arial" pitchFamily="34" charset="0"/>
                <a:ea typeface="宋体" panose="02010600030101010101" pitchFamily="2" charset="-122"/>
                <a:cs typeface="+mn-cs"/>
              </a:defRPr>
            </a:lvl1pPr>
            <a:lvl2pPr marL="742950" indent="-285750" algn="l" rtl="0" eaLnBrk="0" fontAlgn="base" hangingPunct="0">
              <a:spcBef>
                <a:spcPct val="20000"/>
              </a:spcBef>
              <a:spcAft>
                <a:spcPct val="0"/>
              </a:spcAft>
              <a:buChar char="–"/>
              <a:defRPr sz="2800" b="1" kern="1200">
                <a:solidFill>
                  <a:schemeClr val="tx1"/>
                </a:solidFill>
                <a:latin typeface="Arial" pitchFamily="34" charset="0"/>
                <a:ea typeface="宋体" panose="02010600030101010101" pitchFamily="2" charset="-122"/>
                <a:cs typeface="+mn-cs"/>
              </a:defRPr>
            </a:lvl2pPr>
            <a:lvl3pPr marL="1143000" indent="-228600" algn="l" rtl="0" eaLnBrk="0" fontAlgn="base" hangingPunct="0">
              <a:spcBef>
                <a:spcPct val="20000"/>
              </a:spcBef>
              <a:spcAft>
                <a:spcPct val="0"/>
              </a:spcAft>
              <a:buChar char="•"/>
              <a:defRPr sz="2400" b="1" kern="1200">
                <a:solidFill>
                  <a:schemeClr val="tx1"/>
                </a:solidFill>
                <a:latin typeface="Arial" pitchFamily="34" charset="0"/>
                <a:ea typeface="宋体" panose="02010600030101010101" pitchFamily="2" charset="-122"/>
                <a:cs typeface="+mn-cs"/>
              </a:defRPr>
            </a:lvl3pPr>
            <a:lvl4pPr marL="1600200" indent="-228600" algn="l" rtl="0" eaLnBrk="0" fontAlgn="base" hangingPunct="0">
              <a:spcBef>
                <a:spcPct val="20000"/>
              </a:spcBef>
              <a:spcAft>
                <a:spcPct val="0"/>
              </a:spcAft>
              <a:buChar char="–"/>
              <a:defRPr sz="2000" b="1" kern="1200">
                <a:solidFill>
                  <a:schemeClr val="tx1"/>
                </a:solidFill>
                <a:latin typeface="Arial" pitchFamily="34" charset="0"/>
                <a:ea typeface="宋体" panose="02010600030101010101" pitchFamily="2" charset="-122"/>
                <a:cs typeface="+mn-cs"/>
              </a:defRPr>
            </a:lvl4pPr>
            <a:lvl5pPr marL="2057400" indent="-228600" algn="l" rtl="0" eaLnBrk="0" fontAlgn="base" hangingPunct="0">
              <a:spcBef>
                <a:spcPct val="20000"/>
              </a:spcBef>
              <a:spcAft>
                <a:spcPct val="0"/>
              </a:spcAft>
              <a:buChar char="»"/>
              <a:defRPr sz="2000" b="1"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har char="»"/>
              <a:defRPr sz="2000" b="1"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har char="»"/>
              <a:defRPr sz="2000" b="1"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har char="»"/>
              <a:defRPr sz="2000" b="1"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har char="»"/>
              <a:defRPr sz="2000" b="1" kern="1200">
                <a:solidFill>
                  <a:schemeClr val="tx1"/>
                </a:solidFill>
                <a:latin typeface="Arial" pitchFamily="34" charset="0"/>
                <a:ea typeface="宋体" panose="02010600030101010101" pitchFamily="2" charset="-122"/>
                <a:cs typeface="+mn-cs"/>
              </a:defRPr>
            </a:lvl9pPr>
          </a:lstStyle>
          <a:p>
            <a:pPr algn="ctr" eaLnBrk="1" hangingPunct="1">
              <a:spcBef>
                <a:spcPct val="0"/>
              </a:spcBef>
              <a:buFontTx/>
              <a:buNone/>
            </a:pPr>
            <a:r>
              <a:rPr lang="zh-CN" altLang="en-US" sz="2800">
                <a:solidFill>
                  <a:srgbClr val="003366"/>
                </a:solidFill>
                <a:latin typeface="华文新魏" panose="02010800040101010101" pitchFamily="2" charset="-122"/>
                <a:ea typeface="华文新魏" panose="02010800040101010101" pitchFamily="2" charset="-122"/>
              </a:rPr>
              <a:t>沉淀处理工艺的四种用法</a:t>
            </a:r>
            <a:r>
              <a:rPr lang="zh-CN" altLang="en-US" sz="2800">
                <a:latin typeface="华文新魏" panose="02010800040101010101" pitchFamily="2" charset="-122"/>
                <a:ea typeface="华文新魏" panose="02010800040101010101" pitchFamily="2" charset="-122"/>
              </a:rPr>
              <a:t> </a:t>
            </a:r>
            <a:endParaRPr lang="zh-CN" altLang="en-US" sz="2800">
              <a:latin typeface="华文新魏" panose="02010800040101010101" pitchFamily="2" charset="-122"/>
              <a:ea typeface="华文新魏" panose="02010800040101010101" pitchFamily="2" charset="-122"/>
            </a:endParaRPr>
          </a:p>
        </p:txBody>
      </p:sp>
      <p:grpSp>
        <p:nvGrpSpPr>
          <p:cNvPr id="24580" name="Group 4"/>
          <p:cNvGrpSpPr/>
          <p:nvPr/>
        </p:nvGrpSpPr>
        <p:grpSpPr>
          <a:xfrm>
            <a:off x="395288" y="2420938"/>
            <a:ext cx="8569325" cy="738187"/>
            <a:chOff x="249" y="1525"/>
            <a:chExt cx="5398" cy="465"/>
          </a:xfrm>
        </p:grpSpPr>
        <p:sp>
          <p:nvSpPr>
            <p:cNvPr id="6161" name="Text Box 5"/>
            <p:cNvSpPr txBox="1">
              <a:spLocks noChangeArrowheads="1"/>
            </p:cNvSpPr>
            <p:nvPr/>
          </p:nvSpPr>
          <p:spPr bwMode="auto">
            <a:xfrm>
              <a:off x="596" y="1678"/>
              <a:ext cx="5051" cy="312"/>
            </a:xfrm>
            <a:prstGeom prst="rect">
              <a:avLst/>
            </a:prstGeom>
            <a:solidFill>
              <a:srgbClr val="CCFFFF"/>
            </a:solidFill>
            <a:ln w="38100">
              <a:solidFill>
                <a:srgbClr val="FFCCCC"/>
              </a:solidFill>
              <a:miter lim="800000"/>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defPPr>
                <a:defRPr lang="zh-CN"/>
              </a:defPPr>
              <a:lvl1pPr algn="l" rtl="0" eaLnBrk="0" fontAlgn="base" hangingPunct="0">
                <a:spcBef>
                  <a:spcPct val="20000"/>
                </a:spcBef>
                <a:spcAft>
                  <a:spcPct val="0"/>
                </a:spcAft>
                <a:buChar char="•"/>
                <a:defRPr sz="3200" b="1" kern="1200">
                  <a:solidFill>
                    <a:schemeClr val="tx1"/>
                  </a:solidFill>
                  <a:latin typeface="Arial" pitchFamily="34" charset="0"/>
                  <a:ea typeface="宋体" panose="02010600030101010101" pitchFamily="2" charset="-122"/>
                  <a:cs typeface="+mn-cs"/>
                </a:defRPr>
              </a:lvl1pPr>
              <a:lvl2pPr marL="742950" indent="-285750" algn="l" rtl="0" eaLnBrk="0" fontAlgn="base" hangingPunct="0">
                <a:spcBef>
                  <a:spcPct val="20000"/>
                </a:spcBef>
                <a:spcAft>
                  <a:spcPct val="0"/>
                </a:spcAft>
                <a:buChar char="–"/>
                <a:defRPr sz="2800" b="1" kern="1200">
                  <a:solidFill>
                    <a:schemeClr val="tx1"/>
                  </a:solidFill>
                  <a:latin typeface="Arial" pitchFamily="34" charset="0"/>
                  <a:ea typeface="宋体" panose="02010600030101010101" pitchFamily="2" charset="-122"/>
                  <a:cs typeface="+mn-cs"/>
                </a:defRPr>
              </a:lvl2pPr>
              <a:lvl3pPr marL="1143000" indent="-228600" algn="l" rtl="0" eaLnBrk="0" fontAlgn="base" hangingPunct="0">
                <a:spcBef>
                  <a:spcPct val="20000"/>
                </a:spcBef>
                <a:spcAft>
                  <a:spcPct val="0"/>
                </a:spcAft>
                <a:buChar char="•"/>
                <a:defRPr sz="2400" b="1" kern="1200">
                  <a:solidFill>
                    <a:schemeClr val="tx1"/>
                  </a:solidFill>
                  <a:latin typeface="Arial" pitchFamily="34" charset="0"/>
                  <a:ea typeface="宋体" panose="02010600030101010101" pitchFamily="2" charset="-122"/>
                  <a:cs typeface="+mn-cs"/>
                </a:defRPr>
              </a:lvl3pPr>
              <a:lvl4pPr marL="1600200" indent="-228600" algn="l" rtl="0" eaLnBrk="0" fontAlgn="base" hangingPunct="0">
                <a:spcBef>
                  <a:spcPct val="20000"/>
                </a:spcBef>
                <a:spcAft>
                  <a:spcPct val="0"/>
                </a:spcAft>
                <a:buChar char="–"/>
                <a:defRPr sz="2000" b="1" kern="1200">
                  <a:solidFill>
                    <a:schemeClr val="tx1"/>
                  </a:solidFill>
                  <a:latin typeface="Arial" pitchFamily="34" charset="0"/>
                  <a:ea typeface="宋体" panose="02010600030101010101" pitchFamily="2" charset="-122"/>
                  <a:cs typeface="+mn-cs"/>
                </a:defRPr>
              </a:lvl4pPr>
              <a:lvl5pPr marL="2057400" indent="-228600" algn="l" rtl="0" eaLnBrk="0" fontAlgn="base" hangingPunct="0">
                <a:spcBef>
                  <a:spcPct val="20000"/>
                </a:spcBef>
                <a:spcAft>
                  <a:spcPct val="0"/>
                </a:spcAft>
                <a:buChar char="»"/>
                <a:defRPr sz="2000" b="1"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har char="»"/>
                <a:defRPr sz="2000" b="1"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har char="»"/>
                <a:defRPr sz="2000" b="1"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har char="»"/>
                <a:defRPr sz="2000" b="1"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har char="»"/>
                <a:defRPr sz="2000" b="1" kern="1200">
                  <a:solidFill>
                    <a:schemeClr val="tx1"/>
                  </a:solidFill>
                  <a:latin typeface="Arial" pitchFamily="34" charset="0"/>
                  <a:ea typeface="宋体" panose="02010600030101010101" pitchFamily="2" charset="-122"/>
                  <a:cs typeface="+mn-cs"/>
                </a:defRPr>
              </a:lvl9pPr>
            </a:lstStyle>
            <a:p>
              <a:pPr eaLnBrk="1" hangingPunct="1">
                <a:spcBef>
                  <a:spcPct val="50000"/>
                </a:spcBef>
                <a:buSzPct val="60000"/>
                <a:buFontTx/>
                <a:buBlip>
                  <a:blip r:embed="rId2"/>
                </a:buBlip>
              </a:pPr>
              <a:r>
                <a:rPr lang="zh-CN" altLang="en-US" sz="2400">
                  <a:solidFill>
                    <a:srgbClr val="003300"/>
                  </a:solidFill>
                  <a:ea typeface="华文新魏" panose="02010800040101010101" pitchFamily="2" charset="-122"/>
                </a:rPr>
                <a:t>沉砂池：用以去除污水中的无机易沉物</a:t>
              </a:r>
              <a:endParaRPr lang="zh-CN" altLang="en-US" sz="2400">
                <a:solidFill>
                  <a:srgbClr val="003300"/>
                </a:solidFill>
                <a:ea typeface="华文新魏" panose="02010800040101010101" pitchFamily="2" charset="-122"/>
              </a:endParaRPr>
            </a:p>
          </p:txBody>
        </p:sp>
        <p:sp>
          <p:nvSpPr>
            <p:cNvPr id="6162" name="Line 6"/>
            <p:cNvSpPr>
              <a:spLocks noChangeShapeType="1"/>
            </p:cNvSpPr>
            <p:nvPr/>
          </p:nvSpPr>
          <p:spPr bwMode="auto">
            <a:xfrm>
              <a:off x="249" y="1812"/>
              <a:ext cx="334" cy="1"/>
            </a:xfrm>
            <a:prstGeom prst="line">
              <a:avLst/>
            </a:prstGeom>
            <a:noFill/>
            <a:ln w="38100">
              <a:solidFill>
                <a:srgbClr val="FFCCCC"/>
              </a:solidFill>
              <a:rou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defPPr>
                <a:defRPr lang="zh-CN"/>
              </a:defPPr>
              <a:lvl1pPr algn="l" rtl="0" eaLnBrk="0" fontAlgn="base" hangingPunct="0">
                <a:spcBef>
                  <a:spcPct val="0"/>
                </a:spcBef>
                <a:spcAft>
                  <a:spcPct val="0"/>
                </a:spcAft>
                <a:defRPr b="1" kern="1200">
                  <a:solidFill>
                    <a:srgbClr val="FF0000"/>
                  </a:solidFill>
                  <a:latin typeface="Arial" pitchFamily="34" charset="0"/>
                  <a:ea typeface="宋体" panose="02010600030101010101" pitchFamily="2" charset="-122"/>
                  <a:cs typeface="+mn-cs"/>
                </a:defRPr>
              </a:lvl1pPr>
              <a:lvl2pPr marL="457200" algn="l" rtl="0" eaLnBrk="0" fontAlgn="base" hangingPunct="0">
                <a:spcBef>
                  <a:spcPct val="0"/>
                </a:spcBef>
                <a:spcAft>
                  <a:spcPct val="0"/>
                </a:spcAft>
                <a:defRPr b="1" kern="1200">
                  <a:solidFill>
                    <a:srgbClr val="FF0000"/>
                  </a:solidFill>
                  <a:latin typeface="Arial" pitchFamily="34" charset="0"/>
                  <a:ea typeface="宋体" panose="02010600030101010101" pitchFamily="2" charset="-122"/>
                  <a:cs typeface="+mn-cs"/>
                </a:defRPr>
              </a:lvl2pPr>
              <a:lvl3pPr marL="914400" algn="l" rtl="0" eaLnBrk="0" fontAlgn="base" hangingPunct="0">
                <a:spcBef>
                  <a:spcPct val="0"/>
                </a:spcBef>
                <a:spcAft>
                  <a:spcPct val="0"/>
                </a:spcAft>
                <a:defRPr b="1" kern="1200">
                  <a:solidFill>
                    <a:srgbClr val="FF0000"/>
                  </a:solidFill>
                  <a:latin typeface="Arial" pitchFamily="34" charset="0"/>
                  <a:ea typeface="宋体" panose="02010600030101010101" pitchFamily="2" charset="-122"/>
                  <a:cs typeface="+mn-cs"/>
                </a:defRPr>
              </a:lvl3pPr>
              <a:lvl4pPr marL="1371600" algn="l" rtl="0" eaLnBrk="0" fontAlgn="base" hangingPunct="0">
                <a:spcBef>
                  <a:spcPct val="0"/>
                </a:spcBef>
                <a:spcAft>
                  <a:spcPct val="0"/>
                </a:spcAft>
                <a:defRPr b="1" kern="1200">
                  <a:solidFill>
                    <a:srgbClr val="FF0000"/>
                  </a:solidFill>
                  <a:latin typeface="Arial" pitchFamily="34" charset="0"/>
                  <a:ea typeface="宋体" panose="02010600030101010101" pitchFamily="2" charset="-122"/>
                  <a:cs typeface="+mn-cs"/>
                </a:defRPr>
              </a:lvl4pPr>
              <a:lvl5pPr marL="1828800" algn="l" rtl="0" eaLnBrk="0" fontAlgn="base" hangingPunct="0">
                <a:spcBef>
                  <a:spcPct val="0"/>
                </a:spcBef>
                <a:spcAft>
                  <a:spcPct val="0"/>
                </a:spcAft>
                <a:defRPr b="1" kern="1200">
                  <a:solidFill>
                    <a:srgbClr val="FF0000"/>
                  </a:solidFill>
                  <a:latin typeface="Arial" pitchFamily="34" charset="0"/>
                  <a:ea typeface="宋体" panose="02010600030101010101" pitchFamily="2" charset="-122"/>
                  <a:cs typeface="+mn-cs"/>
                </a:defRPr>
              </a:lvl5pPr>
              <a:lvl6pPr marL="2286000" algn="l" defTabSz="914400" rtl="0" eaLnBrk="1" latinLnBrk="0" hangingPunct="1">
                <a:defRPr b="1" kern="1200">
                  <a:solidFill>
                    <a:srgbClr val="FF0000"/>
                  </a:solidFill>
                  <a:latin typeface="Arial" pitchFamily="34" charset="0"/>
                  <a:ea typeface="宋体" panose="02010600030101010101" pitchFamily="2" charset="-122"/>
                  <a:cs typeface="+mn-cs"/>
                </a:defRPr>
              </a:lvl6pPr>
              <a:lvl7pPr marL="2743200" algn="l" defTabSz="914400" rtl="0" eaLnBrk="1" latinLnBrk="0" hangingPunct="1">
                <a:defRPr b="1" kern="1200">
                  <a:solidFill>
                    <a:srgbClr val="FF0000"/>
                  </a:solidFill>
                  <a:latin typeface="Arial" pitchFamily="34" charset="0"/>
                  <a:ea typeface="宋体" panose="02010600030101010101" pitchFamily="2" charset="-122"/>
                  <a:cs typeface="+mn-cs"/>
                </a:defRPr>
              </a:lvl7pPr>
              <a:lvl8pPr marL="3200400" algn="l" defTabSz="914400" rtl="0" eaLnBrk="1" latinLnBrk="0" hangingPunct="1">
                <a:defRPr b="1" kern="1200">
                  <a:solidFill>
                    <a:srgbClr val="FF0000"/>
                  </a:solidFill>
                  <a:latin typeface="Arial" pitchFamily="34" charset="0"/>
                  <a:ea typeface="宋体" panose="02010600030101010101" pitchFamily="2" charset="-122"/>
                  <a:cs typeface="+mn-cs"/>
                </a:defRPr>
              </a:lvl8pPr>
              <a:lvl9pPr marL="3657600" algn="l" defTabSz="914400" rtl="0" eaLnBrk="1" latinLnBrk="0" hangingPunct="1">
                <a:defRPr b="1" kern="1200">
                  <a:solidFill>
                    <a:srgbClr val="FF0000"/>
                  </a:solidFill>
                  <a:latin typeface="Arial" pitchFamily="34" charset="0"/>
                  <a:ea typeface="宋体" panose="02010600030101010101" pitchFamily="2" charset="-122"/>
                  <a:cs typeface="+mn-cs"/>
                </a:defRPr>
              </a:lvl9pPr>
            </a:lstStyle>
            <a:p>
              <a:endParaRPr lang="zh-CN" altLang="en-US"/>
            </a:p>
          </p:txBody>
        </p:sp>
        <p:sp>
          <p:nvSpPr>
            <p:cNvPr id="6163" name="Line 7"/>
            <p:cNvSpPr>
              <a:spLocks noChangeShapeType="1"/>
            </p:cNvSpPr>
            <p:nvPr/>
          </p:nvSpPr>
          <p:spPr bwMode="auto">
            <a:xfrm flipH="1">
              <a:off x="249" y="1525"/>
              <a:ext cx="0" cy="287"/>
            </a:xfrm>
            <a:prstGeom prst="line">
              <a:avLst/>
            </a:prstGeom>
            <a:noFill/>
            <a:ln w="38100">
              <a:solidFill>
                <a:srgbClr val="FFCCCC"/>
              </a:solidFill>
              <a:rou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defPPr>
                <a:defRPr lang="zh-CN"/>
              </a:defPPr>
              <a:lvl1pPr algn="l" rtl="0" eaLnBrk="0" fontAlgn="base" hangingPunct="0">
                <a:spcBef>
                  <a:spcPct val="0"/>
                </a:spcBef>
                <a:spcAft>
                  <a:spcPct val="0"/>
                </a:spcAft>
                <a:defRPr b="1" kern="1200">
                  <a:solidFill>
                    <a:srgbClr val="FF0000"/>
                  </a:solidFill>
                  <a:latin typeface="Arial" pitchFamily="34" charset="0"/>
                  <a:ea typeface="宋体" panose="02010600030101010101" pitchFamily="2" charset="-122"/>
                  <a:cs typeface="+mn-cs"/>
                </a:defRPr>
              </a:lvl1pPr>
              <a:lvl2pPr marL="457200" algn="l" rtl="0" eaLnBrk="0" fontAlgn="base" hangingPunct="0">
                <a:spcBef>
                  <a:spcPct val="0"/>
                </a:spcBef>
                <a:spcAft>
                  <a:spcPct val="0"/>
                </a:spcAft>
                <a:defRPr b="1" kern="1200">
                  <a:solidFill>
                    <a:srgbClr val="FF0000"/>
                  </a:solidFill>
                  <a:latin typeface="Arial" pitchFamily="34" charset="0"/>
                  <a:ea typeface="宋体" panose="02010600030101010101" pitchFamily="2" charset="-122"/>
                  <a:cs typeface="+mn-cs"/>
                </a:defRPr>
              </a:lvl2pPr>
              <a:lvl3pPr marL="914400" algn="l" rtl="0" eaLnBrk="0" fontAlgn="base" hangingPunct="0">
                <a:spcBef>
                  <a:spcPct val="0"/>
                </a:spcBef>
                <a:spcAft>
                  <a:spcPct val="0"/>
                </a:spcAft>
                <a:defRPr b="1" kern="1200">
                  <a:solidFill>
                    <a:srgbClr val="FF0000"/>
                  </a:solidFill>
                  <a:latin typeface="Arial" pitchFamily="34" charset="0"/>
                  <a:ea typeface="宋体" panose="02010600030101010101" pitchFamily="2" charset="-122"/>
                  <a:cs typeface="+mn-cs"/>
                </a:defRPr>
              </a:lvl3pPr>
              <a:lvl4pPr marL="1371600" algn="l" rtl="0" eaLnBrk="0" fontAlgn="base" hangingPunct="0">
                <a:spcBef>
                  <a:spcPct val="0"/>
                </a:spcBef>
                <a:spcAft>
                  <a:spcPct val="0"/>
                </a:spcAft>
                <a:defRPr b="1" kern="1200">
                  <a:solidFill>
                    <a:srgbClr val="FF0000"/>
                  </a:solidFill>
                  <a:latin typeface="Arial" pitchFamily="34" charset="0"/>
                  <a:ea typeface="宋体" panose="02010600030101010101" pitchFamily="2" charset="-122"/>
                  <a:cs typeface="+mn-cs"/>
                </a:defRPr>
              </a:lvl4pPr>
              <a:lvl5pPr marL="1828800" algn="l" rtl="0" eaLnBrk="0" fontAlgn="base" hangingPunct="0">
                <a:spcBef>
                  <a:spcPct val="0"/>
                </a:spcBef>
                <a:spcAft>
                  <a:spcPct val="0"/>
                </a:spcAft>
                <a:defRPr b="1" kern="1200">
                  <a:solidFill>
                    <a:srgbClr val="FF0000"/>
                  </a:solidFill>
                  <a:latin typeface="Arial" pitchFamily="34" charset="0"/>
                  <a:ea typeface="宋体" panose="02010600030101010101" pitchFamily="2" charset="-122"/>
                  <a:cs typeface="+mn-cs"/>
                </a:defRPr>
              </a:lvl5pPr>
              <a:lvl6pPr marL="2286000" algn="l" defTabSz="914400" rtl="0" eaLnBrk="1" latinLnBrk="0" hangingPunct="1">
                <a:defRPr b="1" kern="1200">
                  <a:solidFill>
                    <a:srgbClr val="FF0000"/>
                  </a:solidFill>
                  <a:latin typeface="Arial" pitchFamily="34" charset="0"/>
                  <a:ea typeface="宋体" panose="02010600030101010101" pitchFamily="2" charset="-122"/>
                  <a:cs typeface="+mn-cs"/>
                </a:defRPr>
              </a:lvl6pPr>
              <a:lvl7pPr marL="2743200" algn="l" defTabSz="914400" rtl="0" eaLnBrk="1" latinLnBrk="0" hangingPunct="1">
                <a:defRPr b="1" kern="1200">
                  <a:solidFill>
                    <a:srgbClr val="FF0000"/>
                  </a:solidFill>
                  <a:latin typeface="Arial" pitchFamily="34" charset="0"/>
                  <a:ea typeface="宋体" panose="02010600030101010101" pitchFamily="2" charset="-122"/>
                  <a:cs typeface="+mn-cs"/>
                </a:defRPr>
              </a:lvl7pPr>
              <a:lvl8pPr marL="3200400" algn="l" defTabSz="914400" rtl="0" eaLnBrk="1" latinLnBrk="0" hangingPunct="1">
                <a:defRPr b="1" kern="1200">
                  <a:solidFill>
                    <a:srgbClr val="FF0000"/>
                  </a:solidFill>
                  <a:latin typeface="Arial" pitchFamily="34" charset="0"/>
                  <a:ea typeface="宋体" panose="02010600030101010101" pitchFamily="2" charset="-122"/>
                  <a:cs typeface="+mn-cs"/>
                </a:defRPr>
              </a:lvl8pPr>
              <a:lvl9pPr marL="3657600" algn="l" defTabSz="914400" rtl="0" eaLnBrk="1" latinLnBrk="0" hangingPunct="1">
                <a:defRPr b="1" kern="1200">
                  <a:solidFill>
                    <a:srgbClr val="FF0000"/>
                  </a:solidFill>
                  <a:latin typeface="Arial" pitchFamily="34" charset="0"/>
                  <a:ea typeface="宋体" panose="02010600030101010101" pitchFamily="2" charset="-122"/>
                  <a:cs typeface="+mn-cs"/>
                </a:defRPr>
              </a:lvl9pPr>
            </a:lstStyle>
            <a:p>
              <a:endParaRPr lang="zh-CN" altLang="en-US"/>
            </a:p>
          </p:txBody>
        </p:sp>
      </p:grpSp>
      <p:grpSp>
        <p:nvGrpSpPr>
          <p:cNvPr id="24584" name="Group 8"/>
          <p:cNvGrpSpPr/>
          <p:nvPr/>
        </p:nvGrpSpPr>
        <p:grpSpPr>
          <a:xfrm>
            <a:off x="395288" y="2852738"/>
            <a:ext cx="8569325" cy="1370012"/>
            <a:chOff x="249" y="1797"/>
            <a:chExt cx="5398" cy="863"/>
          </a:xfrm>
        </p:grpSpPr>
        <p:sp>
          <p:nvSpPr>
            <p:cNvPr id="6158" name="Text Box 9"/>
            <p:cNvSpPr txBox="1">
              <a:spLocks noChangeArrowheads="1"/>
            </p:cNvSpPr>
            <p:nvPr/>
          </p:nvSpPr>
          <p:spPr bwMode="auto">
            <a:xfrm>
              <a:off x="596" y="2118"/>
              <a:ext cx="5051" cy="542"/>
            </a:xfrm>
            <a:prstGeom prst="rect">
              <a:avLst/>
            </a:prstGeom>
            <a:solidFill>
              <a:srgbClr val="CCFFFF"/>
            </a:solidFill>
            <a:ln w="38100">
              <a:solidFill>
                <a:srgbClr val="FFCCCC"/>
              </a:solidFill>
              <a:miter lim="800000"/>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defPPr>
                <a:defRPr lang="zh-CN"/>
              </a:defPPr>
              <a:lvl1pPr algn="l" rtl="0" eaLnBrk="0" fontAlgn="base" hangingPunct="0">
                <a:spcBef>
                  <a:spcPct val="20000"/>
                </a:spcBef>
                <a:spcAft>
                  <a:spcPct val="0"/>
                </a:spcAft>
                <a:buChar char="•"/>
                <a:defRPr sz="3200" b="1" kern="1200">
                  <a:solidFill>
                    <a:schemeClr val="tx1"/>
                  </a:solidFill>
                  <a:latin typeface="Arial" pitchFamily="34" charset="0"/>
                  <a:ea typeface="宋体" panose="02010600030101010101" pitchFamily="2" charset="-122"/>
                  <a:cs typeface="+mn-cs"/>
                </a:defRPr>
              </a:lvl1pPr>
              <a:lvl2pPr marL="742950" indent="-285750" algn="l" rtl="0" eaLnBrk="0" fontAlgn="base" hangingPunct="0">
                <a:spcBef>
                  <a:spcPct val="20000"/>
                </a:spcBef>
                <a:spcAft>
                  <a:spcPct val="0"/>
                </a:spcAft>
                <a:buChar char="–"/>
                <a:defRPr sz="2800" b="1" kern="1200">
                  <a:solidFill>
                    <a:schemeClr val="tx1"/>
                  </a:solidFill>
                  <a:latin typeface="Arial" pitchFamily="34" charset="0"/>
                  <a:ea typeface="宋体" panose="02010600030101010101" pitchFamily="2" charset="-122"/>
                  <a:cs typeface="+mn-cs"/>
                </a:defRPr>
              </a:lvl2pPr>
              <a:lvl3pPr marL="1143000" indent="-228600" algn="l" rtl="0" eaLnBrk="0" fontAlgn="base" hangingPunct="0">
                <a:spcBef>
                  <a:spcPct val="20000"/>
                </a:spcBef>
                <a:spcAft>
                  <a:spcPct val="0"/>
                </a:spcAft>
                <a:buChar char="•"/>
                <a:defRPr sz="2400" b="1" kern="1200">
                  <a:solidFill>
                    <a:schemeClr val="tx1"/>
                  </a:solidFill>
                  <a:latin typeface="Arial" pitchFamily="34" charset="0"/>
                  <a:ea typeface="宋体" panose="02010600030101010101" pitchFamily="2" charset="-122"/>
                  <a:cs typeface="+mn-cs"/>
                </a:defRPr>
              </a:lvl3pPr>
              <a:lvl4pPr marL="1600200" indent="-228600" algn="l" rtl="0" eaLnBrk="0" fontAlgn="base" hangingPunct="0">
                <a:spcBef>
                  <a:spcPct val="20000"/>
                </a:spcBef>
                <a:spcAft>
                  <a:spcPct val="0"/>
                </a:spcAft>
                <a:buChar char="–"/>
                <a:defRPr sz="2000" b="1" kern="1200">
                  <a:solidFill>
                    <a:schemeClr val="tx1"/>
                  </a:solidFill>
                  <a:latin typeface="Arial" pitchFamily="34" charset="0"/>
                  <a:ea typeface="宋体" panose="02010600030101010101" pitchFamily="2" charset="-122"/>
                  <a:cs typeface="+mn-cs"/>
                </a:defRPr>
              </a:lvl4pPr>
              <a:lvl5pPr marL="2057400" indent="-228600" algn="l" rtl="0" eaLnBrk="0" fontAlgn="base" hangingPunct="0">
                <a:spcBef>
                  <a:spcPct val="20000"/>
                </a:spcBef>
                <a:spcAft>
                  <a:spcPct val="0"/>
                </a:spcAft>
                <a:buChar char="»"/>
                <a:defRPr sz="2000" b="1"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har char="»"/>
                <a:defRPr sz="2000" b="1"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har char="»"/>
                <a:defRPr sz="2000" b="1"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har char="»"/>
                <a:defRPr sz="2000" b="1"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har char="»"/>
                <a:defRPr sz="2000" b="1" kern="1200">
                  <a:solidFill>
                    <a:schemeClr val="tx1"/>
                  </a:solidFill>
                  <a:latin typeface="Arial" pitchFamily="34" charset="0"/>
                  <a:ea typeface="宋体" panose="02010600030101010101" pitchFamily="2" charset="-122"/>
                  <a:cs typeface="+mn-cs"/>
                </a:defRPr>
              </a:lvl9pPr>
            </a:lstStyle>
            <a:p>
              <a:pPr eaLnBrk="1" hangingPunct="1">
                <a:spcBef>
                  <a:spcPct val="0"/>
                </a:spcBef>
                <a:buSzPct val="60000"/>
                <a:buFontTx/>
                <a:buBlip>
                  <a:blip r:embed="rId2"/>
                </a:buBlip>
              </a:pPr>
              <a:r>
                <a:rPr lang="zh-CN" altLang="en-US" sz="2400">
                  <a:solidFill>
                    <a:srgbClr val="003300"/>
                  </a:solidFill>
                  <a:ea typeface="华文新魏" panose="02010800040101010101" pitchFamily="2" charset="-122"/>
                </a:rPr>
                <a:t>初次沉淀池：较经济的去除悬浮有机物，减轻后续生物处理构筑物的有机负荷，保证后续处理设备正常运转</a:t>
              </a:r>
              <a:endParaRPr lang="zh-CN" altLang="en-US" sz="2400">
                <a:solidFill>
                  <a:srgbClr val="003300"/>
                </a:solidFill>
                <a:ea typeface="华文新魏" panose="02010800040101010101" pitchFamily="2" charset="-122"/>
              </a:endParaRPr>
            </a:p>
          </p:txBody>
        </p:sp>
        <p:sp>
          <p:nvSpPr>
            <p:cNvPr id="6159" name="Line 10"/>
            <p:cNvSpPr>
              <a:spLocks noChangeShapeType="1"/>
            </p:cNvSpPr>
            <p:nvPr/>
          </p:nvSpPr>
          <p:spPr bwMode="auto">
            <a:xfrm>
              <a:off x="249" y="2435"/>
              <a:ext cx="334" cy="1"/>
            </a:xfrm>
            <a:prstGeom prst="line">
              <a:avLst/>
            </a:prstGeom>
            <a:noFill/>
            <a:ln w="38100">
              <a:solidFill>
                <a:srgbClr val="FFCCCC"/>
              </a:solidFill>
              <a:rou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defPPr>
                <a:defRPr lang="zh-CN"/>
              </a:defPPr>
              <a:lvl1pPr algn="l" rtl="0" eaLnBrk="0" fontAlgn="base" hangingPunct="0">
                <a:spcBef>
                  <a:spcPct val="0"/>
                </a:spcBef>
                <a:spcAft>
                  <a:spcPct val="0"/>
                </a:spcAft>
                <a:defRPr b="1" kern="1200">
                  <a:solidFill>
                    <a:srgbClr val="FF0000"/>
                  </a:solidFill>
                  <a:latin typeface="Arial" pitchFamily="34" charset="0"/>
                  <a:ea typeface="宋体" panose="02010600030101010101" pitchFamily="2" charset="-122"/>
                  <a:cs typeface="+mn-cs"/>
                </a:defRPr>
              </a:lvl1pPr>
              <a:lvl2pPr marL="457200" algn="l" rtl="0" eaLnBrk="0" fontAlgn="base" hangingPunct="0">
                <a:spcBef>
                  <a:spcPct val="0"/>
                </a:spcBef>
                <a:spcAft>
                  <a:spcPct val="0"/>
                </a:spcAft>
                <a:defRPr b="1" kern="1200">
                  <a:solidFill>
                    <a:srgbClr val="FF0000"/>
                  </a:solidFill>
                  <a:latin typeface="Arial" pitchFamily="34" charset="0"/>
                  <a:ea typeface="宋体" panose="02010600030101010101" pitchFamily="2" charset="-122"/>
                  <a:cs typeface="+mn-cs"/>
                </a:defRPr>
              </a:lvl2pPr>
              <a:lvl3pPr marL="914400" algn="l" rtl="0" eaLnBrk="0" fontAlgn="base" hangingPunct="0">
                <a:spcBef>
                  <a:spcPct val="0"/>
                </a:spcBef>
                <a:spcAft>
                  <a:spcPct val="0"/>
                </a:spcAft>
                <a:defRPr b="1" kern="1200">
                  <a:solidFill>
                    <a:srgbClr val="FF0000"/>
                  </a:solidFill>
                  <a:latin typeface="Arial" pitchFamily="34" charset="0"/>
                  <a:ea typeface="宋体" panose="02010600030101010101" pitchFamily="2" charset="-122"/>
                  <a:cs typeface="+mn-cs"/>
                </a:defRPr>
              </a:lvl3pPr>
              <a:lvl4pPr marL="1371600" algn="l" rtl="0" eaLnBrk="0" fontAlgn="base" hangingPunct="0">
                <a:spcBef>
                  <a:spcPct val="0"/>
                </a:spcBef>
                <a:spcAft>
                  <a:spcPct val="0"/>
                </a:spcAft>
                <a:defRPr b="1" kern="1200">
                  <a:solidFill>
                    <a:srgbClr val="FF0000"/>
                  </a:solidFill>
                  <a:latin typeface="Arial" pitchFamily="34" charset="0"/>
                  <a:ea typeface="宋体" panose="02010600030101010101" pitchFamily="2" charset="-122"/>
                  <a:cs typeface="+mn-cs"/>
                </a:defRPr>
              </a:lvl4pPr>
              <a:lvl5pPr marL="1828800" algn="l" rtl="0" eaLnBrk="0" fontAlgn="base" hangingPunct="0">
                <a:spcBef>
                  <a:spcPct val="0"/>
                </a:spcBef>
                <a:spcAft>
                  <a:spcPct val="0"/>
                </a:spcAft>
                <a:defRPr b="1" kern="1200">
                  <a:solidFill>
                    <a:srgbClr val="FF0000"/>
                  </a:solidFill>
                  <a:latin typeface="Arial" pitchFamily="34" charset="0"/>
                  <a:ea typeface="宋体" panose="02010600030101010101" pitchFamily="2" charset="-122"/>
                  <a:cs typeface="+mn-cs"/>
                </a:defRPr>
              </a:lvl5pPr>
              <a:lvl6pPr marL="2286000" algn="l" defTabSz="914400" rtl="0" eaLnBrk="1" latinLnBrk="0" hangingPunct="1">
                <a:defRPr b="1" kern="1200">
                  <a:solidFill>
                    <a:srgbClr val="FF0000"/>
                  </a:solidFill>
                  <a:latin typeface="Arial" pitchFamily="34" charset="0"/>
                  <a:ea typeface="宋体" panose="02010600030101010101" pitchFamily="2" charset="-122"/>
                  <a:cs typeface="+mn-cs"/>
                </a:defRPr>
              </a:lvl6pPr>
              <a:lvl7pPr marL="2743200" algn="l" defTabSz="914400" rtl="0" eaLnBrk="1" latinLnBrk="0" hangingPunct="1">
                <a:defRPr b="1" kern="1200">
                  <a:solidFill>
                    <a:srgbClr val="FF0000"/>
                  </a:solidFill>
                  <a:latin typeface="Arial" pitchFamily="34" charset="0"/>
                  <a:ea typeface="宋体" panose="02010600030101010101" pitchFamily="2" charset="-122"/>
                  <a:cs typeface="+mn-cs"/>
                </a:defRPr>
              </a:lvl7pPr>
              <a:lvl8pPr marL="3200400" algn="l" defTabSz="914400" rtl="0" eaLnBrk="1" latinLnBrk="0" hangingPunct="1">
                <a:defRPr b="1" kern="1200">
                  <a:solidFill>
                    <a:srgbClr val="FF0000"/>
                  </a:solidFill>
                  <a:latin typeface="Arial" pitchFamily="34" charset="0"/>
                  <a:ea typeface="宋体" panose="02010600030101010101" pitchFamily="2" charset="-122"/>
                  <a:cs typeface="+mn-cs"/>
                </a:defRPr>
              </a:lvl8pPr>
              <a:lvl9pPr marL="3657600" algn="l" defTabSz="914400" rtl="0" eaLnBrk="1" latinLnBrk="0" hangingPunct="1">
                <a:defRPr b="1" kern="1200">
                  <a:solidFill>
                    <a:srgbClr val="FF0000"/>
                  </a:solidFill>
                  <a:latin typeface="Arial" pitchFamily="34" charset="0"/>
                  <a:ea typeface="宋体" panose="02010600030101010101" pitchFamily="2" charset="-122"/>
                  <a:cs typeface="+mn-cs"/>
                </a:defRPr>
              </a:lvl9pPr>
            </a:lstStyle>
            <a:p>
              <a:endParaRPr lang="zh-CN" altLang="en-US"/>
            </a:p>
          </p:txBody>
        </p:sp>
        <p:sp>
          <p:nvSpPr>
            <p:cNvPr id="6160" name="Line 11"/>
            <p:cNvSpPr>
              <a:spLocks noChangeShapeType="1"/>
            </p:cNvSpPr>
            <p:nvPr/>
          </p:nvSpPr>
          <p:spPr bwMode="auto">
            <a:xfrm flipH="1">
              <a:off x="249" y="1797"/>
              <a:ext cx="0" cy="638"/>
            </a:xfrm>
            <a:prstGeom prst="line">
              <a:avLst/>
            </a:prstGeom>
            <a:noFill/>
            <a:ln w="38100">
              <a:solidFill>
                <a:srgbClr val="FFCCCC"/>
              </a:solidFill>
              <a:rou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defPPr>
                <a:defRPr lang="zh-CN"/>
              </a:defPPr>
              <a:lvl1pPr algn="l" rtl="0" eaLnBrk="0" fontAlgn="base" hangingPunct="0">
                <a:spcBef>
                  <a:spcPct val="0"/>
                </a:spcBef>
                <a:spcAft>
                  <a:spcPct val="0"/>
                </a:spcAft>
                <a:defRPr b="1" kern="1200">
                  <a:solidFill>
                    <a:srgbClr val="FF0000"/>
                  </a:solidFill>
                  <a:latin typeface="Arial" pitchFamily="34" charset="0"/>
                  <a:ea typeface="宋体" panose="02010600030101010101" pitchFamily="2" charset="-122"/>
                  <a:cs typeface="+mn-cs"/>
                </a:defRPr>
              </a:lvl1pPr>
              <a:lvl2pPr marL="457200" algn="l" rtl="0" eaLnBrk="0" fontAlgn="base" hangingPunct="0">
                <a:spcBef>
                  <a:spcPct val="0"/>
                </a:spcBef>
                <a:spcAft>
                  <a:spcPct val="0"/>
                </a:spcAft>
                <a:defRPr b="1" kern="1200">
                  <a:solidFill>
                    <a:srgbClr val="FF0000"/>
                  </a:solidFill>
                  <a:latin typeface="Arial" pitchFamily="34" charset="0"/>
                  <a:ea typeface="宋体" panose="02010600030101010101" pitchFamily="2" charset="-122"/>
                  <a:cs typeface="+mn-cs"/>
                </a:defRPr>
              </a:lvl2pPr>
              <a:lvl3pPr marL="914400" algn="l" rtl="0" eaLnBrk="0" fontAlgn="base" hangingPunct="0">
                <a:spcBef>
                  <a:spcPct val="0"/>
                </a:spcBef>
                <a:spcAft>
                  <a:spcPct val="0"/>
                </a:spcAft>
                <a:defRPr b="1" kern="1200">
                  <a:solidFill>
                    <a:srgbClr val="FF0000"/>
                  </a:solidFill>
                  <a:latin typeface="Arial" pitchFamily="34" charset="0"/>
                  <a:ea typeface="宋体" panose="02010600030101010101" pitchFamily="2" charset="-122"/>
                  <a:cs typeface="+mn-cs"/>
                </a:defRPr>
              </a:lvl3pPr>
              <a:lvl4pPr marL="1371600" algn="l" rtl="0" eaLnBrk="0" fontAlgn="base" hangingPunct="0">
                <a:spcBef>
                  <a:spcPct val="0"/>
                </a:spcBef>
                <a:spcAft>
                  <a:spcPct val="0"/>
                </a:spcAft>
                <a:defRPr b="1" kern="1200">
                  <a:solidFill>
                    <a:srgbClr val="FF0000"/>
                  </a:solidFill>
                  <a:latin typeface="Arial" pitchFamily="34" charset="0"/>
                  <a:ea typeface="宋体" panose="02010600030101010101" pitchFamily="2" charset="-122"/>
                  <a:cs typeface="+mn-cs"/>
                </a:defRPr>
              </a:lvl4pPr>
              <a:lvl5pPr marL="1828800" algn="l" rtl="0" eaLnBrk="0" fontAlgn="base" hangingPunct="0">
                <a:spcBef>
                  <a:spcPct val="0"/>
                </a:spcBef>
                <a:spcAft>
                  <a:spcPct val="0"/>
                </a:spcAft>
                <a:defRPr b="1" kern="1200">
                  <a:solidFill>
                    <a:srgbClr val="FF0000"/>
                  </a:solidFill>
                  <a:latin typeface="Arial" pitchFamily="34" charset="0"/>
                  <a:ea typeface="宋体" panose="02010600030101010101" pitchFamily="2" charset="-122"/>
                  <a:cs typeface="+mn-cs"/>
                </a:defRPr>
              </a:lvl5pPr>
              <a:lvl6pPr marL="2286000" algn="l" defTabSz="914400" rtl="0" eaLnBrk="1" latinLnBrk="0" hangingPunct="1">
                <a:defRPr b="1" kern="1200">
                  <a:solidFill>
                    <a:srgbClr val="FF0000"/>
                  </a:solidFill>
                  <a:latin typeface="Arial" pitchFamily="34" charset="0"/>
                  <a:ea typeface="宋体" panose="02010600030101010101" pitchFamily="2" charset="-122"/>
                  <a:cs typeface="+mn-cs"/>
                </a:defRPr>
              </a:lvl6pPr>
              <a:lvl7pPr marL="2743200" algn="l" defTabSz="914400" rtl="0" eaLnBrk="1" latinLnBrk="0" hangingPunct="1">
                <a:defRPr b="1" kern="1200">
                  <a:solidFill>
                    <a:srgbClr val="FF0000"/>
                  </a:solidFill>
                  <a:latin typeface="Arial" pitchFamily="34" charset="0"/>
                  <a:ea typeface="宋体" panose="02010600030101010101" pitchFamily="2" charset="-122"/>
                  <a:cs typeface="+mn-cs"/>
                </a:defRPr>
              </a:lvl7pPr>
              <a:lvl8pPr marL="3200400" algn="l" defTabSz="914400" rtl="0" eaLnBrk="1" latinLnBrk="0" hangingPunct="1">
                <a:defRPr b="1" kern="1200">
                  <a:solidFill>
                    <a:srgbClr val="FF0000"/>
                  </a:solidFill>
                  <a:latin typeface="Arial" pitchFamily="34" charset="0"/>
                  <a:ea typeface="宋体" panose="02010600030101010101" pitchFamily="2" charset="-122"/>
                  <a:cs typeface="+mn-cs"/>
                </a:defRPr>
              </a:lvl8pPr>
              <a:lvl9pPr marL="3657600" algn="l" defTabSz="914400" rtl="0" eaLnBrk="1" latinLnBrk="0" hangingPunct="1">
                <a:defRPr b="1" kern="1200">
                  <a:solidFill>
                    <a:srgbClr val="FF0000"/>
                  </a:solidFill>
                  <a:latin typeface="Arial" pitchFamily="34" charset="0"/>
                  <a:ea typeface="宋体" panose="02010600030101010101" pitchFamily="2" charset="-122"/>
                  <a:cs typeface="+mn-cs"/>
                </a:defRPr>
              </a:lvl9pPr>
            </a:lstStyle>
            <a:p>
              <a:endParaRPr lang="zh-CN" altLang="en-US"/>
            </a:p>
          </p:txBody>
        </p:sp>
      </p:grpSp>
      <p:grpSp>
        <p:nvGrpSpPr>
          <p:cNvPr id="24588" name="Group 12"/>
          <p:cNvGrpSpPr/>
          <p:nvPr/>
        </p:nvGrpSpPr>
        <p:grpSpPr>
          <a:xfrm>
            <a:off x="395288" y="3840163"/>
            <a:ext cx="8569325" cy="1460500"/>
            <a:chOff x="249" y="2419"/>
            <a:chExt cx="5398" cy="920"/>
          </a:xfrm>
        </p:grpSpPr>
        <p:sp>
          <p:nvSpPr>
            <p:cNvPr id="6155" name="Text Box 13"/>
            <p:cNvSpPr txBox="1">
              <a:spLocks noChangeArrowheads="1"/>
            </p:cNvSpPr>
            <p:nvPr/>
          </p:nvSpPr>
          <p:spPr bwMode="auto">
            <a:xfrm>
              <a:off x="596" y="2797"/>
              <a:ext cx="5051" cy="542"/>
            </a:xfrm>
            <a:prstGeom prst="rect">
              <a:avLst/>
            </a:prstGeom>
            <a:solidFill>
              <a:srgbClr val="CCFFFF"/>
            </a:solidFill>
            <a:ln w="38100">
              <a:solidFill>
                <a:srgbClr val="FFCCCC"/>
              </a:solidFill>
              <a:miter lim="800000"/>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defPPr>
                <a:defRPr lang="zh-CN"/>
              </a:defPPr>
              <a:lvl1pPr algn="l" rtl="0" eaLnBrk="0" fontAlgn="base" hangingPunct="0">
                <a:spcBef>
                  <a:spcPct val="20000"/>
                </a:spcBef>
                <a:spcAft>
                  <a:spcPct val="0"/>
                </a:spcAft>
                <a:buChar char="•"/>
                <a:defRPr sz="3200" b="1" kern="1200">
                  <a:solidFill>
                    <a:schemeClr val="tx1"/>
                  </a:solidFill>
                  <a:latin typeface="Arial" pitchFamily="34" charset="0"/>
                  <a:ea typeface="宋体" panose="02010600030101010101" pitchFamily="2" charset="-122"/>
                  <a:cs typeface="+mn-cs"/>
                </a:defRPr>
              </a:lvl1pPr>
              <a:lvl2pPr marL="742950" indent="-285750" algn="l" rtl="0" eaLnBrk="0" fontAlgn="base" hangingPunct="0">
                <a:spcBef>
                  <a:spcPct val="20000"/>
                </a:spcBef>
                <a:spcAft>
                  <a:spcPct val="0"/>
                </a:spcAft>
                <a:buChar char="–"/>
                <a:defRPr sz="2800" b="1" kern="1200">
                  <a:solidFill>
                    <a:schemeClr val="tx1"/>
                  </a:solidFill>
                  <a:latin typeface="Arial" pitchFamily="34" charset="0"/>
                  <a:ea typeface="宋体" panose="02010600030101010101" pitchFamily="2" charset="-122"/>
                  <a:cs typeface="+mn-cs"/>
                </a:defRPr>
              </a:lvl2pPr>
              <a:lvl3pPr marL="1143000" indent="-228600" algn="l" rtl="0" eaLnBrk="0" fontAlgn="base" hangingPunct="0">
                <a:spcBef>
                  <a:spcPct val="20000"/>
                </a:spcBef>
                <a:spcAft>
                  <a:spcPct val="0"/>
                </a:spcAft>
                <a:buChar char="•"/>
                <a:defRPr sz="2400" b="1" kern="1200">
                  <a:solidFill>
                    <a:schemeClr val="tx1"/>
                  </a:solidFill>
                  <a:latin typeface="Arial" pitchFamily="34" charset="0"/>
                  <a:ea typeface="宋体" panose="02010600030101010101" pitchFamily="2" charset="-122"/>
                  <a:cs typeface="+mn-cs"/>
                </a:defRPr>
              </a:lvl3pPr>
              <a:lvl4pPr marL="1600200" indent="-228600" algn="l" rtl="0" eaLnBrk="0" fontAlgn="base" hangingPunct="0">
                <a:spcBef>
                  <a:spcPct val="20000"/>
                </a:spcBef>
                <a:spcAft>
                  <a:spcPct val="0"/>
                </a:spcAft>
                <a:buChar char="–"/>
                <a:defRPr sz="2000" b="1" kern="1200">
                  <a:solidFill>
                    <a:schemeClr val="tx1"/>
                  </a:solidFill>
                  <a:latin typeface="Arial" pitchFamily="34" charset="0"/>
                  <a:ea typeface="宋体" panose="02010600030101010101" pitchFamily="2" charset="-122"/>
                  <a:cs typeface="+mn-cs"/>
                </a:defRPr>
              </a:lvl4pPr>
              <a:lvl5pPr marL="2057400" indent="-228600" algn="l" rtl="0" eaLnBrk="0" fontAlgn="base" hangingPunct="0">
                <a:spcBef>
                  <a:spcPct val="20000"/>
                </a:spcBef>
                <a:spcAft>
                  <a:spcPct val="0"/>
                </a:spcAft>
                <a:buChar char="»"/>
                <a:defRPr sz="2000" b="1"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har char="»"/>
                <a:defRPr sz="2000" b="1"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har char="»"/>
                <a:defRPr sz="2000" b="1"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har char="»"/>
                <a:defRPr sz="2000" b="1"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har char="»"/>
                <a:defRPr sz="2000" b="1" kern="1200">
                  <a:solidFill>
                    <a:schemeClr val="tx1"/>
                  </a:solidFill>
                  <a:latin typeface="Arial" pitchFamily="34" charset="0"/>
                  <a:ea typeface="宋体" panose="02010600030101010101" pitchFamily="2" charset="-122"/>
                  <a:cs typeface="+mn-cs"/>
                </a:defRPr>
              </a:lvl9pPr>
            </a:lstStyle>
            <a:p>
              <a:pPr eaLnBrk="1" hangingPunct="1">
                <a:spcBef>
                  <a:spcPct val="0"/>
                </a:spcBef>
                <a:buSzPct val="60000"/>
                <a:buFontTx/>
                <a:buBlip>
                  <a:blip r:embed="rId2"/>
                </a:buBlip>
              </a:pPr>
              <a:r>
                <a:rPr lang="zh-CN" altLang="en-US" sz="2400">
                  <a:solidFill>
                    <a:srgbClr val="003300"/>
                  </a:solidFill>
                  <a:ea typeface="华文新魏" panose="02010800040101010101" pitchFamily="2" charset="-122"/>
                </a:rPr>
                <a:t>二次沉淀池：用来分离生物处理工艺中产生的生物膜、活性污泥等，使处理后的水得以澄清。</a:t>
              </a:r>
              <a:endParaRPr lang="zh-CN" altLang="en-US" sz="2400">
                <a:solidFill>
                  <a:srgbClr val="003300"/>
                </a:solidFill>
                <a:ea typeface="华文新魏" panose="02010800040101010101" pitchFamily="2" charset="-122"/>
              </a:endParaRPr>
            </a:p>
          </p:txBody>
        </p:sp>
        <p:sp>
          <p:nvSpPr>
            <p:cNvPr id="6156" name="Line 14"/>
            <p:cNvSpPr>
              <a:spLocks noChangeShapeType="1"/>
            </p:cNvSpPr>
            <p:nvPr/>
          </p:nvSpPr>
          <p:spPr bwMode="auto">
            <a:xfrm>
              <a:off x="249" y="3114"/>
              <a:ext cx="334" cy="0"/>
            </a:xfrm>
            <a:prstGeom prst="line">
              <a:avLst/>
            </a:prstGeom>
            <a:noFill/>
            <a:ln w="38100">
              <a:solidFill>
                <a:srgbClr val="FFCCCC"/>
              </a:solidFill>
              <a:rou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defPPr>
                <a:defRPr lang="zh-CN"/>
              </a:defPPr>
              <a:lvl1pPr algn="l" rtl="0" eaLnBrk="0" fontAlgn="base" hangingPunct="0">
                <a:spcBef>
                  <a:spcPct val="0"/>
                </a:spcBef>
                <a:spcAft>
                  <a:spcPct val="0"/>
                </a:spcAft>
                <a:defRPr b="1" kern="1200">
                  <a:solidFill>
                    <a:srgbClr val="FF0000"/>
                  </a:solidFill>
                  <a:latin typeface="Arial" pitchFamily="34" charset="0"/>
                  <a:ea typeface="宋体" panose="02010600030101010101" pitchFamily="2" charset="-122"/>
                  <a:cs typeface="+mn-cs"/>
                </a:defRPr>
              </a:lvl1pPr>
              <a:lvl2pPr marL="457200" algn="l" rtl="0" eaLnBrk="0" fontAlgn="base" hangingPunct="0">
                <a:spcBef>
                  <a:spcPct val="0"/>
                </a:spcBef>
                <a:spcAft>
                  <a:spcPct val="0"/>
                </a:spcAft>
                <a:defRPr b="1" kern="1200">
                  <a:solidFill>
                    <a:srgbClr val="FF0000"/>
                  </a:solidFill>
                  <a:latin typeface="Arial" pitchFamily="34" charset="0"/>
                  <a:ea typeface="宋体" panose="02010600030101010101" pitchFamily="2" charset="-122"/>
                  <a:cs typeface="+mn-cs"/>
                </a:defRPr>
              </a:lvl2pPr>
              <a:lvl3pPr marL="914400" algn="l" rtl="0" eaLnBrk="0" fontAlgn="base" hangingPunct="0">
                <a:spcBef>
                  <a:spcPct val="0"/>
                </a:spcBef>
                <a:spcAft>
                  <a:spcPct val="0"/>
                </a:spcAft>
                <a:defRPr b="1" kern="1200">
                  <a:solidFill>
                    <a:srgbClr val="FF0000"/>
                  </a:solidFill>
                  <a:latin typeface="Arial" pitchFamily="34" charset="0"/>
                  <a:ea typeface="宋体" panose="02010600030101010101" pitchFamily="2" charset="-122"/>
                  <a:cs typeface="+mn-cs"/>
                </a:defRPr>
              </a:lvl3pPr>
              <a:lvl4pPr marL="1371600" algn="l" rtl="0" eaLnBrk="0" fontAlgn="base" hangingPunct="0">
                <a:spcBef>
                  <a:spcPct val="0"/>
                </a:spcBef>
                <a:spcAft>
                  <a:spcPct val="0"/>
                </a:spcAft>
                <a:defRPr b="1" kern="1200">
                  <a:solidFill>
                    <a:srgbClr val="FF0000"/>
                  </a:solidFill>
                  <a:latin typeface="Arial" pitchFamily="34" charset="0"/>
                  <a:ea typeface="宋体" panose="02010600030101010101" pitchFamily="2" charset="-122"/>
                  <a:cs typeface="+mn-cs"/>
                </a:defRPr>
              </a:lvl4pPr>
              <a:lvl5pPr marL="1828800" algn="l" rtl="0" eaLnBrk="0" fontAlgn="base" hangingPunct="0">
                <a:spcBef>
                  <a:spcPct val="0"/>
                </a:spcBef>
                <a:spcAft>
                  <a:spcPct val="0"/>
                </a:spcAft>
                <a:defRPr b="1" kern="1200">
                  <a:solidFill>
                    <a:srgbClr val="FF0000"/>
                  </a:solidFill>
                  <a:latin typeface="Arial" pitchFamily="34" charset="0"/>
                  <a:ea typeface="宋体" panose="02010600030101010101" pitchFamily="2" charset="-122"/>
                  <a:cs typeface="+mn-cs"/>
                </a:defRPr>
              </a:lvl5pPr>
              <a:lvl6pPr marL="2286000" algn="l" defTabSz="914400" rtl="0" eaLnBrk="1" latinLnBrk="0" hangingPunct="1">
                <a:defRPr b="1" kern="1200">
                  <a:solidFill>
                    <a:srgbClr val="FF0000"/>
                  </a:solidFill>
                  <a:latin typeface="Arial" pitchFamily="34" charset="0"/>
                  <a:ea typeface="宋体" panose="02010600030101010101" pitchFamily="2" charset="-122"/>
                  <a:cs typeface="+mn-cs"/>
                </a:defRPr>
              </a:lvl6pPr>
              <a:lvl7pPr marL="2743200" algn="l" defTabSz="914400" rtl="0" eaLnBrk="1" latinLnBrk="0" hangingPunct="1">
                <a:defRPr b="1" kern="1200">
                  <a:solidFill>
                    <a:srgbClr val="FF0000"/>
                  </a:solidFill>
                  <a:latin typeface="Arial" pitchFamily="34" charset="0"/>
                  <a:ea typeface="宋体" panose="02010600030101010101" pitchFamily="2" charset="-122"/>
                  <a:cs typeface="+mn-cs"/>
                </a:defRPr>
              </a:lvl7pPr>
              <a:lvl8pPr marL="3200400" algn="l" defTabSz="914400" rtl="0" eaLnBrk="1" latinLnBrk="0" hangingPunct="1">
                <a:defRPr b="1" kern="1200">
                  <a:solidFill>
                    <a:srgbClr val="FF0000"/>
                  </a:solidFill>
                  <a:latin typeface="Arial" pitchFamily="34" charset="0"/>
                  <a:ea typeface="宋体" panose="02010600030101010101" pitchFamily="2" charset="-122"/>
                  <a:cs typeface="+mn-cs"/>
                </a:defRPr>
              </a:lvl8pPr>
              <a:lvl9pPr marL="3657600" algn="l" defTabSz="914400" rtl="0" eaLnBrk="1" latinLnBrk="0" hangingPunct="1">
                <a:defRPr b="1" kern="1200">
                  <a:solidFill>
                    <a:srgbClr val="FF0000"/>
                  </a:solidFill>
                  <a:latin typeface="Arial" pitchFamily="34" charset="0"/>
                  <a:ea typeface="宋体" panose="02010600030101010101" pitchFamily="2" charset="-122"/>
                  <a:cs typeface="+mn-cs"/>
                </a:defRPr>
              </a:lvl9pPr>
            </a:lstStyle>
            <a:p>
              <a:endParaRPr lang="zh-CN" altLang="en-US"/>
            </a:p>
          </p:txBody>
        </p:sp>
        <p:sp>
          <p:nvSpPr>
            <p:cNvPr id="6157" name="Line 15"/>
            <p:cNvSpPr>
              <a:spLocks noChangeShapeType="1"/>
            </p:cNvSpPr>
            <p:nvPr/>
          </p:nvSpPr>
          <p:spPr bwMode="auto">
            <a:xfrm flipH="1">
              <a:off x="249" y="2419"/>
              <a:ext cx="0" cy="695"/>
            </a:xfrm>
            <a:prstGeom prst="line">
              <a:avLst/>
            </a:prstGeom>
            <a:noFill/>
            <a:ln w="38100">
              <a:solidFill>
                <a:srgbClr val="FFCCCC"/>
              </a:solidFill>
              <a:rou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defPPr>
                <a:defRPr lang="zh-CN"/>
              </a:defPPr>
              <a:lvl1pPr algn="l" rtl="0" eaLnBrk="0" fontAlgn="base" hangingPunct="0">
                <a:spcBef>
                  <a:spcPct val="0"/>
                </a:spcBef>
                <a:spcAft>
                  <a:spcPct val="0"/>
                </a:spcAft>
                <a:defRPr b="1" kern="1200">
                  <a:solidFill>
                    <a:srgbClr val="FF0000"/>
                  </a:solidFill>
                  <a:latin typeface="Arial" pitchFamily="34" charset="0"/>
                  <a:ea typeface="宋体" panose="02010600030101010101" pitchFamily="2" charset="-122"/>
                  <a:cs typeface="+mn-cs"/>
                </a:defRPr>
              </a:lvl1pPr>
              <a:lvl2pPr marL="457200" algn="l" rtl="0" eaLnBrk="0" fontAlgn="base" hangingPunct="0">
                <a:spcBef>
                  <a:spcPct val="0"/>
                </a:spcBef>
                <a:spcAft>
                  <a:spcPct val="0"/>
                </a:spcAft>
                <a:defRPr b="1" kern="1200">
                  <a:solidFill>
                    <a:srgbClr val="FF0000"/>
                  </a:solidFill>
                  <a:latin typeface="Arial" pitchFamily="34" charset="0"/>
                  <a:ea typeface="宋体" panose="02010600030101010101" pitchFamily="2" charset="-122"/>
                  <a:cs typeface="+mn-cs"/>
                </a:defRPr>
              </a:lvl2pPr>
              <a:lvl3pPr marL="914400" algn="l" rtl="0" eaLnBrk="0" fontAlgn="base" hangingPunct="0">
                <a:spcBef>
                  <a:spcPct val="0"/>
                </a:spcBef>
                <a:spcAft>
                  <a:spcPct val="0"/>
                </a:spcAft>
                <a:defRPr b="1" kern="1200">
                  <a:solidFill>
                    <a:srgbClr val="FF0000"/>
                  </a:solidFill>
                  <a:latin typeface="Arial" pitchFamily="34" charset="0"/>
                  <a:ea typeface="宋体" panose="02010600030101010101" pitchFamily="2" charset="-122"/>
                  <a:cs typeface="+mn-cs"/>
                </a:defRPr>
              </a:lvl3pPr>
              <a:lvl4pPr marL="1371600" algn="l" rtl="0" eaLnBrk="0" fontAlgn="base" hangingPunct="0">
                <a:spcBef>
                  <a:spcPct val="0"/>
                </a:spcBef>
                <a:spcAft>
                  <a:spcPct val="0"/>
                </a:spcAft>
                <a:defRPr b="1" kern="1200">
                  <a:solidFill>
                    <a:srgbClr val="FF0000"/>
                  </a:solidFill>
                  <a:latin typeface="Arial" pitchFamily="34" charset="0"/>
                  <a:ea typeface="宋体" panose="02010600030101010101" pitchFamily="2" charset="-122"/>
                  <a:cs typeface="+mn-cs"/>
                </a:defRPr>
              </a:lvl4pPr>
              <a:lvl5pPr marL="1828800" algn="l" rtl="0" eaLnBrk="0" fontAlgn="base" hangingPunct="0">
                <a:spcBef>
                  <a:spcPct val="0"/>
                </a:spcBef>
                <a:spcAft>
                  <a:spcPct val="0"/>
                </a:spcAft>
                <a:defRPr b="1" kern="1200">
                  <a:solidFill>
                    <a:srgbClr val="FF0000"/>
                  </a:solidFill>
                  <a:latin typeface="Arial" pitchFamily="34" charset="0"/>
                  <a:ea typeface="宋体" panose="02010600030101010101" pitchFamily="2" charset="-122"/>
                  <a:cs typeface="+mn-cs"/>
                </a:defRPr>
              </a:lvl5pPr>
              <a:lvl6pPr marL="2286000" algn="l" defTabSz="914400" rtl="0" eaLnBrk="1" latinLnBrk="0" hangingPunct="1">
                <a:defRPr b="1" kern="1200">
                  <a:solidFill>
                    <a:srgbClr val="FF0000"/>
                  </a:solidFill>
                  <a:latin typeface="Arial" pitchFamily="34" charset="0"/>
                  <a:ea typeface="宋体" panose="02010600030101010101" pitchFamily="2" charset="-122"/>
                  <a:cs typeface="+mn-cs"/>
                </a:defRPr>
              </a:lvl6pPr>
              <a:lvl7pPr marL="2743200" algn="l" defTabSz="914400" rtl="0" eaLnBrk="1" latinLnBrk="0" hangingPunct="1">
                <a:defRPr b="1" kern="1200">
                  <a:solidFill>
                    <a:srgbClr val="FF0000"/>
                  </a:solidFill>
                  <a:latin typeface="Arial" pitchFamily="34" charset="0"/>
                  <a:ea typeface="宋体" panose="02010600030101010101" pitchFamily="2" charset="-122"/>
                  <a:cs typeface="+mn-cs"/>
                </a:defRPr>
              </a:lvl7pPr>
              <a:lvl8pPr marL="3200400" algn="l" defTabSz="914400" rtl="0" eaLnBrk="1" latinLnBrk="0" hangingPunct="1">
                <a:defRPr b="1" kern="1200">
                  <a:solidFill>
                    <a:srgbClr val="FF0000"/>
                  </a:solidFill>
                  <a:latin typeface="Arial" pitchFamily="34" charset="0"/>
                  <a:ea typeface="宋体" panose="02010600030101010101" pitchFamily="2" charset="-122"/>
                  <a:cs typeface="+mn-cs"/>
                </a:defRPr>
              </a:lvl8pPr>
              <a:lvl9pPr marL="3657600" algn="l" defTabSz="914400" rtl="0" eaLnBrk="1" latinLnBrk="0" hangingPunct="1">
                <a:defRPr b="1" kern="1200">
                  <a:solidFill>
                    <a:srgbClr val="FF0000"/>
                  </a:solidFill>
                  <a:latin typeface="Arial" pitchFamily="34" charset="0"/>
                  <a:ea typeface="宋体" panose="02010600030101010101" pitchFamily="2" charset="-122"/>
                  <a:cs typeface="+mn-cs"/>
                </a:defRPr>
              </a:lvl9pPr>
            </a:lstStyle>
            <a:p>
              <a:endParaRPr lang="zh-CN" altLang="en-US"/>
            </a:p>
          </p:txBody>
        </p:sp>
      </p:grpSp>
      <p:grpSp>
        <p:nvGrpSpPr>
          <p:cNvPr id="24592" name="Group 16"/>
          <p:cNvGrpSpPr/>
          <p:nvPr/>
        </p:nvGrpSpPr>
        <p:grpSpPr>
          <a:xfrm>
            <a:off x="395288" y="4943475"/>
            <a:ext cx="8569325" cy="1435100"/>
            <a:chOff x="249" y="3114"/>
            <a:chExt cx="5398" cy="904"/>
          </a:xfrm>
        </p:grpSpPr>
        <p:sp>
          <p:nvSpPr>
            <p:cNvPr id="6152" name="Text Box 17"/>
            <p:cNvSpPr txBox="1">
              <a:spLocks noChangeArrowheads="1"/>
            </p:cNvSpPr>
            <p:nvPr/>
          </p:nvSpPr>
          <p:spPr bwMode="auto">
            <a:xfrm>
              <a:off x="596" y="3476"/>
              <a:ext cx="5051" cy="542"/>
            </a:xfrm>
            <a:prstGeom prst="rect">
              <a:avLst/>
            </a:prstGeom>
            <a:solidFill>
              <a:srgbClr val="CCFFFF"/>
            </a:solidFill>
            <a:ln w="38100">
              <a:solidFill>
                <a:srgbClr val="FFCCCC"/>
              </a:solidFill>
              <a:miter lim="800000"/>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defPPr>
                <a:defRPr lang="zh-CN"/>
              </a:defPPr>
              <a:lvl1pPr algn="l" rtl="0" eaLnBrk="0" fontAlgn="base" hangingPunct="0">
                <a:spcBef>
                  <a:spcPct val="20000"/>
                </a:spcBef>
                <a:spcAft>
                  <a:spcPct val="0"/>
                </a:spcAft>
                <a:buChar char="•"/>
                <a:defRPr sz="3200" b="1" kern="1200">
                  <a:solidFill>
                    <a:schemeClr val="tx1"/>
                  </a:solidFill>
                  <a:latin typeface="Arial" pitchFamily="34" charset="0"/>
                  <a:ea typeface="宋体" panose="02010600030101010101" pitchFamily="2" charset="-122"/>
                  <a:cs typeface="+mn-cs"/>
                </a:defRPr>
              </a:lvl1pPr>
              <a:lvl2pPr marL="742950" indent="-285750" algn="l" rtl="0" eaLnBrk="0" fontAlgn="base" hangingPunct="0">
                <a:spcBef>
                  <a:spcPct val="20000"/>
                </a:spcBef>
                <a:spcAft>
                  <a:spcPct val="0"/>
                </a:spcAft>
                <a:buChar char="–"/>
                <a:defRPr sz="2800" b="1" kern="1200">
                  <a:solidFill>
                    <a:schemeClr val="tx1"/>
                  </a:solidFill>
                  <a:latin typeface="Arial" pitchFamily="34" charset="0"/>
                  <a:ea typeface="宋体" panose="02010600030101010101" pitchFamily="2" charset="-122"/>
                  <a:cs typeface="+mn-cs"/>
                </a:defRPr>
              </a:lvl2pPr>
              <a:lvl3pPr marL="1143000" indent="-228600" algn="l" rtl="0" eaLnBrk="0" fontAlgn="base" hangingPunct="0">
                <a:spcBef>
                  <a:spcPct val="20000"/>
                </a:spcBef>
                <a:spcAft>
                  <a:spcPct val="0"/>
                </a:spcAft>
                <a:buChar char="•"/>
                <a:defRPr sz="2400" b="1" kern="1200">
                  <a:solidFill>
                    <a:schemeClr val="tx1"/>
                  </a:solidFill>
                  <a:latin typeface="Arial" pitchFamily="34" charset="0"/>
                  <a:ea typeface="宋体" panose="02010600030101010101" pitchFamily="2" charset="-122"/>
                  <a:cs typeface="+mn-cs"/>
                </a:defRPr>
              </a:lvl3pPr>
              <a:lvl4pPr marL="1600200" indent="-228600" algn="l" rtl="0" eaLnBrk="0" fontAlgn="base" hangingPunct="0">
                <a:spcBef>
                  <a:spcPct val="20000"/>
                </a:spcBef>
                <a:spcAft>
                  <a:spcPct val="0"/>
                </a:spcAft>
                <a:buChar char="–"/>
                <a:defRPr sz="2000" b="1" kern="1200">
                  <a:solidFill>
                    <a:schemeClr val="tx1"/>
                  </a:solidFill>
                  <a:latin typeface="Arial" pitchFamily="34" charset="0"/>
                  <a:ea typeface="宋体" panose="02010600030101010101" pitchFamily="2" charset="-122"/>
                  <a:cs typeface="+mn-cs"/>
                </a:defRPr>
              </a:lvl4pPr>
              <a:lvl5pPr marL="2057400" indent="-228600" algn="l" rtl="0" eaLnBrk="0" fontAlgn="base" hangingPunct="0">
                <a:spcBef>
                  <a:spcPct val="20000"/>
                </a:spcBef>
                <a:spcAft>
                  <a:spcPct val="0"/>
                </a:spcAft>
                <a:buChar char="»"/>
                <a:defRPr sz="2000" b="1"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har char="»"/>
                <a:defRPr sz="2000" b="1"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har char="»"/>
                <a:defRPr sz="2000" b="1"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har char="»"/>
                <a:defRPr sz="2000" b="1"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har char="»"/>
                <a:defRPr sz="2000" b="1" kern="1200">
                  <a:solidFill>
                    <a:schemeClr val="tx1"/>
                  </a:solidFill>
                  <a:latin typeface="Arial" pitchFamily="34" charset="0"/>
                  <a:ea typeface="宋体" panose="02010600030101010101" pitchFamily="2" charset="-122"/>
                  <a:cs typeface="+mn-cs"/>
                </a:defRPr>
              </a:lvl9pPr>
            </a:lstStyle>
            <a:p>
              <a:pPr eaLnBrk="1" hangingPunct="1">
                <a:spcBef>
                  <a:spcPct val="0"/>
                </a:spcBef>
                <a:buSzPct val="60000"/>
                <a:buFontTx/>
                <a:buBlip>
                  <a:blip r:embed="rId2"/>
                </a:buBlip>
              </a:pPr>
              <a:r>
                <a:rPr lang="zh-CN" altLang="en-US" sz="2400">
                  <a:solidFill>
                    <a:srgbClr val="003300"/>
                  </a:solidFill>
                  <a:ea typeface="华文新魏" panose="02010800040101010101" pitchFamily="2" charset="-122"/>
                </a:rPr>
                <a:t>污泥浓缩池：将来自初沉池及二沉池的污泥进一步浓缩，以减小体积，降低后续构筑物的尺寸及处理费用等。</a:t>
              </a:r>
              <a:endParaRPr lang="zh-CN" altLang="en-US" sz="2400">
                <a:solidFill>
                  <a:srgbClr val="003300"/>
                </a:solidFill>
                <a:ea typeface="华文新魏" panose="02010800040101010101" pitchFamily="2" charset="-122"/>
              </a:endParaRPr>
            </a:p>
          </p:txBody>
        </p:sp>
        <p:sp>
          <p:nvSpPr>
            <p:cNvPr id="6153" name="Line 18"/>
            <p:cNvSpPr>
              <a:spLocks noChangeShapeType="1"/>
            </p:cNvSpPr>
            <p:nvPr/>
          </p:nvSpPr>
          <p:spPr bwMode="auto">
            <a:xfrm>
              <a:off x="249" y="3793"/>
              <a:ext cx="334" cy="0"/>
            </a:xfrm>
            <a:prstGeom prst="line">
              <a:avLst/>
            </a:prstGeom>
            <a:noFill/>
            <a:ln w="38100">
              <a:solidFill>
                <a:srgbClr val="FFCCCC"/>
              </a:solidFill>
              <a:rou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defPPr>
                <a:defRPr lang="zh-CN"/>
              </a:defPPr>
              <a:lvl1pPr algn="l" rtl="0" eaLnBrk="0" fontAlgn="base" hangingPunct="0">
                <a:spcBef>
                  <a:spcPct val="0"/>
                </a:spcBef>
                <a:spcAft>
                  <a:spcPct val="0"/>
                </a:spcAft>
                <a:defRPr b="1" kern="1200">
                  <a:solidFill>
                    <a:srgbClr val="FF0000"/>
                  </a:solidFill>
                  <a:latin typeface="Arial" pitchFamily="34" charset="0"/>
                  <a:ea typeface="宋体" panose="02010600030101010101" pitchFamily="2" charset="-122"/>
                  <a:cs typeface="+mn-cs"/>
                </a:defRPr>
              </a:lvl1pPr>
              <a:lvl2pPr marL="457200" algn="l" rtl="0" eaLnBrk="0" fontAlgn="base" hangingPunct="0">
                <a:spcBef>
                  <a:spcPct val="0"/>
                </a:spcBef>
                <a:spcAft>
                  <a:spcPct val="0"/>
                </a:spcAft>
                <a:defRPr b="1" kern="1200">
                  <a:solidFill>
                    <a:srgbClr val="FF0000"/>
                  </a:solidFill>
                  <a:latin typeface="Arial" pitchFamily="34" charset="0"/>
                  <a:ea typeface="宋体" panose="02010600030101010101" pitchFamily="2" charset="-122"/>
                  <a:cs typeface="+mn-cs"/>
                </a:defRPr>
              </a:lvl2pPr>
              <a:lvl3pPr marL="914400" algn="l" rtl="0" eaLnBrk="0" fontAlgn="base" hangingPunct="0">
                <a:spcBef>
                  <a:spcPct val="0"/>
                </a:spcBef>
                <a:spcAft>
                  <a:spcPct val="0"/>
                </a:spcAft>
                <a:defRPr b="1" kern="1200">
                  <a:solidFill>
                    <a:srgbClr val="FF0000"/>
                  </a:solidFill>
                  <a:latin typeface="Arial" pitchFamily="34" charset="0"/>
                  <a:ea typeface="宋体" panose="02010600030101010101" pitchFamily="2" charset="-122"/>
                  <a:cs typeface="+mn-cs"/>
                </a:defRPr>
              </a:lvl3pPr>
              <a:lvl4pPr marL="1371600" algn="l" rtl="0" eaLnBrk="0" fontAlgn="base" hangingPunct="0">
                <a:spcBef>
                  <a:spcPct val="0"/>
                </a:spcBef>
                <a:spcAft>
                  <a:spcPct val="0"/>
                </a:spcAft>
                <a:defRPr b="1" kern="1200">
                  <a:solidFill>
                    <a:srgbClr val="FF0000"/>
                  </a:solidFill>
                  <a:latin typeface="Arial" pitchFamily="34" charset="0"/>
                  <a:ea typeface="宋体" panose="02010600030101010101" pitchFamily="2" charset="-122"/>
                  <a:cs typeface="+mn-cs"/>
                </a:defRPr>
              </a:lvl4pPr>
              <a:lvl5pPr marL="1828800" algn="l" rtl="0" eaLnBrk="0" fontAlgn="base" hangingPunct="0">
                <a:spcBef>
                  <a:spcPct val="0"/>
                </a:spcBef>
                <a:spcAft>
                  <a:spcPct val="0"/>
                </a:spcAft>
                <a:defRPr b="1" kern="1200">
                  <a:solidFill>
                    <a:srgbClr val="FF0000"/>
                  </a:solidFill>
                  <a:latin typeface="Arial" pitchFamily="34" charset="0"/>
                  <a:ea typeface="宋体" panose="02010600030101010101" pitchFamily="2" charset="-122"/>
                  <a:cs typeface="+mn-cs"/>
                </a:defRPr>
              </a:lvl5pPr>
              <a:lvl6pPr marL="2286000" algn="l" defTabSz="914400" rtl="0" eaLnBrk="1" latinLnBrk="0" hangingPunct="1">
                <a:defRPr b="1" kern="1200">
                  <a:solidFill>
                    <a:srgbClr val="FF0000"/>
                  </a:solidFill>
                  <a:latin typeface="Arial" pitchFamily="34" charset="0"/>
                  <a:ea typeface="宋体" panose="02010600030101010101" pitchFamily="2" charset="-122"/>
                  <a:cs typeface="+mn-cs"/>
                </a:defRPr>
              </a:lvl6pPr>
              <a:lvl7pPr marL="2743200" algn="l" defTabSz="914400" rtl="0" eaLnBrk="1" latinLnBrk="0" hangingPunct="1">
                <a:defRPr b="1" kern="1200">
                  <a:solidFill>
                    <a:srgbClr val="FF0000"/>
                  </a:solidFill>
                  <a:latin typeface="Arial" pitchFamily="34" charset="0"/>
                  <a:ea typeface="宋体" panose="02010600030101010101" pitchFamily="2" charset="-122"/>
                  <a:cs typeface="+mn-cs"/>
                </a:defRPr>
              </a:lvl7pPr>
              <a:lvl8pPr marL="3200400" algn="l" defTabSz="914400" rtl="0" eaLnBrk="1" latinLnBrk="0" hangingPunct="1">
                <a:defRPr b="1" kern="1200">
                  <a:solidFill>
                    <a:srgbClr val="FF0000"/>
                  </a:solidFill>
                  <a:latin typeface="Arial" pitchFamily="34" charset="0"/>
                  <a:ea typeface="宋体" panose="02010600030101010101" pitchFamily="2" charset="-122"/>
                  <a:cs typeface="+mn-cs"/>
                </a:defRPr>
              </a:lvl8pPr>
              <a:lvl9pPr marL="3657600" algn="l" defTabSz="914400" rtl="0" eaLnBrk="1" latinLnBrk="0" hangingPunct="1">
                <a:defRPr b="1" kern="1200">
                  <a:solidFill>
                    <a:srgbClr val="FF0000"/>
                  </a:solidFill>
                  <a:latin typeface="Arial" pitchFamily="34" charset="0"/>
                  <a:ea typeface="宋体" panose="02010600030101010101" pitchFamily="2" charset="-122"/>
                  <a:cs typeface="+mn-cs"/>
                </a:defRPr>
              </a:lvl9pPr>
            </a:lstStyle>
            <a:p>
              <a:endParaRPr lang="zh-CN" altLang="en-US"/>
            </a:p>
          </p:txBody>
        </p:sp>
        <p:sp>
          <p:nvSpPr>
            <p:cNvPr id="6154" name="Line 19"/>
            <p:cNvSpPr>
              <a:spLocks noChangeShapeType="1"/>
            </p:cNvSpPr>
            <p:nvPr/>
          </p:nvSpPr>
          <p:spPr bwMode="auto">
            <a:xfrm flipH="1">
              <a:off x="249" y="3114"/>
              <a:ext cx="0" cy="679"/>
            </a:xfrm>
            <a:prstGeom prst="line">
              <a:avLst/>
            </a:prstGeom>
            <a:noFill/>
            <a:ln w="38100">
              <a:solidFill>
                <a:srgbClr val="FFCCCC"/>
              </a:solidFill>
              <a:rou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defPPr>
                <a:defRPr lang="zh-CN"/>
              </a:defPPr>
              <a:lvl1pPr algn="l" rtl="0" eaLnBrk="0" fontAlgn="base" hangingPunct="0">
                <a:spcBef>
                  <a:spcPct val="0"/>
                </a:spcBef>
                <a:spcAft>
                  <a:spcPct val="0"/>
                </a:spcAft>
                <a:defRPr b="1" kern="1200">
                  <a:solidFill>
                    <a:srgbClr val="FF0000"/>
                  </a:solidFill>
                  <a:latin typeface="Arial" pitchFamily="34" charset="0"/>
                  <a:ea typeface="宋体" panose="02010600030101010101" pitchFamily="2" charset="-122"/>
                  <a:cs typeface="+mn-cs"/>
                </a:defRPr>
              </a:lvl1pPr>
              <a:lvl2pPr marL="457200" algn="l" rtl="0" eaLnBrk="0" fontAlgn="base" hangingPunct="0">
                <a:spcBef>
                  <a:spcPct val="0"/>
                </a:spcBef>
                <a:spcAft>
                  <a:spcPct val="0"/>
                </a:spcAft>
                <a:defRPr b="1" kern="1200">
                  <a:solidFill>
                    <a:srgbClr val="FF0000"/>
                  </a:solidFill>
                  <a:latin typeface="Arial" pitchFamily="34" charset="0"/>
                  <a:ea typeface="宋体" panose="02010600030101010101" pitchFamily="2" charset="-122"/>
                  <a:cs typeface="+mn-cs"/>
                </a:defRPr>
              </a:lvl2pPr>
              <a:lvl3pPr marL="914400" algn="l" rtl="0" eaLnBrk="0" fontAlgn="base" hangingPunct="0">
                <a:spcBef>
                  <a:spcPct val="0"/>
                </a:spcBef>
                <a:spcAft>
                  <a:spcPct val="0"/>
                </a:spcAft>
                <a:defRPr b="1" kern="1200">
                  <a:solidFill>
                    <a:srgbClr val="FF0000"/>
                  </a:solidFill>
                  <a:latin typeface="Arial" pitchFamily="34" charset="0"/>
                  <a:ea typeface="宋体" panose="02010600030101010101" pitchFamily="2" charset="-122"/>
                  <a:cs typeface="+mn-cs"/>
                </a:defRPr>
              </a:lvl3pPr>
              <a:lvl4pPr marL="1371600" algn="l" rtl="0" eaLnBrk="0" fontAlgn="base" hangingPunct="0">
                <a:spcBef>
                  <a:spcPct val="0"/>
                </a:spcBef>
                <a:spcAft>
                  <a:spcPct val="0"/>
                </a:spcAft>
                <a:defRPr b="1" kern="1200">
                  <a:solidFill>
                    <a:srgbClr val="FF0000"/>
                  </a:solidFill>
                  <a:latin typeface="Arial" pitchFamily="34" charset="0"/>
                  <a:ea typeface="宋体" panose="02010600030101010101" pitchFamily="2" charset="-122"/>
                  <a:cs typeface="+mn-cs"/>
                </a:defRPr>
              </a:lvl4pPr>
              <a:lvl5pPr marL="1828800" algn="l" rtl="0" eaLnBrk="0" fontAlgn="base" hangingPunct="0">
                <a:spcBef>
                  <a:spcPct val="0"/>
                </a:spcBef>
                <a:spcAft>
                  <a:spcPct val="0"/>
                </a:spcAft>
                <a:defRPr b="1" kern="1200">
                  <a:solidFill>
                    <a:srgbClr val="FF0000"/>
                  </a:solidFill>
                  <a:latin typeface="Arial" pitchFamily="34" charset="0"/>
                  <a:ea typeface="宋体" panose="02010600030101010101" pitchFamily="2" charset="-122"/>
                  <a:cs typeface="+mn-cs"/>
                </a:defRPr>
              </a:lvl5pPr>
              <a:lvl6pPr marL="2286000" algn="l" defTabSz="914400" rtl="0" eaLnBrk="1" latinLnBrk="0" hangingPunct="1">
                <a:defRPr b="1" kern="1200">
                  <a:solidFill>
                    <a:srgbClr val="FF0000"/>
                  </a:solidFill>
                  <a:latin typeface="Arial" pitchFamily="34" charset="0"/>
                  <a:ea typeface="宋体" panose="02010600030101010101" pitchFamily="2" charset="-122"/>
                  <a:cs typeface="+mn-cs"/>
                </a:defRPr>
              </a:lvl6pPr>
              <a:lvl7pPr marL="2743200" algn="l" defTabSz="914400" rtl="0" eaLnBrk="1" latinLnBrk="0" hangingPunct="1">
                <a:defRPr b="1" kern="1200">
                  <a:solidFill>
                    <a:srgbClr val="FF0000"/>
                  </a:solidFill>
                  <a:latin typeface="Arial" pitchFamily="34" charset="0"/>
                  <a:ea typeface="宋体" panose="02010600030101010101" pitchFamily="2" charset="-122"/>
                  <a:cs typeface="+mn-cs"/>
                </a:defRPr>
              </a:lvl7pPr>
              <a:lvl8pPr marL="3200400" algn="l" defTabSz="914400" rtl="0" eaLnBrk="1" latinLnBrk="0" hangingPunct="1">
                <a:defRPr b="1" kern="1200">
                  <a:solidFill>
                    <a:srgbClr val="FF0000"/>
                  </a:solidFill>
                  <a:latin typeface="Arial" pitchFamily="34" charset="0"/>
                  <a:ea typeface="宋体" panose="02010600030101010101" pitchFamily="2" charset="-122"/>
                  <a:cs typeface="+mn-cs"/>
                </a:defRPr>
              </a:lvl8pPr>
              <a:lvl9pPr marL="3657600" algn="l" defTabSz="914400" rtl="0" eaLnBrk="1" latinLnBrk="0" hangingPunct="1">
                <a:defRPr b="1" kern="1200">
                  <a:solidFill>
                    <a:srgbClr val="FF0000"/>
                  </a:solidFill>
                  <a:latin typeface="Arial" pitchFamily="34" charset="0"/>
                  <a:ea typeface="宋体" panose="02010600030101010101" pitchFamily="2" charset="-122"/>
                  <a:cs typeface="+mn-cs"/>
                </a:defRPr>
              </a:lvl9pPr>
            </a:lstStyle>
            <a:p>
              <a:endParaRPr lang="zh-CN" altLang="en-US"/>
            </a:p>
          </p:txBody>
        </p:sp>
      </p:gr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42" presetClass="entr" presetSubtype="0" dur="500" fill="hold" grpId="0" nodeType="clickEffect">
                                  <p:stCondLst>
                                    <p:cond delay="0"/>
                                  </p:stCondLst>
                                  <p:childTnLst>
                                    <p:set>
                                      <p:cBhvr>
                                        <p:cTn id="6" dur="1" fill="hold">
                                          <p:stCondLst>
                                            <p:cond delay="0"/>
                                          </p:stCondLst>
                                        </p:cTn>
                                        <p:tgtEl>
                                          <p:spTgt spid="24578"/>
                                        </p:tgtEl>
                                        <p:attrNameLst>
                                          <p:attrName>style.visibility</p:attrName>
                                        </p:attrNameLst>
                                      </p:cBhvr>
                                      <p:to>
                                        <p:strVal val="visible"/>
                                      </p:to>
                                    </p:set>
                                    <p:animEffect transition="in" filter="fade">
                                      <p:cBhvr>
                                        <p:cTn id="7" dur="500"/>
                                        <p:tgtEl>
                                          <p:spTgt spid="24578"/>
                                        </p:tgtEl>
                                      </p:cBhvr>
                                    </p:animEffect>
                                    <p:anim calcmode="lin" valueType="num">
                                      <p:cBhvr>
                                        <p:cTn id="8" dur="500" fill="hold"/>
                                        <p:tgtEl>
                                          <p:spTgt spid="24578"/>
                                        </p:tgtEl>
                                        <p:attrNameLst>
                                          <p:attrName>ppt_x</p:attrName>
                                        </p:attrNameLst>
                                      </p:cBhvr>
                                      <p:tavLst>
                                        <p:tav tm="0">
                                          <p:val>
                                            <p:strVal val="#ppt_x"/>
                                          </p:val>
                                        </p:tav>
                                        <p:tav tm="100000">
                                          <p:val>
                                            <p:strVal val="#ppt_x"/>
                                          </p:val>
                                        </p:tav>
                                      </p:tavLst>
                                    </p:anim>
                                    <p:anim calcmode="lin" valueType="num">
                                      <p:cBhvr>
                                        <p:cTn id="9" dur="500" fill="hold"/>
                                        <p:tgtEl>
                                          <p:spTgt spid="24578"/>
                                        </p:tgtEl>
                                        <p:attrNameLst>
                                          <p:attrName>ppt_y</p:attrName>
                                        </p:attrNameLst>
                                      </p:cBhvr>
                                      <p:tavLst>
                                        <p:tav tm="0">
                                          <p:val>
                                            <p:strVal val="#ppt_y+.1"/>
                                          </p:val>
                                        </p:tav>
                                        <p:tav tm="100000">
                                          <p:val>
                                            <p:strVal val="#ppt_y"/>
                                          </p:val>
                                        </p:tav>
                                      </p:tavLst>
                                    </p:anim>
                                  </p:childTnLst>
                                </p:cTn>
                              </p:par>
                            </p:childTnLst>
                          </p:cTn>
                        </p:par>
                      </p:childTnLst>
                    </p:cTn>
                  </p:par>
                  <p:par>
                    <p:cTn id="10" fill="hold" nodeType="clickPar">
                      <p:stCondLst>
                        <p:cond delay="indefinite"/>
                      </p:stCondLst>
                      <p:childTnLst>
                        <p:par>
                          <p:cTn id="11" fill="hold">
                            <p:stCondLst>
                              <p:cond delay="0"/>
                            </p:stCondLst>
                            <p:childTnLst>
                              <p:par>
                                <p:cTn id="12" presetID="9" presetClass="entr" presetSubtype="0" dur="500" fill="hold" grpId="0" nodeType="clickEffect">
                                  <p:stCondLst>
                                    <p:cond delay="0"/>
                                  </p:stCondLst>
                                  <p:childTnLst>
                                    <p:set>
                                      <p:cBhvr>
                                        <p:cTn id="13" dur="1" fill="hold">
                                          <p:stCondLst>
                                            <p:cond delay="0"/>
                                          </p:stCondLst>
                                        </p:cTn>
                                        <p:tgtEl>
                                          <p:spTgt spid="24579"/>
                                        </p:tgtEl>
                                        <p:attrNameLst>
                                          <p:attrName>style.visibility</p:attrName>
                                        </p:attrNameLst>
                                      </p:cBhvr>
                                      <p:to>
                                        <p:strVal val="visible"/>
                                      </p:to>
                                    </p:set>
                                    <p:animEffect transition="in" filter="dissolve">
                                      <p:cBhvr>
                                        <p:cTn id="14" dur="500"/>
                                        <p:tgtEl>
                                          <p:spTgt spid="24579"/>
                                        </p:tgtEl>
                                      </p:cBhvr>
                                    </p:animEffect>
                                  </p:childTnLst>
                                </p:cTn>
                              </p:par>
                            </p:childTnLst>
                          </p:cTn>
                        </p:par>
                      </p:childTnLst>
                    </p:cTn>
                  </p:par>
                  <p:par>
                    <p:cTn id="15" fill="hold" nodeType="clickPar">
                      <p:stCondLst>
                        <p:cond delay="indefinite"/>
                      </p:stCondLst>
                      <p:childTnLst>
                        <p:par>
                          <p:cTn id="16" fill="hold">
                            <p:stCondLst>
                              <p:cond delay="0"/>
                            </p:stCondLst>
                            <p:childTnLst>
                              <p:par>
                                <p:cTn id="17" presetID="8" presetClass="entr" presetSubtype="16" dur="1000" fill="hold" nodeType="clickEffect">
                                  <p:stCondLst>
                                    <p:cond delay="0"/>
                                  </p:stCondLst>
                                  <p:childTnLst>
                                    <p:set>
                                      <p:cBhvr>
                                        <p:cTn id="18" dur="1" fill="hold">
                                          <p:stCondLst>
                                            <p:cond delay="0"/>
                                          </p:stCondLst>
                                        </p:cTn>
                                        <p:tgtEl>
                                          <p:spTgt spid="24580"/>
                                        </p:tgtEl>
                                        <p:attrNameLst>
                                          <p:attrName>style.visibility</p:attrName>
                                        </p:attrNameLst>
                                      </p:cBhvr>
                                      <p:to>
                                        <p:strVal val="visible"/>
                                      </p:to>
                                    </p:set>
                                    <p:animEffect transition="in" filter="diamond(in)">
                                      <p:cBhvr>
                                        <p:cTn id="19" dur="1000"/>
                                        <p:tgtEl>
                                          <p:spTgt spid="24580"/>
                                        </p:tgtEl>
                                      </p:cBhvr>
                                    </p:animEffect>
                                  </p:childTnLst>
                                </p:cTn>
                              </p:par>
                            </p:childTnLst>
                          </p:cTn>
                        </p:par>
                      </p:childTnLst>
                    </p:cTn>
                  </p:par>
                  <p:par>
                    <p:cTn id="20" fill="hold" nodeType="clickPar">
                      <p:stCondLst>
                        <p:cond delay="indefinite"/>
                      </p:stCondLst>
                      <p:childTnLst>
                        <p:par>
                          <p:cTn id="21" fill="hold">
                            <p:stCondLst>
                              <p:cond delay="0"/>
                            </p:stCondLst>
                            <p:childTnLst>
                              <p:par>
                                <p:cTn id="22" presetID="18" presetClass="entr" presetSubtype="12" dur="1000" fill="hold" nodeType="clickEffect">
                                  <p:stCondLst>
                                    <p:cond delay="0"/>
                                  </p:stCondLst>
                                  <p:childTnLst>
                                    <p:set>
                                      <p:cBhvr>
                                        <p:cTn id="23" dur="1" fill="hold">
                                          <p:stCondLst>
                                            <p:cond delay="0"/>
                                          </p:stCondLst>
                                        </p:cTn>
                                        <p:tgtEl>
                                          <p:spTgt spid="24584"/>
                                        </p:tgtEl>
                                        <p:attrNameLst>
                                          <p:attrName>style.visibility</p:attrName>
                                        </p:attrNameLst>
                                      </p:cBhvr>
                                      <p:to>
                                        <p:strVal val="visible"/>
                                      </p:to>
                                    </p:set>
                                    <p:animEffect transition="in" filter="strips(downLeft)">
                                      <p:cBhvr>
                                        <p:cTn id="24" dur="1000"/>
                                        <p:tgtEl>
                                          <p:spTgt spid="24584"/>
                                        </p:tgtEl>
                                      </p:cBhvr>
                                    </p:animEffect>
                                  </p:childTnLst>
                                </p:cTn>
                              </p:par>
                            </p:childTnLst>
                          </p:cTn>
                        </p:par>
                      </p:childTnLst>
                    </p:cTn>
                  </p:par>
                  <p:par>
                    <p:cTn id="25" fill="hold" nodeType="clickPar">
                      <p:stCondLst>
                        <p:cond delay="indefinite"/>
                      </p:stCondLst>
                      <p:childTnLst>
                        <p:par>
                          <p:cTn id="26" fill="hold">
                            <p:stCondLst>
                              <p:cond delay="0"/>
                            </p:stCondLst>
                            <p:childTnLst>
                              <p:par>
                                <p:cTn id="27" presetID="13" presetClass="entr" presetSubtype="16" dur="1000" fill="hold" nodeType="clickEffect">
                                  <p:stCondLst>
                                    <p:cond delay="0"/>
                                  </p:stCondLst>
                                  <p:childTnLst>
                                    <p:set>
                                      <p:cBhvr>
                                        <p:cTn id="28" dur="1" fill="hold">
                                          <p:stCondLst>
                                            <p:cond delay="0"/>
                                          </p:stCondLst>
                                        </p:cTn>
                                        <p:tgtEl>
                                          <p:spTgt spid="24588"/>
                                        </p:tgtEl>
                                        <p:attrNameLst>
                                          <p:attrName>style.visibility</p:attrName>
                                        </p:attrNameLst>
                                      </p:cBhvr>
                                      <p:to>
                                        <p:strVal val="visible"/>
                                      </p:to>
                                    </p:set>
                                    <p:animEffect transition="in" filter="plus(in)">
                                      <p:cBhvr>
                                        <p:cTn id="29" dur="1000"/>
                                        <p:tgtEl>
                                          <p:spTgt spid="24588"/>
                                        </p:tgtEl>
                                      </p:cBhvr>
                                    </p:animEffect>
                                  </p:childTnLst>
                                </p:cTn>
                              </p:par>
                            </p:childTnLst>
                          </p:cTn>
                        </p:par>
                      </p:childTnLst>
                    </p:cTn>
                  </p:par>
                  <p:par>
                    <p:cTn id="30" fill="hold" nodeType="clickPar">
                      <p:stCondLst>
                        <p:cond delay="indefinite"/>
                      </p:stCondLst>
                      <p:childTnLst>
                        <p:par>
                          <p:cTn id="31" fill="hold">
                            <p:stCondLst>
                              <p:cond delay="0"/>
                            </p:stCondLst>
                            <p:childTnLst>
                              <p:par>
                                <p:cTn id="32" presetID="8" presetClass="entr" presetSubtype="16" dur="1000" fill="hold" nodeType="clickEffect">
                                  <p:stCondLst>
                                    <p:cond delay="0"/>
                                  </p:stCondLst>
                                  <p:childTnLst>
                                    <p:set>
                                      <p:cBhvr>
                                        <p:cTn id="33" dur="1" fill="hold">
                                          <p:stCondLst>
                                            <p:cond delay="0"/>
                                          </p:stCondLst>
                                        </p:cTn>
                                        <p:tgtEl>
                                          <p:spTgt spid="24592"/>
                                        </p:tgtEl>
                                        <p:attrNameLst>
                                          <p:attrName>style.visibility</p:attrName>
                                        </p:attrNameLst>
                                      </p:cBhvr>
                                      <p:to>
                                        <p:strVal val="visible"/>
                                      </p:to>
                                    </p:set>
                                    <p:animEffect transition="in" filter="diamond(in)">
                                      <p:cBhvr>
                                        <p:cTn id="34" dur="1000"/>
                                        <p:tgtEl>
                                          <p:spTgt spid="2459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4578" grpId="0"/>
      <p:bldP spid="24579" grpId="0"/>
    </p:bldLst>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grpSp>
        <p:nvGrpSpPr>
          <p:cNvPr id="25602" name="Group 2"/>
          <p:cNvGrpSpPr/>
          <p:nvPr/>
        </p:nvGrpSpPr>
        <p:grpSpPr>
          <a:xfrm>
            <a:off x="250825" y="1341438"/>
            <a:ext cx="4321175" cy="1798637"/>
            <a:chOff x="158" y="845"/>
            <a:chExt cx="2722" cy="1133"/>
          </a:xfrm>
        </p:grpSpPr>
        <p:sp>
          <p:nvSpPr>
            <p:cNvPr id="7195" name="Line 3"/>
            <p:cNvSpPr>
              <a:spLocks noChangeShapeType="1"/>
            </p:cNvSpPr>
            <p:nvPr/>
          </p:nvSpPr>
          <p:spPr bwMode="auto">
            <a:xfrm flipV="1">
              <a:off x="793" y="1207"/>
              <a:ext cx="2087" cy="0"/>
            </a:xfrm>
            <a:prstGeom prst="line">
              <a:avLst/>
            </a:prstGeom>
            <a:noFill/>
            <a:ln w="38100">
              <a:solidFill>
                <a:srgbClr val="00CCFF"/>
              </a:solidFill>
              <a:rou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defPPr>
                <a:defRPr lang="zh-CN"/>
              </a:defPPr>
              <a:lvl1pPr algn="l" rtl="0" eaLnBrk="0" fontAlgn="base" hangingPunct="0">
                <a:spcBef>
                  <a:spcPct val="0"/>
                </a:spcBef>
                <a:spcAft>
                  <a:spcPct val="0"/>
                </a:spcAft>
                <a:defRPr b="1" kern="1200">
                  <a:solidFill>
                    <a:srgbClr val="FF0000"/>
                  </a:solidFill>
                  <a:latin typeface="Arial" pitchFamily="34" charset="0"/>
                  <a:ea typeface="宋体" panose="02010600030101010101" pitchFamily="2" charset="-122"/>
                  <a:cs typeface="+mn-cs"/>
                </a:defRPr>
              </a:lvl1pPr>
              <a:lvl2pPr marL="457200" algn="l" rtl="0" eaLnBrk="0" fontAlgn="base" hangingPunct="0">
                <a:spcBef>
                  <a:spcPct val="0"/>
                </a:spcBef>
                <a:spcAft>
                  <a:spcPct val="0"/>
                </a:spcAft>
                <a:defRPr b="1" kern="1200">
                  <a:solidFill>
                    <a:srgbClr val="FF0000"/>
                  </a:solidFill>
                  <a:latin typeface="Arial" pitchFamily="34" charset="0"/>
                  <a:ea typeface="宋体" panose="02010600030101010101" pitchFamily="2" charset="-122"/>
                  <a:cs typeface="+mn-cs"/>
                </a:defRPr>
              </a:lvl2pPr>
              <a:lvl3pPr marL="914400" algn="l" rtl="0" eaLnBrk="0" fontAlgn="base" hangingPunct="0">
                <a:spcBef>
                  <a:spcPct val="0"/>
                </a:spcBef>
                <a:spcAft>
                  <a:spcPct val="0"/>
                </a:spcAft>
                <a:defRPr b="1" kern="1200">
                  <a:solidFill>
                    <a:srgbClr val="FF0000"/>
                  </a:solidFill>
                  <a:latin typeface="Arial" pitchFamily="34" charset="0"/>
                  <a:ea typeface="宋体" panose="02010600030101010101" pitchFamily="2" charset="-122"/>
                  <a:cs typeface="+mn-cs"/>
                </a:defRPr>
              </a:lvl3pPr>
              <a:lvl4pPr marL="1371600" algn="l" rtl="0" eaLnBrk="0" fontAlgn="base" hangingPunct="0">
                <a:spcBef>
                  <a:spcPct val="0"/>
                </a:spcBef>
                <a:spcAft>
                  <a:spcPct val="0"/>
                </a:spcAft>
                <a:defRPr b="1" kern="1200">
                  <a:solidFill>
                    <a:srgbClr val="FF0000"/>
                  </a:solidFill>
                  <a:latin typeface="Arial" pitchFamily="34" charset="0"/>
                  <a:ea typeface="宋体" panose="02010600030101010101" pitchFamily="2" charset="-122"/>
                  <a:cs typeface="+mn-cs"/>
                </a:defRPr>
              </a:lvl4pPr>
              <a:lvl5pPr marL="1828800" algn="l" rtl="0" eaLnBrk="0" fontAlgn="base" hangingPunct="0">
                <a:spcBef>
                  <a:spcPct val="0"/>
                </a:spcBef>
                <a:spcAft>
                  <a:spcPct val="0"/>
                </a:spcAft>
                <a:defRPr b="1" kern="1200">
                  <a:solidFill>
                    <a:srgbClr val="FF0000"/>
                  </a:solidFill>
                  <a:latin typeface="Arial" pitchFamily="34" charset="0"/>
                  <a:ea typeface="宋体" panose="02010600030101010101" pitchFamily="2" charset="-122"/>
                  <a:cs typeface="+mn-cs"/>
                </a:defRPr>
              </a:lvl5pPr>
              <a:lvl6pPr marL="2286000" algn="l" defTabSz="914400" rtl="0" eaLnBrk="1" latinLnBrk="0" hangingPunct="1">
                <a:defRPr b="1" kern="1200">
                  <a:solidFill>
                    <a:srgbClr val="FF0000"/>
                  </a:solidFill>
                  <a:latin typeface="Arial" pitchFamily="34" charset="0"/>
                  <a:ea typeface="宋体" panose="02010600030101010101" pitchFamily="2" charset="-122"/>
                  <a:cs typeface="+mn-cs"/>
                </a:defRPr>
              </a:lvl6pPr>
              <a:lvl7pPr marL="2743200" algn="l" defTabSz="914400" rtl="0" eaLnBrk="1" latinLnBrk="0" hangingPunct="1">
                <a:defRPr b="1" kern="1200">
                  <a:solidFill>
                    <a:srgbClr val="FF0000"/>
                  </a:solidFill>
                  <a:latin typeface="Arial" pitchFamily="34" charset="0"/>
                  <a:ea typeface="宋体" panose="02010600030101010101" pitchFamily="2" charset="-122"/>
                  <a:cs typeface="+mn-cs"/>
                </a:defRPr>
              </a:lvl7pPr>
              <a:lvl8pPr marL="3200400" algn="l" defTabSz="914400" rtl="0" eaLnBrk="1" latinLnBrk="0" hangingPunct="1">
                <a:defRPr b="1" kern="1200">
                  <a:solidFill>
                    <a:srgbClr val="FF0000"/>
                  </a:solidFill>
                  <a:latin typeface="Arial" pitchFamily="34" charset="0"/>
                  <a:ea typeface="宋体" panose="02010600030101010101" pitchFamily="2" charset="-122"/>
                  <a:cs typeface="+mn-cs"/>
                </a:defRPr>
              </a:lvl8pPr>
              <a:lvl9pPr marL="3657600" algn="l" defTabSz="914400" rtl="0" eaLnBrk="1" latinLnBrk="0" hangingPunct="1">
                <a:defRPr b="1" kern="1200">
                  <a:solidFill>
                    <a:srgbClr val="FF0000"/>
                  </a:solidFill>
                  <a:latin typeface="Arial" pitchFamily="34" charset="0"/>
                  <a:ea typeface="宋体" panose="02010600030101010101" pitchFamily="2" charset="-122"/>
                  <a:cs typeface="+mn-cs"/>
                </a:defRPr>
              </a:lvl9pPr>
            </a:lstStyle>
            <a:p>
              <a:endParaRPr lang="zh-CN" altLang="en-US"/>
            </a:p>
          </p:txBody>
        </p:sp>
        <p:sp>
          <p:nvSpPr>
            <p:cNvPr id="7196" name="Line 4"/>
            <p:cNvSpPr>
              <a:spLocks noChangeShapeType="1"/>
            </p:cNvSpPr>
            <p:nvPr/>
          </p:nvSpPr>
          <p:spPr bwMode="auto">
            <a:xfrm flipH="1">
              <a:off x="2880" y="845"/>
              <a:ext cx="0" cy="362"/>
            </a:xfrm>
            <a:prstGeom prst="line">
              <a:avLst/>
            </a:prstGeom>
            <a:noFill/>
            <a:ln w="38100">
              <a:solidFill>
                <a:srgbClr val="00CCFF"/>
              </a:solidFill>
              <a:round/>
              <a:tailEnd type="oval"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defPPr>
                <a:defRPr lang="zh-CN"/>
              </a:defPPr>
              <a:lvl1pPr algn="l" rtl="0" eaLnBrk="0" fontAlgn="base" hangingPunct="0">
                <a:spcBef>
                  <a:spcPct val="0"/>
                </a:spcBef>
                <a:spcAft>
                  <a:spcPct val="0"/>
                </a:spcAft>
                <a:defRPr b="1" kern="1200">
                  <a:solidFill>
                    <a:srgbClr val="FF0000"/>
                  </a:solidFill>
                  <a:latin typeface="Arial" pitchFamily="34" charset="0"/>
                  <a:ea typeface="宋体" panose="02010600030101010101" pitchFamily="2" charset="-122"/>
                  <a:cs typeface="+mn-cs"/>
                </a:defRPr>
              </a:lvl1pPr>
              <a:lvl2pPr marL="457200" algn="l" rtl="0" eaLnBrk="0" fontAlgn="base" hangingPunct="0">
                <a:spcBef>
                  <a:spcPct val="0"/>
                </a:spcBef>
                <a:spcAft>
                  <a:spcPct val="0"/>
                </a:spcAft>
                <a:defRPr b="1" kern="1200">
                  <a:solidFill>
                    <a:srgbClr val="FF0000"/>
                  </a:solidFill>
                  <a:latin typeface="Arial" pitchFamily="34" charset="0"/>
                  <a:ea typeface="宋体" panose="02010600030101010101" pitchFamily="2" charset="-122"/>
                  <a:cs typeface="+mn-cs"/>
                </a:defRPr>
              </a:lvl2pPr>
              <a:lvl3pPr marL="914400" algn="l" rtl="0" eaLnBrk="0" fontAlgn="base" hangingPunct="0">
                <a:spcBef>
                  <a:spcPct val="0"/>
                </a:spcBef>
                <a:spcAft>
                  <a:spcPct val="0"/>
                </a:spcAft>
                <a:defRPr b="1" kern="1200">
                  <a:solidFill>
                    <a:srgbClr val="FF0000"/>
                  </a:solidFill>
                  <a:latin typeface="Arial" pitchFamily="34" charset="0"/>
                  <a:ea typeface="宋体" panose="02010600030101010101" pitchFamily="2" charset="-122"/>
                  <a:cs typeface="+mn-cs"/>
                </a:defRPr>
              </a:lvl3pPr>
              <a:lvl4pPr marL="1371600" algn="l" rtl="0" eaLnBrk="0" fontAlgn="base" hangingPunct="0">
                <a:spcBef>
                  <a:spcPct val="0"/>
                </a:spcBef>
                <a:spcAft>
                  <a:spcPct val="0"/>
                </a:spcAft>
                <a:defRPr b="1" kern="1200">
                  <a:solidFill>
                    <a:srgbClr val="FF0000"/>
                  </a:solidFill>
                  <a:latin typeface="Arial" pitchFamily="34" charset="0"/>
                  <a:ea typeface="宋体" panose="02010600030101010101" pitchFamily="2" charset="-122"/>
                  <a:cs typeface="+mn-cs"/>
                </a:defRPr>
              </a:lvl4pPr>
              <a:lvl5pPr marL="1828800" algn="l" rtl="0" eaLnBrk="0" fontAlgn="base" hangingPunct="0">
                <a:spcBef>
                  <a:spcPct val="0"/>
                </a:spcBef>
                <a:spcAft>
                  <a:spcPct val="0"/>
                </a:spcAft>
                <a:defRPr b="1" kern="1200">
                  <a:solidFill>
                    <a:srgbClr val="FF0000"/>
                  </a:solidFill>
                  <a:latin typeface="Arial" pitchFamily="34" charset="0"/>
                  <a:ea typeface="宋体" panose="02010600030101010101" pitchFamily="2" charset="-122"/>
                  <a:cs typeface="+mn-cs"/>
                </a:defRPr>
              </a:lvl5pPr>
              <a:lvl6pPr marL="2286000" algn="l" defTabSz="914400" rtl="0" eaLnBrk="1" latinLnBrk="0" hangingPunct="1">
                <a:defRPr b="1" kern="1200">
                  <a:solidFill>
                    <a:srgbClr val="FF0000"/>
                  </a:solidFill>
                  <a:latin typeface="Arial" pitchFamily="34" charset="0"/>
                  <a:ea typeface="宋体" panose="02010600030101010101" pitchFamily="2" charset="-122"/>
                  <a:cs typeface="+mn-cs"/>
                </a:defRPr>
              </a:lvl6pPr>
              <a:lvl7pPr marL="2743200" algn="l" defTabSz="914400" rtl="0" eaLnBrk="1" latinLnBrk="0" hangingPunct="1">
                <a:defRPr b="1" kern="1200">
                  <a:solidFill>
                    <a:srgbClr val="FF0000"/>
                  </a:solidFill>
                  <a:latin typeface="Arial" pitchFamily="34" charset="0"/>
                  <a:ea typeface="宋体" panose="02010600030101010101" pitchFamily="2" charset="-122"/>
                  <a:cs typeface="+mn-cs"/>
                </a:defRPr>
              </a:lvl7pPr>
              <a:lvl8pPr marL="3200400" algn="l" defTabSz="914400" rtl="0" eaLnBrk="1" latinLnBrk="0" hangingPunct="1">
                <a:defRPr b="1" kern="1200">
                  <a:solidFill>
                    <a:srgbClr val="FF0000"/>
                  </a:solidFill>
                  <a:latin typeface="Arial" pitchFamily="34" charset="0"/>
                  <a:ea typeface="宋体" panose="02010600030101010101" pitchFamily="2" charset="-122"/>
                  <a:cs typeface="+mn-cs"/>
                </a:defRPr>
              </a:lvl8pPr>
              <a:lvl9pPr marL="3657600" algn="l" defTabSz="914400" rtl="0" eaLnBrk="1" latinLnBrk="0" hangingPunct="1">
                <a:defRPr b="1" kern="1200">
                  <a:solidFill>
                    <a:srgbClr val="FF0000"/>
                  </a:solidFill>
                  <a:latin typeface="Arial" pitchFamily="34" charset="0"/>
                  <a:ea typeface="宋体" panose="02010600030101010101" pitchFamily="2" charset="-122"/>
                  <a:cs typeface="+mn-cs"/>
                </a:defRPr>
              </a:lvl9pPr>
            </a:lstStyle>
            <a:p>
              <a:endParaRPr lang="zh-CN" altLang="en-US"/>
            </a:p>
          </p:txBody>
        </p:sp>
        <p:sp>
          <p:nvSpPr>
            <p:cNvPr id="7197" name="Line 5"/>
            <p:cNvSpPr>
              <a:spLocks noChangeShapeType="1"/>
            </p:cNvSpPr>
            <p:nvPr/>
          </p:nvSpPr>
          <p:spPr bwMode="auto">
            <a:xfrm flipH="1">
              <a:off x="793" y="1207"/>
              <a:ext cx="0" cy="318"/>
            </a:xfrm>
            <a:prstGeom prst="line">
              <a:avLst/>
            </a:prstGeom>
            <a:noFill/>
            <a:ln w="38100">
              <a:solidFill>
                <a:srgbClr val="00CCFF"/>
              </a:solidFill>
              <a:round/>
              <a:tailEnd type="oval"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defPPr>
                <a:defRPr lang="zh-CN"/>
              </a:defPPr>
              <a:lvl1pPr algn="l" rtl="0" eaLnBrk="0" fontAlgn="base" hangingPunct="0">
                <a:spcBef>
                  <a:spcPct val="0"/>
                </a:spcBef>
                <a:spcAft>
                  <a:spcPct val="0"/>
                </a:spcAft>
                <a:defRPr b="1" kern="1200">
                  <a:solidFill>
                    <a:srgbClr val="FF0000"/>
                  </a:solidFill>
                  <a:latin typeface="Arial" pitchFamily="34" charset="0"/>
                  <a:ea typeface="宋体" panose="02010600030101010101" pitchFamily="2" charset="-122"/>
                  <a:cs typeface="+mn-cs"/>
                </a:defRPr>
              </a:lvl1pPr>
              <a:lvl2pPr marL="457200" algn="l" rtl="0" eaLnBrk="0" fontAlgn="base" hangingPunct="0">
                <a:spcBef>
                  <a:spcPct val="0"/>
                </a:spcBef>
                <a:spcAft>
                  <a:spcPct val="0"/>
                </a:spcAft>
                <a:defRPr b="1" kern="1200">
                  <a:solidFill>
                    <a:srgbClr val="FF0000"/>
                  </a:solidFill>
                  <a:latin typeface="Arial" pitchFamily="34" charset="0"/>
                  <a:ea typeface="宋体" panose="02010600030101010101" pitchFamily="2" charset="-122"/>
                  <a:cs typeface="+mn-cs"/>
                </a:defRPr>
              </a:lvl2pPr>
              <a:lvl3pPr marL="914400" algn="l" rtl="0" eaLnBrk="0" fontAlgn="base" hangingPunct="0">
                <a:spcBef>
                  <a:spcPct val="0"/>
                </a:spcBef>
                <a:spcAft>
                  <a:spcPct val="0"/>
                </a:spcAft>
                <a:defRPr b="1" kern="1200">
                  <a:solidFill>
                    <a:srgbClr val="FF0000"/>
                  </a:solidFill>
                  <a:latin typeface="Arial" pitchFamily="34" charset="0"/>
                  <a:ea typeface="宋体" panose="02010600030101010101" pitchFamily="2" charset="-122"/>
                  <a:cs typeface="+mn-cs"/>
                </a:defRPr>
              </a:lvl3pPr>
              <a:lvl4pPr marL="1371600" algn="l" rtl="0" eaLnBrk="0" fontAlgn="base" hangingPunct="0">
                <a:spcBef>
                  <a:spcPct val="0"/>
                </a:spcBef>
                <a:spcAft>
                  <a:spcPct val="0"/>
                </a:spcAft>
                <a:defRPr b="1" kern="1200">
                  <a:solidFill>
                    <a:srgbClr val="FF0000"/>
                  </a:solidFill>
                  <a:latin typeface="Arial" pitchFamily="34" charset="0"/>
                  <a:ea typeface="宋体" panose="02010600030101010101" pitchFamily="2" charset="-122"/>
                  <a:cs typeface="+mn-cs"/>
                </a:defRPr>
              </a:lvl4pPr>
              <a:lvl5pPr marL="1828800" algn="l" rtl="0" eaLnBrk="0" fontAlgn="base" hangingPunct="0">
                <a:spcBef>
                  <a:spcPct val="0"/>
                </a:spcBef>
                <a:spcAft>
                  <a:spcPct val="0"/>
                </a:spcAft>
                <a:defRPr b="1" kern="1200">
                  <a:solidFill>
                    <a:srgbClr val="FF0000"/>
                  </a:solidFill>
                  <a:latin typeface="Arial" pitchFamily="34" charset="0"/>
                  <a:ea typeface="宋体" panose="02010600030101010101" pitchFamily="2" charset="-122"/>
                  <a:cs typeface="+mn-cs"/>
                </a:defRPr>
              </a:lvl5pPr>
              <a:lvl6pPr marL="2286000" algn="l" defTabSz="914400" rtl="0" eaLnBrk="1" latinLnBrk="0" hangingPunct="1">
                <a:defRPr b="1" kern="1200">
                  <a:solidFill>
                    <a:srgbClr val="FF0000"/>
                  </a:solidFill>
                  <a:latin typeface="Arial" pitchFamily="34" charset="0"/>
                  <a:ea typeface="宋体" panose="02010600030101010101" pitchFamily="2" charset="-122"/>
                  <a:cs typeface="+mn-cs"/>
                </a:defRPr>
              </a:lvl6pPr>
              <a:lvl7pPr marL="2743200" algn="l" defTabSz="914400" rtl="0" eaLnBrk="1" latinLnBrk="0" hangingPunct="1">
                <a:defRPr b="1" kern="1200">
                  <a:solidFill>
                    <a:srgbClr val="FF0000"/>
                  </a:solidFill>
                  <a:latin typeface="Arial" pitchFamily="34" charset="0"/>
                  <a:ea typeface="宋体" panose="02010600030101010101" pitchFamily="2" charset="-122"/>
                  <a:cs typeface="+mn-cs"/>
                </a:defRPr>
              </a:lvl7pPr>
              <a:lvl8pPr marL="3200400" algn="l" defTabSz="914400" rtl="0" eaLnBrk="1" latinLnBrk="0" hangingPunct="1">
                <a:defRPr b="1" kern="1200">
                  <a:solidFill>
                    <a:srgbClr val="FF0000"/>
                  </a:solidFill>
                  <a:latin typeface="Arial" pitchFamily="34" charset="0"/>
                  <a:ea typeface="宋体" panose="02010600030101010101" pitchFamily="2" charset="-122"/>
                  <a:cs typeface="+mn-cs"/>
                </a:defRPr>
              </a:lvl8pPr>
              <a:lvl9pPr marL="3657600" algn="l" defTabSz="914400" rtl="0" eaLnBrk="1" latinLnBrk="0" hangingPunct="1">
                <a:defRPr b="1" kern="1200">
                  <a:solidFill>
                    <a:srgbClr val="FF0000"/>
                  </a:solidFill>
                  <a:latin typeface="Arial" pitchFamily="34" charset="0"/>
                  <a:ea typeface="宋体" panose="02010600030101010101" pitchFamily="2" charset="-122"/>
                  <a:cs typeface="+mn-cs"/>
                </a:defRPr>
              </a:lvl9pPr>
            </a:lstStyle>
            <a:p>
              <a:endParaRPr lang="zh-CN" altLang="en-US"/>
            </a:p>
          </p:txBody>
        </p:sp>
        <p:sp>
          <p:nvSpPr>
            <p:cNvPr id="7198" name="Rectangle 6"/>
            <p:cNvSpPr>
              <a:spLocks noChangeArrowheads="1"/>
            </p:cNvSpPr>
            <p:nvPr/>
          </p:nvSpPr>
          <p:spPr bwMode="auto">
            <a:xfrm>
              <a:off x="158" y="1525"/>
              <a:ext cx="1210" cy="453"/>
            </a:xfrm>
            <a:prstGeom prst="rect">
              <a:avLst/>
            </a:prstGeom>
            <a:solidFill>
              <a:srgbClr val="FFFFCC"/>
            </a:solidFill>
            <a:ln w="38100">
              <a:solidFill>
                <a:srgbClr val="00CCFF"/>
              </a:solidFill>
              <a:miter lim="800000"/>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defPPr>
                <a:defRPr lang="zh-CN"/>
              </a:defPPr>
              <a:lvl1pPr algn="l" rtl="0" eaLnBrk="0" fontAlgn="base" hangingPunct="0">
                <a:spcBef>
                  <a:spcPct val="20000"/>
                </a:spcBef>
                <a:spcAft>
                  <a:spcPct val="0"/>
                </a:spcAft>
                <a:buChar char="•"/>
                <a:defRPr sz="3200" b="1" kern="1200">
                  <a:solidFill>
                    <a:schemeClr val="tx1"/>
                  </a:solidFill>
                  <a:latin typeface="Arial" pitchFamily="34" charset="0"/>
                  <a:ea typeface="宋体" panose="02010600030101010101" pitchFamily="2" charset="-122"/>
                  <a:cs typeface="+mn-cs"/>
                </a:defRPr>
              </a:lvl1pPr>
              <a:lvl2pPr marL="742950" indent="-285750" algn="l" rtl="0" eaLnBrk="0" fontAlgn="base" hangingPunct="0">
                <a:spcBef>
                  <a:spcPct val="20000"/>
                </a:spcBef>
                <a:spcAft>
                  <a:spcPct val="0"/>
                </a:spcAft>
                <a:buChar char="–"/>
                <a:defRPr sz="2800" b="1" kern="1200">
                  <a:solidFill>
                    <a:schemeClr val="tx1"/>
                  </a:solidFill>
                  <a:latin typeface="Arial" pitchFamily="34" charset="0"/>
                  <a:ea typeface="宋体" panose="02010600030101010101" pitchFamily="2" charset="-122"/>
                  <a:cs typeface="+mn-cs"/>
                </a:defRPr>
              </a:lvl2pPr>
              <a:lvl3pPr marL="1143000" indent="-228600" algn="l" rtl="0" eaLnBrk="0" fontAlgn="base" hangingPunct="0">
                <a:spcBef>
                  <a:spcPct val="20000"/>
                </a:spcBef>
                <a:spcAft>
                  <a:spcPct val="0"/>
                </a:spcAft>
                <a:buChar char="•"/>
                <a:defRPr sz="2400" b="1" kern="1200">
                  <a:solidFill>
                    <a:schemeClr val="tx1"/>
                  </a:solidFill>
                  <a:latin typeface="Arial" pitchFamily="34" charset="0"/>
                  <a:ea typeface="宋体" panose="02010600030101010101" pitchFamily="2" charset="-122"/>
                  <a:cs typeface="+mn-cs"/>
                </a:defRPr>
              </a:lvl3pPr>
              <a:lvl4pPr marL="1600200" indent="-228600" algn="l" rtl="0" eaLnBrk="0" fontAlgn="base" hangingPunct="0">
                <a:spcBef>
                  <a:spcPct val="20000"/>
                </a:spcBef>
                <a:spcAft>
                  <a:spcPct val="0"/>
                </a:spcAft>
                <a:buChar char="–"/>
                <a:defRPr sz="2000" b="1" kern="1200">
                  <a:solidFill>
                    <a:schemeClr val="tx1"/>
                  </a:solidFill>
                  <a:latin typeface="Arial" pitchFamily="34" charset="0"/>
                  <a:ea typeface="宋体" panose="02010600030101010101" pitchFamily="2" charset="-122"/>
                  <a:cs typeface="+mn-cs"/>
                </a:defRPr>
              </a:lvl4pPr>
              <a:lvl5pPr marL="2057400" indent="-228600" algn="l" rtl="0" eaLnBrk="0" fontAlgn="base" hangingPunct="0">
                <a:spcBef>
                  <a:spcPct val="20000"/>
                </a:spcBef>
                <a:spcAft>
                  <a:spcPct val="0"/>
                </a:spcAft>
                <a:buChar char="»"/>
                <a:defRPr sz="2000" b="1"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har char="»"/>
                <a:defRPr sz="2000" b="1"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har char="»"/>
                <a:defRPr sz="2000" b="1"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har char="»"/>
                <a:defRPr sz="2000" b="1"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har char="»"/>
                <a:defRPr sz="2000" b="1" kern="1200">
                  <a:solidFill>
                    <a:schemeClr val="tx1"/>
                  </a:solidFill>
                  <a:latin typeface="Arial" pitchFamily="34" charset="0"/>
                  <a:ea typeface="宋体" panose="02010600030101010101" pitchFamily="2" charset="-122"/>
                  <a:cs typeface="+mn-cs"/>
                </a:defRPr>
              </a:lvl9pPr>
            </a:lstStyle>
            <a:p>
              <a:pPr algn="ctr" eaLnBrk="1" hangingPunct="1">
                <a:spcBef>
                  <a:spcPct val="0"/>
                </a:spcBef>
                <a:buFontTx/>
                <a:buNone/>
              </a:pPr>
              <a:r>
                <a:rPr lang="zh-CN" altLang="en-US" sz="2800">
                  <a:solidFill>
                    <a:srgbClr val="003366"/>
                  </a:solidFill>
                  <a:ea typeface="华文新魏" panose="02010800040101010101" pitchFamily="2" charset="-122"/>
                </a:rPr>
                <a:t>自由沉淀</a:t>
              </a:r>
              <a:endParaRPr lang="zh-CN" altLang="en-US" sz="2800">
                <a:solidFill>
                  <a:srgbClr val="003366"/>
                </a:solidFill>
                <a:ea typeface="华文新魏" panose="02010800040101010101" pitchFamily="2" charset="-122"/>
              </a:endParaRPr>
            </a:p>
          </p:txBody>
        </p:sp>
      </p:grpSp>
      <p:grpSp>
        <p:nvGrpSpPr>
          <p:cNvPr id="25607" name="Group 7"/>
          <p:cNvGrpSpPr/>
          <p:nvPr/>
        </p:nvGrpSpPr>
        <p:grpSpPr>
          <a:xfrm>
            <a:off x="522288" y="3159125"/>
            <a:ext cx="6624637" cy="2914650"/>
            <a:chOff x="340" y="1978"/>
            <a:chExt cx="4173" cy="1836"/>
          </a:xfrm>
        </p:grpSpPr>
        <p:sp>
          <p:nvSpPr>
            <p:cNvPr id="7193" name="Rectangle 8"/>
            <p:cNvSpPr>
              <a:spLocks noChangeArrowheads="1"/>
            </p:cNvSpPr>
            <p:nvPr/>
          </p:nvSpPr>
          <p:spPr bwMode="auto">
            <a:xfrm>
              <a:off x="340" y="2387"/>
              <a:ext cx="4173" cy="1427"/>
            </a:xfrm>
            <a:prstGeom prst="rect">
              <a:avLst/>
            </a:prstGeom>
            <a:solidFill>
              <a:srgbClr val="CCFFCC"/>
            </a:solidFill>
            <a:ln w="38100">
              <a:solidFill>
                <a:srgbClr val="FFCC99"/>
              </a:solidFill>
              <a:miter lim="800000"/>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defPPr>
                <a:defRPr lang="zh-CN"/>
              </a:defPPr>
              <a:lvl1pPr algn="l" rtl="0" eaLnBrk="0" fontAlgn="base" hangingPunct="0">
                <a:spcBef>
                  <a:spcPct val="20000"/>
                </a:spcBef>
                <a:spcAft>
                  <a:spcPct val="0"/>
                </a:spcAft>
                <a:buChar char="•"/>
                <a:defRPr sz="3200" b="1" kern="1200">
                  <a:solidFill>
                    <a:schemeClr val="tx1"/>
                  </a:solidFill>
                  <a:latin typeface="Arial" pitchFamily="34" charset="0"/>
                  <a:ea typeface="宋体" panose="02010600030101010101" pitchFamily="2" charset="-122"/>
                  <a:cs typeface="+mn-cs"/>
                </a:defRPr>
              </a:lvl1pPr>
              <a:lvl2pPr marL="742950" indent="-285750" algn="l" rtl="0" eaLnBrk="0" fontAlgn="base" hangingPunct="0">
                <a:spcBef>
                  <a:spcPct val="20000"/>
                </a:spcBef>
                <a:spcAft>
                  <a:spcPct val="0"/>
                </a:spcAft>
                <a:buChar char="–"/>
                <a:defRPr sz="2800" b="1" kern="1200">
                  <a:solidFill>
                    <a:schemeClr val="tx1"/>
                  </a:solidFill>
                  <a:latin typeface="Arial" pitchFamily="34" charset="0"/>
                  <a:ea typeface="宋体" panose="02010600030101010101" pitchFamily="2" charset="-122"/>
                  <a:cs typeface="+mn-cs"/>
                </a:defRPr>
              </a:lvl2pPr>
              <a:lvl3pPr marL="1143000" indent="-228600" algn="l" rtl="0" eaLnBrk="0" fontAlgn="base" hangingPunct="0">
                <a:spcBef>
                  <a:spcPct val="20000"/>
                </a:spcBef>
                <a:spcAft>
                  <a:spcPct val="0"/>
                </a:spcAft>
                <a:buChar char="•"/>
                <a:defRPr sz="2400" b="1" kern="1200">
                  <a:solidFill>
                    <a:schemeClr val="tx1"/>
                  </a:solidFill>
                  <a:latin typeface="Arial" pitchFamily="34" charset="0"/>
                  <a:ea typeface="宋体" panose="02010600030101010101" pitchFamily="2" charset="-122"/>
                  <a:cs typeface="+mn-cs"/>
                </a:defRPr>
              </a:lvl3pPr>
              <a:lvl4pPr marL="1600200" indent="-228600" algn="l" rtl="0" eaLnBrk="0" fontAlgn="base" hangingPunct="0">
                <a:spcBef>
                  <a:spcPct val="20000"/>
                </a:spcBef>
                <a:spcAft>
                  <a:spcPct val="0"/>
                </a:spcAft>
                <a:buChar char="–"/>
                <a:defRPr sz="2000" b="1" kern="1200">
                  <a:solidFill>
                    <a:schemeClr val="tx1"/>
                  </a:solidFill>
                  <a:latin typeface="Arial" pitchFamily="34" charset="0"/>
                  <a:ea typeface="宋体" panose="02010600030101010101" pitchFamily="2" charset="-122"/>
                  <a:cs typeface="+mn-cs"/>
                </a:defRPr>
              </a:lvl4pPr>
              <a:lvl5pPr marL="2057400" indent="-228600" algn="l" rtl="0" eaLnBrk="0" fontAlgn="base" hangingPunct="0">
                <a:spcBef>
                  <a:spcPct val="20000"/>
                </a:spcBef>
                <a:spcAft>
                  <a:spcPct val="0"/>
                </a:spcAft>
                <a:buChar char="»"/>
                <a:defRPr sz="2000" b="1"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har char="»"/>
                <a:defRPr sz="2000" b="1"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har char="»"/>
                <a:defRPr sz="2000" b="1"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har char="»"/>
                <a:defRPr sz="2000" b="1"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har char="»"/>
                <a:defRPr sz="2000" b="1" kern="1200">
                  <a:solidFill>
                    <a:schemeClr val="tx1"/>
                  </a:solidFill>
                  <a:latin typeface="Arial" pitchFamily="34" charset="0"/>
                  <a:ea typeface="宋体" panose="02010600030101010101" pitchFamily="2" charset="-122"/>
                  <a:cs typeface="+mn-cs"/>
                </a:defRPr>
              </a:lvl9pPr>
            </a:lstStyle>
            <a:p>
              <a:pPr eaLnBrk="1" hangingPunct="1">
                <a:spcBef>
                  <a:spcPct val="0"/>
                </a:spcBef>
                <a:buFontTx/>
                <a:buNone/>
              </a:pPr>
              <a:r>
                <a:rPr lang="zh-CN" altLang="en-US" sz="2800">
                  <a:solidFill>
                    <a:srgbClr val="003366"/>
                  </a:solidFill>
                  <a:ea typeface="华文新魏" panose="02010800040101010101" pitchFamily="2" charset="-122"/>
                </a:rPr>
                <a:t>悬浮物浓度不高</a:t>
              </a:r>
              <a:r>
                <a:rPr lang="en-US" altLang="zh-CN" sz="2800">
                  <a:solidFill>
                    <a:srgbClr val="003366"/>
                  </a:solidFill>
                  <a:ea typeface="华文新魏" panose="02010800040101010101" pitchFamily="2" charset="-122"/>
                </a:rPr>
                <a:t>(</a:t>
              </a:r>
              <a:r>
                <a:rPr lang="en-US" altLang="zh-CN" sz="2800">
                  <a:solidFill>
                    <a:srgbClr val="003366"/>
                  </a:solidFill>
                  <a:latin typeface="Times New Roman" panose="02020603050405020304" pitchFamily="18" charset="0"/>
                  <a:ea typeface="华文新魏" panose="02010800040101010101" pitchFamily="2" charset="-122"/>
                  <a:cs typeface="Times New Roman" panose="02020603050405020304" pitchFamily="18" charset="0"/>
                </a:rPr>
                <a:t>&lt;50mg/L</a:t>
              </a:r>
              <a:r>
                <a:rPr lang="en-US" altLang="zh-CN" sz="2800">
                  <a:solidFill>
                    <a:srgbClr val="003366"/>
                  </a:solidFill>
                  <a:ea typeface="华文新魏" panose="02010800040101010101" pitchFamily="2" charset="-122"/>
                </a:rPr>
                <a:t>)</a:t>
              </a:r>
              <a:r>
                <a:rPr lang="zh-CN" altLang="en-US" sz="2800">
                  <a:solidFill>
                    <a:srgbClr val="003366"/>
                  </a:solidFill>
                  <a:ea typeface="华文新魏" panose="02010800040101010101" pitchFamily="2" charset="-122"/>
                </a:rPr>
                <a:t>；沉淀过程中悬颗粒之间互不干扰，呈单颗粒状态，各自单独进行沉淀，颗粒沉淀轨迹呈直线。沉淀过程中，颗粒的物理性质不变。如沉砂池中的沉淀。</a:t>
              </a:r>
              <a:endParaRPr lang="zh-CN" altLang="en-US" sz="2800">
                <a:solidFill>
                  <a:srgbClr val="003366"/>
                </a:solidFill>
                <a:ea typeface="华文新魏" panose="02010800040101010101" pitchFamily="2" charset="-122"/>
              </a:endParaRPr>
            </a:p>
          </p:txBody>
        </p:sp>
        <p:sp>
          <p:nvSpPr>
            <p:cNvPr id="7194" name="Line 9"/>
            <p:cNvSpPr>
              <a:spLocks noChangeShapeType="1"/>
            </p:cNvSpPr>
            <p:nvPr/>
          </p:nvSpPr>
          <p:spPr bwMode="auto">
            <a:xfrm flipH="1">
              <a:off x="793" y="1978"/>
              <a:ext cx="0" cy="409"/>
            </a:xfrm>
            <a:prstGeom prst="line">
              <a:avLst/>
            </a:prstGeom>
            <a:noFill/>
            <a:ln w="38100">
              <a:solidFill>
                <a:srgbClr val="CCFFCC"/>
              </a:solidFill>
              <a:round/>
              <a:tailEnd type="oval"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defPPr>
                <a:defRPr lang="zh-CN"/>
              </a:defPPr>
              <a:lvl1pPr algn="l" rtl="0" eaLnBrk="0" fontAlgn="base" hangingPunct="0">
                <a:spcBef>
                  <a:spcPct val="0"/>
                </a:spcBef>
                <a:spcAft>
                  <a:spcPct val="0"/>
                </a:spcAft>
                <a:defRPr b="1" kern="1200">
                  <a:solidFill>
                    <a:srgbClr val="FF0000"/>
                  </a:solidFill>
                  <a:latin typeface="Arial" pitchFamily="34" charset="0"/>
                  <a:ea typeface="宋体" panose="02010600030101010101" pitchFamily="2" charset="-122"/>
                  <a:cs typeface="+mn-cs"/>
                </a:defRPr>
              </a:lvl1pPr>
              <a:lvl2pPr marL="457200" algn="l" rtl="0" eaLnBrk="0" fontAlgn="base" hangingPunct="0">
                <a:spcBef>
                  <a:spcPct val="0"/>
                </a:spcBef>
                <a:spcAft>
                  <a:spcPct val="0"/>
                </a:spcAft>
                <a:defRPr b="1" kern="1200">
                  <a:solidFill>
                    <a:srgbClr val="FF0000"/>
                  </a:solidFill>
                  <a:latin typeface="Arial" pitchFamily="34" charset="0"/>
                  <a:ea typeface="宋体" panose="02010600030101010101" pitchFamily="2" charset="-122"/>
                  <a:cs typeface="+mn-cs"/>
                </a:defRPr>
              </a:lvl2pPr>
              <a:lvl3pPr marL="914400" algn="l" rtl="0" eaLnBrk="0" fontAlgn="base" hangingPunct="0">
                <a:spcBef>
                  <a:spcPct val="0"/>
                </a:spcBef>
                <a:spcAft>
                  <a:spcPct val="0"/>
                </a:spcAft>
                <a:defRPr b="1" kern="1200">
                  <a:solidFill>
                    <a:srgbClr val="FF0000"/>
                  </a:solidFill>
                  <a:latin typeface="Arial" pitchFamily="34" charset="0"/>
                  <a:ea typeface="宋体" panose="02010600030101010101" pitchFamily="2" charset="-122"/>
                  <a:cs typeface="+mn-cs"/>
                </a:defRPr>
              </a:lvl3pPr>
              <a:lvl4pPr marL="1371600" algn="l" rtl="0" eaLnBrk="0" fontAlgn="base" hangingPunct="0">
                <a:spcBef>
                  <a:spcPct val="0"/>
                </a:spcBef>
                <a:spcAft>
                  <a:spcPct val="0"/>
                </a:spcAft>
                <a:defRPr b="1" kern="1200">
                  <a:solidFill>
                    <a:srgbClr val="FF0000"/>
                  </a:solidFill>
                  <a:latin typeface="Arial" pitchFamily="34" charset="0"/>
                  <a:ea typeface="宋体" panose="02010600030101010101" pitchFamily="2" charset="-122"/>
                  <a:cs typeface="+mn-cs"/>
                </a:defRPr>
              </a:lvl4pPr>
              <a:lvl5pPr marL="1828800" algn="l" rtl="0" eaLnBrk="0" fontAlgn="base" hangingPunct="0">
                <a:spcBef>
                  <a:spcPct val="0"/>
                </a:spcBef>
                <a:spcAft>
                  <a:spcPct val="0"/>
                </a:spcAft>
                <a:defRPr b="1" kern="1200">
                  <a:solidFill>
                    <a:srgbClr val="FF0000"/>
                  </a:solidFill>
                  <a:latin typeface="Arial" pitchFamily="34" charset="0"/>
                  <a:ea typeface="宋体" panose="02010600030101010101" pitchFamily="2" charset="-122"/>
                  <a:cs typeface="+mn-cs"/>
                </a:defRPr>
              </a:lvl5pPr>
              <a:lvl6pPr marL="2286000" algn="l" defTabSz="914400" rtl="0" eaLnBrk="1" latinLnBrk="0" hangingPunct="1">
                <a:defRPr b="1" kern="1200">
                  <a:solidFill>
                    <a:srgbClr val="FF0000"/>
                  </a:solidFill>
                  <a:latin typeface="Arial" pitchFamily="34" charset="0"/>
                  <a:ea typeface="宋体" panose="02010600030101010101" pitchFamily="2" charset="-122"/>
                  <a:cs typeface="+mn-cs"/>
                </a:defRPr>
              </a:lvl6pPr>
              <a:lvl7pPr marL="2743200" algn="l" defTabSz="914400" rtl="0" eaLnBrk="1" latinLnBrk="0" hangingPunct="1">
                <a:defRPr b="1" kern="1200">
                  <a:solidFill>
                    <a:srgbClr val="FF0000"/>
                  </a:solidFill>
                  <a:latin typeface="Arial" pitchFamily="34" charset="0"/>
                  <a:ea typeface="宋体" panose="02010600030101010101" pitchFamily="2" charset="-122"/>
                  <a:cs typeface="+mn-cs"/>
                </a:defRPr>
              </a:lvl7pPr>
              <a:lvl8pPr marL="3200400" algn="l" defTabSz="914400" rtl="0" eaLnBrk="1" latinLnBrk="0" hangingPunct="1">
                <a:defRPr b="1" kern="1200">
                  <a:solidFill>
                    <a:srgbClr val="FF0000"/>
                  </a:solidFill>
                  <a:latin typeface="Arial" pitchFamily="34" charset="0"/>
                  <a:ea typeface="宋体" panose="02010600030101010101" pitchFamily="2" charset="-122"/>
                  <a:cs typeface="+mn-cs"/>
                </a:defRPr>
              </a:lvl8pPr>
              <a:lvl9pPr marL="3657600" algn="l" defTabSz="914400" rtl="0" eaLnBrk="1" latinLnBrk="0" hangingPunct="1">
                <a:defRPr b="1" kern="1200">
                  <a:solidFill>
                    <a:srgbClr val="FF0000"/>
                  </a:solidFill>
                  <a:latin typeface="Arial" pitchFamily="34" charset="0"/>
                  <a:ea typeface="宋体" panose="02010600030101010101" pitchFamily="2" charset="-122"/>
                  <a:cs typeface="+mn-cs"/>
                </a:defRPr>
              </a:lvl9pPr>
            </a:lstStyle>
            <a:p>
              <a:endParaRPr lang="zh-CN" altLang="en-US"/>
            </a:p>
          </p:txBody>
        </p:sp>
      </p:grpSp>
      <p:sp>
        <p:nvSpPr>
          <p:cNvPr id="25610" name="Rectangle 10"/>
          <p:cNvSpPr>
            <a:spLocks noChangeArrowheads="1"/>
          </p:cNvSpPr>
          <p:nvPr/>
        </p:nvSpPr>
        <p:spPr bwMode="auto">
          <a:xfrm>
            <a:off x="1908175" y="357188"/>
            <a:ext cx="5256213" cy="984250"/>
          </a:xfrm>
          <a:prstGeom prst="rect">
            <a:avLst/>
          </a:prstGeom>
          <a:solidFill>
            <a:srgbClr val="FFCCFF"/>
          </a:solidFill>
          <a:ln w="38100">
            <a:solidFill>
              <a:srgbClr val="FFFF99"/>
            </a:solidFill>
            <a:miter lim="800000"/>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defPPr>
              <a:defRPr lang="zh-CN"/>
            </a:defPPr>
            <a:lvl1pPr marL="342900" indent="-342900" algn="l" rtl="0" eaLnBrk="0" fontAlgn="base" hangingPunct="0">
              <a:spcBef>
                <a:spcPct val="0"/>
              </a:spcBef>
              <a:spcAft>
                <a:spcPct val="0"/>
              </a:spcAft>
              <a:defRPr b="1" kern="1200">
                <a:solidFill>
                  <a:srgbClr val="FF0000"/>
                </a:solidFill>
                <a:latin typeface="Arial" pitchFamily="34" charset="0"/>
                <a:ea typeface="宋体" panose="02010600030101010101" pitchFamily="2" charset="-122"/>
                <a:cs typeface="+mn-cs"/>
              </a:defRPr>
            </a:lvl1pPr>
            <a:lvl2pPr marL="800100" indent="-342900" algn="l" rtl="0" eaLnBrk="0" fontAlgn="base" hangingPunct="0">
              <a:spcBef>
                <a:spcPct val="0"/>
              </a:spcBef>
              <a:spcAft>
                <a:spcPct val="0"/>
              </a:spcAft>
              <a:defRPr b="1" kern="1200">
                <a:solidFill>
                  <a:srgbClr val="FF0000"/>
                </a:solidFill>
                <a:latin typeface="Arial" pitchFamily="34" charset="0"/>
                <a:ea typeface="宋体" panose="02010600030101010101" pitchFamily="2" charset="-122"/>
                <a:cs typeface="+mn-cs"/>
              </a:defRPr>
            </a:lvl2pPr>
            <a:lvl3pPr marL="1257300" indent="-342900" algn="l" rtl="0" eaLnBrk="0" fontAlgn="base" hangingPunct="0">
              <a:spcBef>
                <a:spcPct val="0"/>
              </a:spcBef>
              <a:spcAft>
                <a:spcPct val="0"/>
              </a:spcAft>
              <a:defRPr b="1" kern="1200">
                <a:solidFill>
                  <a:srgbClr val="FF0000"/>
                </a:solidFill>
                <a:latin typeface="Arial" pitchFamily="34" charset="0"/>
                <a:ea typeface="宋体" panose="02010600030101010101" pitchFamily="2" charset="-122"/>
                <a:cs typeface="+mn-cs"/>
              </a:defRPr>
            </a:lvl3pPr>
            <a:lvl4pPr marL="1714500" indent="-342900" algn="l" rtl="0" eaLnBrk="0" fontAlgn="base" hangingPunct="0">
              <a:spcBef>
                <a:spcPct val="0"/>
              </a:spcBef>
              <a:spcAft>
                <a:spcPct val="0"/>
              </a:spcAft>
              <a:defRPr b="1" kern="1200">
                <a:solidFill>
                  <a:srgbClr val="FF0000"/>
                </a:solidFill>
                <a:latin typeface="Arial" pitchFamily="34" charset="0"/>
                <a:ea typeface="宋体" panose="02010600030101010101" pitchFamily="2" charset="-122"/>
                <a:cs typeface="+mn-cs"/>
              </a:defRPr>
            </a:lvl4pPr>
            <a:lvl5pPr marL="2171700" indent="-342900" algn="l" rtl="0" eaLnBrk="0" fontAlgn="base" hangingPunct="0">
              <a:spcBef>
                <a:spcPct val="0"/>
              </a:spcBef>
              <a:spcAft>
                <a:spcPct val="0"/>
              </a:spcAft>
              <a:defRPr b="1" kern="1200">
                <a:solidFill>
                  <a:srgbClr val="FF0000"/>
                </a:solidFill>
                <a:latin typeface="Arial" pitchFamily="34" charset="0"/>
                <a:ea typeface="宋体" panose="02010600030101010101" pitchFamily="2" charset="-122"/>
                <a:cs typeface="+mn-cs"/>
              </a:defRPr>
            </a:lvl5pPr>
            <a:lvl6pPr marL="2628900" indent="-342900" algn="l" defTabSz="914400" rtl="0" eaLnBrk="0" fontAlgn="base" latinLnBrk="0" hangingPunct="0">
              <a:spcBef>
                <a:spcPct val="0"/>
              </a:spcBef>
              <a:spcAft>
                <a:spcPct val="0"/>
              </a:spcAft>
              <a:defRPr b="1" kern="1200">
                <a:solidFill>
                  <a:srgbClr val="FF0000"/>
                </a:solidFill>
                <a:latin typeface="Arial" pitchFamily="34" charset="0"/>
                <a:ea typeface="宋体" panose="02010600030101010101" pitchFamily="2" charset="-122"/>
                <a:cs typeface="+mn-cs"/>
              </a:defRPr>
            </a:lvl6pPr>
            <a:lvl7pPr marL="3086100" indent="-342900" algn="l" defTabSz="914400" rtl="0" eaLnBrk="0" fontAlgn="base" latinLnBrk="0" hangingPunct="0">
              <a:spcBef>
                <a:spcPct val="0"/>
              </a:spcBef>
              <a:spcAft>
                <a:spcPct val="0"/>
              </a:spcAft>
              <a:defRPr b="1" kern="1200">
                <a:solidFill>
                  <a:srgbClr val="FF0000"/>
                </a:solidFill>
                <a:latin typeface="Arial" pitchFamily="34" charset="0"/>
                <a:ea typeface="宋体" panose="02010600030101010101" pitchFamily="2" charset="-122"/>
                <a:cs typeface="+mn-cs"/>
              </a:defRPr>
            </a:lvl7pPr>
            <a:lvl8pPr marL="3543300" indent="-342900" algn="l" defTabSz="914400" rtl="0" eaLnBrk="0" fontAlgn="base" latinLnBrk="0" hangingPunct="0">
              <a:spcBef>
                <a:spcPct val="0"/>
              </a:spcBef>
              <a:spcAft>
                <a:spcPct val="0"/>
              </a:spcAft>
              <a:defRPr b="1" kern="1200">
                <a:solidFill>
                  <a:srgbClr val="FF0000"/>
                </a:solidFill>
                <a:latin typeface="Arial" pitchFamily="34" charset="0"/>
                <a:ea typeface="宋体" panose="02010600030101010101" pitchFamily="2" charset="-122"/>
                <a:cs typeface="+mn-cs"/>
              </a:defRPr>
            </a:lvl8pPr>
            <a:lvl9pPr marL="4000500" indent="-342900" algn="l" defTabSz="914400" rtl="0" eaLnBrk="0" fontAlgn="base" latinLnBrk="0" hangingPunct="0">
              <a:spcBef>
                <a:spcPct val="0"/>
              </a:spcBef>
              <a:spcAft>
                <a:spcPct val="0"/>
              </a:spcAft>
              <a:defRPr b="1" kern="1200">
                <a:solidFill>
                  <a:srgbClr val="FF0000"/>
                </a:solidFill>
                <a:latin typeface="Arial" pitchFamily="34" charset="0"/>
                <a:ea typeface="宋体" panose="02010600030101010101" pitchFamily="2" charset="-122"/>
                <a:cs typeface="+mn-cs"/>
              </a:defRPr>
            </a:lvl9pPr>
          </a:lstStyle>
          <a:p>
            <a:pPr eaLnBrk="1" hangingPunct="1"/>
            <a:r>
              <a:rPr lang="zh-CN" altLang="en-US" sz="2800">
                <a:solidFill>
                  <a:srgbClr val="003366"/>
                </a:solidFill>
                <a:latin typeface="华文行楷" panose="02010800040101010101" pitchFamily="2" charset="-122"/>
                <a:ea typeface="华文行楷" panose="02010800040101010101" pitchFamily="2" charset="-122"/>
              </a:rPr>
              <a:t>根据悬浮颗粒的凝聚性能和浓度，沉淀可分成四种类型 </a:t>
            </a:r>
            <a:endParaRPr lang="zh-CN" altLang="en-US" sz="2800">
              <a:solidFill>
                <a:srgbClr val="003366"/>
              </a:solidFill>
              <a:latin typeface="华文行楷" panose="02010800040101010101" pitchFamily="2" charset="-122"/>
              <a:ea typeface="华文行楷" panose="02010800040101010101" pitchFamily="2" charset="-122"/>
            </a:endParaRPr>
          </a:p>
        </p:txBody>
      </p:sp>
      <p:grpSp>
        <p:nvGrpSpPr>
          <p:cNvPr id="25611" name="Group 11"/>
          <p:cNvGrpSpPr/>
          <p:nvPr/>
        </p:nvGrpSpPr>
        <p:grpSpPr>
          <a:xfrm>
            <a:off x="788988" y="3141663"/>
            <a:ext cx="7853362" cy="2486025"/>
            <a:chOff x="847" y="1979"/>
            <a:chExt cx="3856" cy="1566"/>
          </a:xfrm>
        </p:grpSpPr>
        <p:sp>
          <p:nvSpPr>
            <p:cNvPr id="7191" name="Rectangle 12"/>
            <p:cNvSpPr>
              <a:spLocks noChangeArrowheads="1"/>
            </p:cNvSpPr>
            <p:nvPr/>
          </p:nvSpPr>
          <p:spPr bwMode="auto">
            <a:xfrm>
              <a:off x="847" y="2387"/>
              <a:ext cx="3856" cy="1158"/>
            </a:xfrm>
            <a:prstGeom prst="rect">
              <a:avLst/>
            </a:prstGeom>
            <a:solidFill>
              <a:srgbClr val="CCFFFF"/>
            </a:solidFill>
            <a:ln w="38100">
              <a:solidFill>
                <a:srgbClr val="FFFF99"/>
              </a:solidFill>
              <a:miter lim="800000"/>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defPPr>
                <a:defRPr lang="zh-CN"/>
              </a:defPPr>
              <a:lvl1pPr algn="l" rtl="0" eaLnBrk="0" fontAlgn="base" hangingPunct="0">
                <a:spcBef>
                  <a:spcPct val="20000"/>
                </a:spcBef>
                <a:spcAft>
                  <a:spcPct val="0"/>
                </a:spcAft>
                <a:buChar char="•"/>
                <a:defRPr sz="3200" b="1" kern="1200">
                  <a:solidFill>
                    <a:schemeClr val="tx1"/>
                  </a:solidFill>
                  <a:latin typeface="Arial" pitchFamily="34" charset="0"/>
                  <a:ea typeface="宋体" panose="02010600030101010101" pitchFamily="2" charset="-122"/>
                  <a:cs typeface="+mn-cs"/>
                </a:defRPr>
              </a:lvl1pPr>
              <a:lvl2pPr marL="742950" indent="-285750" algn="l" rtl="0" eaLnBrk="0" fontAlgn="base" hangingPunct="0">
                <a:spcBef>
                  <a:spcPct val="20000"/>
                </a:spcBef>
                <a:spcAft>
                  <a:spcPct val="0"/>
                </a:spcAft>
                <a:buChar char="–"/>
                <a:defRPr sz="2800" b="1" kern="1200">
                  <a:solidFill>
                    <a:schemeClr val="tx1"/>
                  </a:solidFill>
                  <a:latin typeface="Arial" pitchFamily="34" charset="0"/>
                  <a:ea typeface="宋体" panose="02010600030101010101" pitchFamily="2" charset="-122"/>
                  <a:cs typeface="+mn-cs"/>
                </a:defRPr>
              </a:lvl2pPr>
              <a:lvl3pPr marL="1143000" indent="-228600" algn="l" rtl="0" eaLnBrk="0" fontAlgn="base" hangingPunct="0">
                <a:spcBef>
                  <a:spcPct val="20000"/>
                </a:spcBef>
                <a:spcAft>
                  <a:spcPct val="0"/>
                </a:spcAft>
                <a:buChar char="•"/>
                <a:defRPr sz="2400" b="1" kern="1200">
                  <a:solidFill>
                    <a:schemeClr val="tx1"/>
                  </a:solidFill>
                  <a:latin typeface="Arial" pitchFamily="34" charset="0"/>
                  <a:ea typeface="宋体" panose="02010600030101010101" pitchFamily="2" charset="-122"/>
                  <a:cs typeface="+mn-cs"/>
                </a:defRPr>
              </a:lvl3pPr>
              <a:lvl4pPr marL="1600200" indent="-228600" algn="l" rtl="0" eaLnBrk="0" fontAlgn="base" hangingPunct="0">
                <a:spcBef>
                  <a:spcPct val="20000"/>
                </a:spcBef>
                <a:spcAft>
                  <a:spcPct val="0"/>
                </a:spcAft>
                <a:buChar char="–"/>
                <a:defRPr sz="2000" b="1" kern="1200">
                  <a:solidFill>
                    <a:schemeClr val="tx1"/>
                  </a:solidFill>
                  <a:latin typeface="Arial" pitchFamily="34" charset="0"/>
                  <a:ea typeface="宋体" panose="02010600030101010101" pitchFamily="2" charset="-122"/>
                  <a:cs typeface="+mn-cs"/>
                </a:defRPr>
              </a:lvl4pPr>
              <a:lvl5pPr marL="2057400" indent="-228600" algn="l" rtl="0" eaLnBrk="0" fontAlgn="base" hangingPunct="0">
                <a:spcBef>
                  <a:spcPct val="20000"/>
                </a:spcBef>
                <a:spcAft>
                  <a:spcPct val="0"/>
                </a:spcAft>
                <a:buChar char="»"/>
                <a:defRPr sz="2000" b="1"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har char="»"/>
                <a:defRPr sz="2000" b="1"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har char="»"/>
                <a:defRPr sz="2000" b="1"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har char="»"/>
                <a:defRPr sz="2000" b="1"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har char="»"/>
                <a:defRPr sz="2000" b="1" kern="1200">
                  <a:solidFill>
                    <a:schemeClr val="tx1"/>
                  </a:solidFill>
                  <a:latin typeface="Arial" pitchFamily="34" charset="0"/>
                  <a:ea typeface="宋体" panose="02010600030101010101" pitchFamily="2" charset="-122"/>
                  <a:cs typeface="+mn-cs"/>
                </a:defRPr>
              </a:lvl9pPr>
            </a:lstStyle>
            <a:p>
              <a:pPr eaLnBrk="1" hangingPunct="1">
                <a:spcBef>
                  <a:spcPct val="0"/>
                </a:spcBef>
                <a:buFontTx/>
                <a:buNone/>
              </a:pPr>
              <a:r>
                <a:rPr lang="zh-CN" altLang="en-US" sz="2800">
                  <a:solidFill>
                    <a:srgbClr val="003366"/>
                  </a:solidFill>
                  <a:ea typeface="华文新魏" panose="02010800040101010101" pitchFamily="2" charset="-122"/>
                </a:rPr>
                <a:t>也称干涉沉淀，悬浮物浓度</a:t>
              </a:r>
              <a:r>
                <a:rPr lang="en-US" altLang="zh-CN" sz="2800">
                  <a:solidFill>
                    <a:srgbClr val="003366"/>
                  </a:solidFill>
                  <a:ea typeface="华文新魏" panose="02010800040101010101" pitchFamily="2" charset="-122"/>
                </a:rPr>
                <a:t>50</a:t>
              </a:r>
              <a:r>
                <a:rPr lang="zh-CN" altLang="en-US" sz="2800">
                  <a:solidFill>
                    <a:srgbClr val="003366"/>
                  </a:solidFill>
                  <a:ea typeface="华文新魏" panose="02010800040101010101" pitchFamily="2" charset="-122"/>
                </a:rPr>
                <a:t>～</a:t>
              </a:r>
              <a:r>
                <a:rPr lang="en-US" altLang="zh-CN" sz="2800">
                  <a:solidFill>
                    <a:srgbClr val="003366"/>
                  </a:solidFill>
                  <a:ea typeface="华文新魏" panose="02010800040101010101" pitchFamily="2" charset="-122"/>
                </a:rPr>
                <a:t>500mg/L</a:t>
              </a:r>
              <a:r>
                <a:rPr lang="zh-CN" altLang="en-US" sz="2800">
                  <a:solidFill>
                    <a:srgbClr val="003366"/>
                  </a:solidFill>
                  <a:ea typeface="华文新魏" panose="02010800040101010101" pitchFamily="2" charset="-122"/>
                </a:rPr>
                <a:t>；沉淀过程中相邻悬浮颗粒之间可能相互碰撞产生絮凝作用，颗粒的质量、形状、沉速变大。如二沉池污泥的沉淀和化学絮凝沉淀。</a:t>
              </a:r>
              <a:endParaRPr lang="zh-CN" altLang="en-US" sz="2800">
                <a:solidFill>
                  <a:srgbClr val="003366"/>
                </a:solidFill>
                <a:ea typeface="华文新魏" panose="02010800040101010101" pitchFamily="2" charset="-122"/>
              </a:endParaRPr>
            </a:p>
          </p:txBody>
        </p:sp>
        <p:sp>
          <p:nvSpPr>
            <p:cNvPr id="7192" name="Line 13"/>
            <p:cNvSpPr>
              <a:spLocks noChangeShapeType="1"/>
            </p:cNvSpPr>
            <p:nvPr/>
          </p:nvSpPr>
          <p:spPr bwMode="auto">
            <a:xfrm flipH="1">
              <a:off x="2154" y="1979"/>
              <a:ext cx="0" cy="409"/>
            </a:xfrm>
            <a:prstGeom prst="line">
              <a:avLst/>
            </a:prstGeom>
            <a:noFill/>
            <a:ln w="38100">
              <a:solidFill>
                <a:srgbClr val="CCFFCC"/>
              </a:solidFill>
              <a:round/>
              <a:tailEnd type="oval"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defPPr>
                <a:defRPr lang="zh-CN"/>
              </a:defPPr>
              <a:lvl1pPr algn="l" rtl="0" eaLnBrk="0" fontAlgn="base" hangingPunct="0">
                <a:spcBef>
                  <a:spcPct val="0"/>
                </a:spcBef>
                <a:spcAft>
                  <a:spcPct val="0"/>
                </a:spcAft>
                <a:defRPr b="1" kern="1200">
                  <a:solidFill>
                    <a:srgbClr val="FF0000"/>
                  </a:solidFill>
                  <a:latin typeface="Arial" pitchFamily="34" charset="0"/>
                  <a:ea typeface="宋体" panose="02010600030101010101" pitchFamily="2" charset="-122"/>
                  <a:cs typeface="+mn-cs"/>
                </a:defRPr>
              </a:lvl1pPr>
              <a:lvl2pPr marL="457200" algn="l" rtl="0" eaLnBrk="0" fontAlgn="base" hangingPunct="0">
                <a:spcBef>
                  <a:spcPct val="0"/>
                </a:spcBef>
                <a:spcAft>
                  <a:spcPct val="0"/>
                </a:spcAft>
                <a:defRPr b="1" kern="1200">
                  <a:solidFill>
                    <a:srgbClr val="FF0000"/>
                  </a:solidFill>
                  <a:latin typeface="Arial" pitchFamily="34" charset="0"/>
                  <a:ea typeface="宋体" panose="02010600030101010101" pitchFamily="2" charset="-122"/>
                  <a:cs typeface="+mn-cs"/>
                </a:defRPr>
              </a:lvl2pPr>
              <a:lvl3pPr marL="914400" algn="l" rtl="0" eaLnBrk="0" fontAlgn="base" hangingPunct="0">
                <a:spcBef>
                  <a:spcPct val="0"/>
                </a:spcBef>
                <a:spcAft>
                  <a:spcPct val="0"/>
                </a:spcAft>
                <a:defRPr b="1" kern="1200">
                  <a:solidFill>
                    <a:srgbClr val="FF0000"/>
                  </a:solidFill>
                  <a:latin typeface="Arial" pitchFamily="34" charset="0"/>
                  <a:ea typeface="宋体" panose="02010600030101010101" pitchFamily="2" charset="-122"/>
                  <a:cs typeface="+mn-cs"/>
                </a:defRPr>
              </a:lvl3pPr>
              <a:lvl4pPr marL="1371600" algn="l" rtl="0" eaLnBrk="0" fontAlgn="base" hangingPunct="0">
                <a:spcBef>
                  <a:spcPct val="0"/>
                </a:spcBef>
                <a:spcAft>
                  <a:spcPct val="0"/>
                </a:spcAft>
                <a:defRPr b="1" kern="1200">
                  <a:solidFill>
                    <a:srgbClr val="FF0000"/>
                  </a:solidFill>
                  <a:latin typeface="Arial" pitchFamily="34" charset="0"/>
                  <a:ea typeface="宋体" panose="02010600030101010101" pitchFamily="2" charset="-122"/>
                  <a:cs typeface="+mn-cs"/>
                </a:defRPr>
              </a:lvl4pPr>
              <a:lvl5pPr marL="1828800" algn="l" rtl="0" eaLnBrk="0" fontAlgn="base" hangingPunct="0">
                <a:spcBef>
                  <a:spcPct val="0"/>
                </a:spcBef>
                <a:spcAft>
                  <a:spcPct val="0"/>
                </a:spcAft>
                <a:defRPr b="1" kern="1200">
                  <a:solidFill>
                    <a:srgbClr val="FF0000"/>
                  </a:solidFill>
                  <a:latin typeface="Arial" pitchFamily="34" charset="0"/>
                  <a:ea typeface="宋体" panose="02010600030101010101" pitchFamily="2" charset="-122"/>
                  <a:cs typeface="+mn-cs"/>
                </a:defRPr>
              </a:lvl5pPr>
              <a:lvl6pPr marL="2286000" algn="l" defTabSz="914400" rtl="0" eaLnBrk="1" latinLnBrk="0" hangingPunct="1">
                <a:defRPr b="1" kern="1200">
                  <a:solidFill>
                    <a:srgbClr val="FF0000"/>
                  </a:solidFill>
                  <a:latin typeface="Arial" pitchFamily="34" charset="0"/>
                  <a:ea typeface="宋体" panose="02010600030101010101" pitchFamily="2" charset="-122"/>
                  <a:cs typeface="+mn-cs"/>
                </a:defRPr>
              </a:lvl6pPr>
              <a:lvl7pPr marL="2743200" algn="l" defTabSz="914400" rtl="0" eaLnBrk="1" latinLnBrk="0" hangingPunct="1">
                <a:defRPr b="1" kern="1200">
                  <a:solidFill>
                    <a:srgbClr val="FF0000"/>
                  </a:solidFill>
                  <a:latin typeface="Arial" pitchFamily="34" charset="0"/>
                  <a:ea typeface="宋体" panose="02010600030101010101" pitchFamily="2" charset="-122"/>
                  <a:cs typeface="+mn-cs"/>
                </a:defRPr>
              </a:lvl7pPr>
              <a:lvl8pPr marL="3200400" algn="l" defTabSz="914400" rtl="0" eaLnBrk="1" latinLnBrk="0" hangingPunct="1">
                <a:defRPr b="1" kern="1200">
                  <a:solidFill>
                    <a:srgbClr val="FF0000"/>
                  </a:solidFill>
                  <a:latin typeface="Arial" pitchFamily="34" charset="0"/>
                  <a:ea typeface="宋体" panose="02010600030101010101" pitchFamily="2" charset="-122"/>
                  <a:cs typeface="+mn-cs"/>
                </a:defRPr>
              </a:lvl8pPr>
              <a:lvl9pPr marL="3657600" algn="l" defTabSz="914400" rtl="0" eaLnBrk="1" latinLnBrk="0" hangingPunct="1">
                <a:defRPr b="1" kern="1200">
                  <a:solidFill>
                    <a:srgbClr val="FF0000"/>
                  </a:solidFill>
                  <a:latin typeface="Arial" pitchFamily="34" charset="0"/>
                  <a:ea typeface="宋体" panose="02010600030101010101" pitchFamily="2" charset="-122"/>
                  <a:cs typeface="+mn-cs"/>
                </a:defRPr>
              </a:lvl9pPr>
            </a:lstStyle>
            <a:p>
              <a:endParaRPr lang="zh-CN" altLang="en-US"/>
            </a:p>
          </p:txBody>
        </p:sp>
      </p:grpSp>
      <p:grpSp>
        <p:nvGrpSpPr>
          <p:cNvPr id="25614" name="Group 14"/>
          <p:cNvGrpSpPr/>
          <p:nvPr/>
        </p:nvGrpSpPr>
        <p:grpSpPr>
          <a:xfrm>
            <a:off x="2501900" y="1898650"/>
            <a:ext cx="1920875" cy="1223963"/>
            <a:chOff x="1565" y="1207"/>
            <a:chExt cx="1210" cy="771"/>
          </a:xfrm>
        </p:grpSpPr>
        <p:sp>
          <p:nvSpPr>
            <p:cNvPr id="7189" name="Line 15"/>
            <p:cNvSpPr>
              <a:spLocks noChangeShapeType="1"/>
            </p:cNvSpPr>
            <p:nvPr/>
          </p:nvSpPr>
          <p:spPr bwMode="auto">
            <a:xfrm flipH="1">
              <a:off x="2154" y="1207"/>
              <a:ext cx="0" cy="318"/>
            </a:xfrm>
            <a:prstGeom prst="line">
              <a:avLst/>
            </a:prstGeom>
            <a:noFill/>
            <a:ln w="38100">
              <a:solidFill>
                <a:srgbClr val="00CCFF"/>
              </a:solidFill>
              <a:round/>
              <a:tailEnd type="oval"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defPPr>
                <a:defRPr lang="zh-CN"/>
              </a:defPPr>
              <a:lvl1pPr algn="l" rtl="0" eaLnBrk="0" fontAlgn="base" hangingPunct="0">
                <a:spcBef>
                  <a:spcPct val="0"/>
                </a:spcBef>
                <a:spcAft>
                  <a:spcPct val="0"/>
                </a:spcAft>
                <a:defRPr b="1" kern="1200">
                  <a:solidFill>
                    <a:srgbClr val="FF0000"/>
                  </a:solidFill>
                  <a:latin typeface="Arial" pitchFamily="34" charset="0"/>
                  <a:ea typeface="宋体" panose="02010600030101010101" pitchFamily="2" charset="-122"/>
                  <a:cs typeface="+mn-cs"/>
                </a:defRPr>
              </a:lvl1pPr>
              <a:lvl2pPr marL="457200" algn="l" rtl="0" eaLnBrk="0" fontAlgn="base" hangingPunct="0">
                <a:spcBef>
                  <a:spcPct val="0"/>
                </a:spcBef>
                <a:spcAft>
                  <a:spcPct val="0"/>
                </a:spcAft>
                <a:defRPr b="1" kern="1200">
                  <a:solidFill>
                    <a:srgbClr val="FF0000"/>
                  </a:solidFill>
                  <a:latin typeface="Arial" pitchFamily="34" charset="0"/>
                  <a:ea typeface="宋体" panose="02010600030101010101" pitchFamily="2" charset="-122"/>
                  <a:cs typeface="+mn-cs"/>
                </a:defRPr>
              </a:lvl2pPr>
              <a:lvl3pPr marL="914400" algn="l" rtl="0" eaLnBrk="0" fontAlgn="base" hangingPunct="0">
                <a:spcBef>
                  <a:spcPct val="0"/>
                </a:spcBef>
                <a:spcAft>
                  <a:spcPct val="0"/>
                </a:spcAft>
                <a:defRPr b="1" kern="1200">
                  <a:solidFill>
                    <a:srgbClr val="FF0000"/>
                  </a:solidFill>
                  <a:latin typeface="Arial" pitchFamily="34" charset="0"/>
                  <a:ea typeface="宋体" panose="02010600030101010101" pitchFamily="2" charset="-122"/>
                  <a:cs typeface="+mn-cs"/>
                </a:defRPr>
              </a:lvl3pPr>
              <a:lvl4pPr marL="1371600" algn="l" rtl="0" eaLnBrk="0" fontAlgn="base" hangingPunct="0">
                <a:spcBef>
                  <a:spcPct val="0"/>
                </a:spcBef>
                <a:spcAft>
                  <a:spcPct val="0"/>
                </a:spcAft>
                <a:defRPr b="1" kern="1200">
                  <a:solidFill>
                    <a:srgbClr val="FF0000"/>
                  </a:solidFill>
                  <a:latin typeface="Arial" pitchFamily="34" charset="0"/>
                  <a:ea typeface="宋体" panose="02010600030101010101" pitchFamily="2" charset="-122"/>
                  <a:cs typeface="+mn-cs"/>
                </a:defRPr>
              </a:lvl4pPr>
              <a:lvl5pPr marL="1828800" algn="l" rtl="0" eaLnBrk="0" fontAlgn="base" hangingPunct="0">
                <a:spcBef>
                  <a:spcPct val="0"/>
                </a:spcBef>
                <a:spcAft>
                  <a:spcPct val="0"/>
                </a:spcAft>
                <a:defRPr b="1" kern="1200">
                  <a:solidFill>
                    <a:srgbClr val="FF0000"/>
                  </a:solidFill>
                  <a:latin typeface="Arial" pitchFamily="34" charset="0"/>
                  <a:ea typeface="宋体" panose="02010600030101010101" pitchFamily="2" charset="-122"/>
                  <a:cs typeface="+mn-cs"/>
                </a:defRPr>
              </a:lvl5pPr>
              <a:lvl6pPr marL="2286000" algn="l" defTabSz="914400" rtl="0" eaLnBrk="1" latinLnBrk="0" hangingPunct="1">
                <a:defRPr b="1" kern="1200">
                  <a:solidFill>
                    <a:srgbClr val="FF0000"/>
                  </a:solidFill>
                  <a:latin typeface="Arial" pitchFamily="34" charset="0"/>
                  <a:ea typeface="宋体" panose="02010600030101010101" pitchFamily="2" charset="-122"/>
                  <a:cs typeface="+mn-cs"/>
                </a:defRPr>
              </a:lvl6pPr>
              <a:lvl7pPr marL="2743200" algn="l" defTabSz="914400" rtl="0" eaLnBrk="1" latinLnBrk="0" hangingPunct="1">
                <a:defRPr b="1" kern="1200">
                  <a:solidFill>
                    <a:srgbClr val="FF0000"/>
                  </a:solidFill>
                  <a:latin typeface="Arial" pitchFamily="34" charset="0"/>
                  <a:ea typeface="宋体" panose="02010600030101010101" pitchFamily="2" charset="-122"/>
                  <a:cs typeface="+mn-cs"/>
                </a:defRPr>
              </a:lvl7pPr>
              <a:lvl8pPr marL="3200400" algn="l" defTabSz="914400" rtl="0" eaLnBrk="1" latinLnBrk="0" hangingPunct="1">
                <a:defRPr b="1" kern="1200">
                  <a:solidFill>
                    <a:srgbClr val="FF0000"/>
                  </a:solidFill>
                  <a:latin typeface="Arial" pitchFamily="34" charset="0"/>
                  <a:ea typeface="宋体" panose="02010600030101010101" pitchFamily="2" charset="-122"/>
                  <a:cs typeface="+mn-cs"/>
                </a:defRPr>
              </a:lvl8pPr>
              <a:lvl9pPr marL="3657600" algn="l" defTabSz="914400" rtl="0" eaLnBrk="1" latinLnBrk="0" hangingPunct="1">
                <a:defRPr b="1" kern="1200">
                  <a:solidFill>
                    <a:srgbClr val="FF0000"/>
                  </a:solidFill>
                  <a:latin typeface="Arial" pitchFamily="34" charset="0"/>
                  <a:ea typeface="宋体" panose="02010600030101010101" pitchFamily="2" charset="-122"/>
                  <a:cs typeface="+mn-cs"/>
                </a:defRPr>
              </a:lvl9pPr>
            </a:lstStyle>
            <a:p>
              <a:endParaRPr lang="zh-CN" altLang="en-US"/>
            </a:p>
          </p:txBody>
        </p:sp>
        <p:sp>
          <p:nvSpPr>
            <p:cNvPr id="7190" name="Rectangle 16"/>
            <p:cNvSpPr>
              <a:spLocks noChangeArrowheads="1"/>
            </p:cNvSpPr>
            <p:nvPr/>
          </p:nvSpPr>
          <p:spPr bwMode="auto">
            <a:xfrm>
              <a:off x="1565" y="1525"/>
              <a:ext cx="1210" cy="453"/>
            </a:xfrm>
            <a:prstGeom prst="rect">
              <a:avLst/>
            </a:prstGeom>
            <a:solidFill>
              <a:srgbClr val="FFFFCC"/>
            </a:solidFill>
            <a:ln w="38100">
              <a:solidFill>
                <a:srgbClr val="00CCFF"/>
              </a:solidFill>
              <a:miter lim="800000"/>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defPPr>
                <a:defRPr lang="zh-CN"/>
              </a:defPPr>
              <a:lvl1pPr algn="l" rtl="0" eaLnBrk="0" fontAlgn="base" hangingPunct="0">
                <a:spcBef>
                  <a:spcPct val="20000"/>
                </a:spcBef>
                <a:spcAft>
                  <a:spcPct val="0"/>
                </a:spcAft>
                <a:buChar char="•"/>
                <a:defRPr sz="3200" b="1" kern="1200">
                  <a:solidFill>
                    <a:schemeClr val="tx1"/>
                  </a:solidFill>
                  <a:latin typeface="Arial" pitchFamily="34" charset="0"/>
                  <a:ea typeface="宋体" panose="02010600030101010101" pitchFamily="2" charset="-122"/>
                  <a:cs typeface="+mn-cs"/>
                </a:defRPr>
              </a:lvl1pPr>
              <a:lvl2pPr marL="742950" indent="-285750" algn="l" rtl="0" eaLnBrk="0" fontAlgn="base" hangingPunct="0">
                <a:spcBef>
                  <a:spcPct val="20000"/>
                </a:spcBef>
                <a:spcAft>
                  <a:spcPct val="0"/>
                </a:spcAft>
                <a:buChar char="–"/>
                <a:defRPr sz="2800" b="1" kern="1200">
                  <a:solidFill>
                    <a:schemeClr val="tx1"/>
                  </a:solidFill>
                  <a:latin typeface="Arial" pitchFamily="34" charset="0"/>
                  <a:ea typeface="宋体" panose="02010600030101010101" pitchFamily="2" charset="-122"/>
                  <a:cs typeface="+mn-cs"/>
                </a:defRPr>
              </a:lvl2pPr>
              <a:lvl3pPr marL="1143000" indent="-228600" algn="l" rtl="0" eaLnBrk="0" fontAlgn="base" hangingPunct="0">
                <a:spcBef>
                  <a:spcPct val="20000"/>
                </a:spcBef>
                <a:spcAft>
                  <a:spcPct val="0"/>
                </a:spcAft>
                <a:buChar char="•"/>
                <a:defRPr sz="2400" b="1" kern="1200">
                  <a:solidFill>
                    <a:schemeClr val="tx1"/>
                  </a:solidFill>
                  <a:latin typeface="Arial" pitchFamily="34" charset="0"/>
                  <a:ea typeface="宋体" panose="02010600030101010101" pitchFamily="2" charset="-122"/>
                  <a:cs typeface="+mn-cs"/>
                </a:defRPr>
              </a:lvl3pPr>
              <a:lvl4pPr marL="1600200" indent="-228600" algn="l" rtl="0" eaLnBrk="0" fontAlgn="base" hangingPunct="0">
                <a:spcBef>
                  <a:spcPct val="20000"/>
                </a:spcBef>
                <a:spcAft>
                  <a:spcPct val="0"/>
                </a:spcAft>
                <a:buChar char="–"/>
                <a:defRPr sz="2000" b="1" kern="1200">
                  <a:solidFill>
                    <a:schemeClr val="tx1"/>
                  </a:solidFill>
                  <a:latin typeface="Arial" pitchFamily="34" charset="0"/>
                  <a:ea typeface="宋体" panose="02010600030101010101" pitchFamily="2" charset="-122"/>
                  <a:cs typeface="+mn-cs"/>
                </a:defRPr>
              </a:lvl4pPr>
              <a:lvl5pPr marL="2057400" indent="-228600" algn="l" rtl="0" eaLnBrk="0" fontAlgn="base" hangingPunct="0">
                <a:spcBef>
                  <a:spcPct val="20000"/>
                </a:spcBef>
                <a:spcAft>
                  <a:spcPct val="0"/>
                </a:spcAft>
                <a:buChar char="»"/>
                <a:defRPr sz="2000" b="1"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har char="»"/>
                <a:defRPr sz="2000" b="1"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har char="»"/>
                <a:defRPr sz="2000" b="1"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har char="»"/>
                <a:defRPr sz="2000" b="1"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har char="»"/>
                <a:defRPr sz="2000" b="1" kern="1200">
                  <a:solidFill>
                    <a:schemeClr val="tx1"/>
                  </a:solidFill>
                  <a:latin typeface="Arial" pitchFamily="34" charset="0"/>
                  <a:ea typeface="宋体" panose="02010600030101010101" pitchFamily="2" charset="-122"/>
                  <a:cs typeface="+mn-cs"/>
                </a:defRPr>
              </a:lvl9pPr>
            </a:lstStyle>
            <a:p>
              <a:pPr algn="ctr" eaLnBrk="1" hangingPunct="1">
                <a:spcBef>
                  <a:spcPct val="0"/>
                </a:spcBef>
                <a:buFontTx/>
                <a:buNone/>
              </a:pPr>
              <a:r>
                <a:rPr lang="zh-CN" altLang="en-US" sz="2800">
                  <a:solidFill>
                    <a:srgbClr val="003366"/>
                  </a:solidFill>
                  <a:ea typeface="华文新魏" panose="02010800040101010101" pitchFamily="2" charset="-122"/>
                </a:rPr>
                <a:t>絮凝沉淀</a:t>
              </a:r>
              <a:endParaRPr lang="zh-CN" altLang="en-US" sz="2800">
                <a:solidFill>
                  <a:srgbClr val="003366"/>
                </a:solidFill>
                <a:ea typeface="华文新魏" panose="02010800040101010101" pitchFamily="2" charset="-122"/>
              </a:endParaRPr>
            </a:p>
          </p:txBody>
        </p:sp>
      </p:grpSp>
      <p:grpSp>
        <p:nvGrpSpPr>
          <p:cNvPr id="25617" name="Group 17"/>
          <p:cNvGrpSpPr/>
          <p:nvPr/>
        </p:nvGrpSpPr>
        <p:grpSpPr>
          <a:xfrm>
            <a:off x="4570413" y="1916113"/>
            <a:ext cx="2066925" cy="1223962"/>
            <a:chOff x="2879" y="1207"/>
            <a:chExt cx="1302" cy="771"/>
          </a:xfrm>
        </p:grpSpPr>
        <p:sp>
          <p:nvSpPr>
            <p:cNvPr id="7186" name="Line 18"/>
            <p:cNvSpPr>
              <a:spLocks noChangeShapeType="1"/>
            </p:cNvSpPr>
            <p:nvPr/>
          </p:nvSpPr>
          <p:spPr bwMode="auto">
            <a:xfrm flipH="1">
              <a:off x="3560" y="1207"/>
              <a:ext cx="0" cy="318"/>
            </a:xfrm>
            <a:prstGeom prst="line">
              <a:avLst/>
            </a:prstGeom>
            <a:noFill/>
            <a:ln w="38100">
              <a:solidFill>
                <a:srgbClr val="00CCFF"/>
              </a:solidFill>
              <a:round/>
              <a:tailEnd type="oval"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defPPr>
                <a:defRPr lang="zh-CN"/>
              </a:defPPr>
              <a:lvl1pPr algn="l" rtl="0" eaLnBrk="0" fontAlgn="base" hangingPunct="0">
                <a:spcBef>
                  <a:spcPct val="0"/>
                </a:spcBef>
                <a:spcAft>
                  <a:spcPct val="0"/>
                </a:spcAft>
                <a:defRPr b="1" kern="1200">
                  <a:solidFill>
                    <a:srgbClr val="FF0000"/>
                  </a:solidFill>
                  <a:latin typeface="Arial" pitchFamily="34" charset="0"/>
                  <a:ea typeface="宋体" panose="02010600030101010101" pitchFamily="2" charset="-122"/>
                  <a:cs typeface="+mn-cs"/>
                </a:defRPr>
              </a:lvl1pPr>
              <a:lvl2pPr marL="457200" algn="l" rtl="0" eaLnBrk="0" fontAlgn="base" hangingPunct="0">
                <a:spcBef>
                  <a:spcPct val="0"/>
                </a:spcBef>
                <a:spcAft>
                  <a:spcPct val="0"/>
                </a:spcAft>
                <a:defRPr b="1" kern="1200">
                  <a:solidFill>
                    <a:srgbClr val="FF0000"/>
                  </a:solidFill>
                  <a:latin typeface="Arial" pitchFamily="34" charset="0"/>
                  <a:ea typeface="宋体" panose="02010600030101010101" pitchFamily="2" charset="-122"/>
                  <a:cs typeface="+mn-cs"/>
                </a:defRPr>
              </a:lvl2pPr>
              <a:lvl3pPr marL="914400" algn="l" rtl="0" eaLnBrk="0" fontAlgn="base" hangingPunct="0">
                <a:spcBef>
                  <a:spcPct val="0"/>
                </a:spcBef>
                <a:spcAft>
                  <a:spcPct val="0"/>
                </a:spcAft>
                <a:defRPr b="1" kern="1200">
                  <a:solidFill>
                    <a:srgbClr val="FF0000"/>
                  </a:solidFill>
                  <a:latin typeface="Arial" pitchFamily="34" charset="0"/>
                  <a:ea typeface="宋体" panose="02010600030101010101" pitchFamily="2" charset="-122"/>
                  <a:cs typeface="+mn-cs"/>
                </a:defRPr>
              </a:lvl3pPr>
              <a:lvl4pPr marL="1371600" algn="l" rtl="0" eaLnBrk="0" fontAlgn="base" hangingPunct="0">
                <a:spcBef>
                  <a:spcPct val="0"/>
                </a:spcBef>
                <a:spcAft>
                  <a:spcPct val="0"/>
                </a:spcAft>
                <a:defRPr b="1" kern="1200">
                  <a:solidFill>
                    <a:srgbClr val="FF0000"/>
                  </a:solidFill>
                  <a:latin typeface="Arial" pitchFamily="34" charset="0"/>
                  <a:ea typeface="宋体" panose="02010600030101010101" pitchFamily="2" charset="-122"/>
                  <a:cs typeface="+mn-cs"/>
                </a:defRPr>
              </a:lvl4pPr>
              <a:lvl5pPr marL="1828800" algn="l" rtl="0" eaLnBrk="0" fontAlgn="base" hangingPunct="0">
                <a:spcBef>
                  <a:spcPct val="0"/>
                </a:spcBef>
                <a:spcAft>
                  <a:spcPct val="0"/>
                </a:spcAft>
                <a:defRPr b="1" kern="1200">
                  <a:solidFill>
                    <a:srgbClr val="FF0000"/>
                  </a:solidFill>
                  <a:latin typeface="Arial" pitchFamily="34" charset="0"/>
                  <a:ea typeface="宋体" panose="02010600030101010101" pitchFamily="2" charset="-122"/>
                  <a:cs typeface="+mn-cs"/>
                </a:defRPr>
              </a:lvl5pPr>
              <a:lvl6pPr marL="2286000" algn="l" defTabSz="914400" rtl="0" eaLnBrk="1" latinLnBrk="0" hangingPunct="1">
                <a:defRPr b="1" kern="1200">
                  <a:solidFill>
                    <a:srgbClr val="FF0000"/>
                  </a:solidFill>
                  <a:latin typeface="Arial" pitchFamily="34" charset="0"/>
                  <a:ea typeface="宋体" panose="02010600030101010101" pitchFamily="2" charset="-122"/>
                  <a:cs typeface="+mn-cs"/>
                </a:defRPr>
              </a:lvl6pPr>
              <a:lvl7pPr marL="2743200" algn="l" defTabSz="914400" rtl="0" eaLnBrk="1" latinLnBrk="0" hangingPunct="1">
                <a:defRPr b="1" kern="1200">
                  <a:solidFill>
                    <a:srgbClr val="FF0000"/>
                  </a:solidFill>
                  <a:latin typeface="Arial" pitchFamily="34" charset="0"/>
                  <a:ea typeface="宋体" panose="02010600030101010101" pitchFamily="2" charset="-122"/>
                  <a:cs typeface="+mn-cs"/>
                </a:defRPr>
              </a:lvl7pPr>
              <a:lvl8pPr marL="3200400" algn="l" defTabSz="914400" rtl="0" eaLnBrk="1" latinLnBrk="0" hangingPunct="1">
                <a:defRPr b="1" kern="1200">
                  <a:solidFill>
                    <a:srgbClr val="FF0000"/>
                  </a:solidFill>
                  <a:latin typeface="Arial" pitchFamily="34" charset="0"/>
                  <a:ea typeface="宋体" panose="02010600030101010101" pitchFamily="2" charset="-122"/>
                  <a:cs typeface="+mn-cs"/>
                </a:defRPr>
              </a:lvl8pPr>
              <a:lvl9pPr marL="3657600" algn="l" defTabSz="914400" rtl="0" eaLnBrk="1" latinLnBrk="0" hangingPunct="1">
                <a:defRPr b="1" kern="1200">
                  <a:solidFill>
                    <a:srgbClr val="FF0000"/>
                  </a:solidFill>
                  <a:latin typeface="Arial" pitchFamily="34" charset="0"/>
                  <a:ea typeface="宋体" panose="02010600030101010101" pitchFamily="2" charset="-122"/>
                  <a:cs typeface="+mn-cs"/>
                </a:defRPr>
              </a:lvl9pPr>
            </a:lstStyle>
            <a:p>
              <a:endParaRPr lang="zh-CN" altLang="en-US"/>
            </a:p>
          </p:txBody>
        </p:sp>
        <p:sp>
          <p:nvSpPr>
            <p:cNvPr id="7187" name="Line 19"/>
            <p:cNvSpPr>
              <a:spLocks noChangeShapeType="1"/>
            </p:cNvSpPr>
            <p:nvPr/>
          </p:nvSpPr>
          <p:spPr bwMode="auto">
            <a:xfrm>
              <a:off x="2879" y="1207"/>
              <a:ext cx="681" cy="0"/>
            </a:xfrm>
            <a:prstGeom prst="line">
              <a:avLst/>
            </a:prstGeom>
            <a:noFill/>
            <a:ln w="38100">
              <a:solidFill>
                <a:srgbClr val="00CCFF"/>
              </a:solidFill>
              <a:rou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defPPr>
                <a:defRPr lang="zh-CN"/>
              </a:defPPr>
              <a:lvl1pPr algn="l" rtl="0" eaLnBrk="0" fontAlgn="base" hangingPunct="0">
                <a:spcBef>
                  <a:spcPct val="0"/>
                </a:spcBef>
                <a:spcAft>
                  <a:spcPct val="0"/>
                </a:spcAft>
                <a:defRPr b="1" kern="1200">
                  <a:solidFill>
                    <a:srgbClr val="FF0000"/>
                  </a:solidFill>
                  <a:latin typeface="Arial" pitchFamily="34" charset="0"/>
                  <a:ea typeface="宋体" panose="02010600030101010101" pitchFamily="2" charset="-122"/>
                  <a:cs typeface="+mn-cs"/>
                </a:defRPr>
              </a:lvl1pPr>
              <a:lvl2pPr marL="457200" algn="l" rtl="0" eaLnBrk="0" fontAlgn="base" hangingPunct="0">
                <a:spcBef>
                  <a:spcPct val="0"/>
                </a:spcBef>
                <a:spcAft>
                  <a:spcPct val="0"/>
                </a:spcAft>
                <a:defRPr b="1" kern="1200">
                  <a:solidFill>
                    <a:srgbClr val="FF0000"/>
                  </a:solidFill>
                  <a:latin typeface="Arial" pitchFamily="34" charset="0"/>
                  <a:ea typeface="宋体" panose="02010600030101010101" pitchFamily="2" charset="-122"/>
                  <a:cs typeface="+mn-cs"/>
                </a:defRPr>
              </a:lvl2pPr>
              <a:lvl3pPr marL="914400" algn="l" rtl="0" eaLnBrk="0" fontAlgn="base" hangingPunct="0">
                <a:spcBef>
                  <a:spcPct val="0"/>
                </a:spcBef>
                <a:spcAft>
                  <a:spcPct val="0"/>
                </a:spcAft>
                <a:defRPr b="1" kern="1200">
                  <a:solidFill>
                    <a:srgbClr val="FF0000"/>
                  </a:solidFill>
                  <a:latin typeface="Arial" pitchFamily="34" charset="0"/>
                  <a:ea typeface="宋体" panose="02010600030101010101" pitchFamily="2" charset="-122"/>
                  <a:cs typeface="+mn-cs"/>
                </a:defRPr>
              </a:lvl3pPr>
              <a:lvl4pPr marL="1371600" algn="l" rtl="0" eaLnBrk="0" fontAlgn="base" hangingPunct="0">
                <a:spcBef>
                  <a:spcPct val="0"/>
                </a:spcBef>
                <a:spcAft>
                  <a:spcPct val="0"/>
                </a:spcAft>
                <a:defRPr b="1" kern="1200">
                  <a:solidFill>
                    <a:srgbClr val="FF0000"/>
                  </a:solidFill>
                  <a:latin typeface="Arial" pitchFamily="34" charset="0"/>
                  <a:ea typeface="宋体" panose="02010600030101010101" pitchFamily="2" charset="-122"/>
                  <a:cs typeface="+mn-cs"/>
                </a:defRPr>
              </a:lvl4pPr>
              <a:lvl5pPr marL="1828800" algn="l" rtl="0" eaLnBrk="0" fontAlgn="base" hangingPunct="0">
                <a:spcBef>
                  <a:spcPct val="0"/>
                </a:spcBef>
                <a:spcAft>
                  <a:spcPct val="0"/>
                </a:spcAft>
                <a:defRPr b="1" kern="1200">
                  <a:solidFill>
                    <a:srgbClr val="FF0000"/>
                  </a:solidFill>
                  <a:latin typeface="Arial" pitchFamily="34" charset="0"/>
                  <a:ea typeface="宋体" panose="02010600030101010101" pitchFamily="2" charset="-122"/>
                  <a:cs typeface="+mn-cs"/>
                </a:defRPr>
              </a:lvl5pPr>
              <a:lvl6pPr marL="2286000" algn="l" defTabSz="914400" rtl="0" eaLnBrk="1" latinLnBrk="0" hangingPunct="1">
                <a:defRPr b="1" kern="1200">
                  <a:solidFill>
                    <a:srgbClr val="FF0000"/>
                  </a:solidFill>
                  <a:latin typeface="Arial" pitchFamily="34" charset="0"/>
                  <a:ea typeface="宋体" panose="02010600030101010101" pitchFamily="2" charset="-122"/>
                  <a:cs typeface="+mn-cs"/>
                </a:defRPr>
              </a:lvl6pPr>
              <a:lvl7pPr marL="2743200" algn="l" defTabSz="914400" rtl="0" eaLnBrk="1" latinLnBrk="0" hangingPunct="1">
                <a:defRPr b="1" kern="1200">
                  <a:solidFill>
                    <a:srgbClr val="FF0000"/>
                  </a:solidFill>
                  <a:latin typeface="Arial" pitchFamily="34" charset="0"/>
                  <a:ea typeface="宋体" panose="02010600030101010101" pitchFamily="2" charset="-122"/>
                  <a:cs typeface="+mn-cs"/>
                </a:defRPr>
              </a:lvl7pPr>
              <a:lvl8pPr marL="3200400" algn="l" defTabSz="914400" rtl="0" eaLnBrk="1" latinLnBrk="0" hangingPunct="1">
                <a:defRPr b="1" kern="1200">
                  <a:solidFill>
                    <a:srgbClr val="FF0000"/>
                  </a:solidFill>
                  <a:latin typeface="Arial" pitchFamily="34" charset="0"/>
                  <a:ea typeface="宋体" panose="02010600030101010101" pitchFamily="2" charset="-122"/>
                  <a:cs typeface="+mn-cs"/>
                </a:defRPr>
              </a:lvl8pPr>
              <a:lvl9pPr marL="3657600" algn="l" defTabSz="914400" rtl="0" eaLnBrk="1" latinLnBrk="0" hangingPunct="1">
                <a:defRPr b="1" kern="1200">
                  <a:solidFill>
                    <a:srgbClr val="FF0000"/>
                  </a:solidFill>
                  <a:latin typeface="Arial" pitchFamily="34" charset="0"/>
                  <a:ea typeface="宋体" panose="02010600030101010101" pitchFamily="2" charset="-122"/>
                  <a:cs typeface="+mn-cs"/>
                </a:defRPr>
              </a:lvl9pPr>
            </a:lstStyle>
            <a:p>
              <a:endParaRPr lang="zh-CN" altLang="en-US"/>
            </a:p>
          </p:txBody>
        </p:sp>
        <p:sp>
          <p:nvSpPr>
            <p:cNvPr id="7188" name="Rectangle 20"/>
            <p:cNvSpPr>
              <a:spLocks noChangeArrowheads="1"/>
            </p:cNvSpPr>
            <p:nvPr/>
          </p:nvSpPr>
          <p:spPr bwMode="auto">
            <a:xfrm>
              <a:off x="2971" y="1525"/>
              <a:ext cx="1210" cy="453"/>
            </a:xfrm>
            <a:prstGeom prst="rect">
              <a:avLst/>
            </a:prstGeom>
            <a:solidFill>
              <a:srgbClr val="FFFFCC"/>
            </a:solidFill>
            <a:ln w="38100">
              <a:solidFill>
                <a:srgbClr val="00CCFF"/>
              </a:solidFill>
              <a:miter lim="800000"/>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defPPr>
                <a:defRPr lang="zh-CN"/>
              </a:defPPr>
              <a:lvl1pPr algn="l" rtl="0" eaLnBrk="0" fontAlgn="base" hangingPunct="0">
                <a:spcBef>
                  <a:spcPct val="20000"/>
                </a:spcBef>
                <a:spcAft>
                  <a:spcPct val="0"/>
                </a:spcAft>
                <a:buChar char="•"/>
                <a:defRPr sz="3200" b="1" kern="1200">
                  <a:solidFill>
                    <a:schemeClr val="tx1"/>
                  </a:solidFill>
                  <a:latin typeface="Arial" pitchFamily="34" charset="0"/>
                  <a:ea typeface="宋体" panose="02010600030101010101" pitchFamily="2" charset="-122"/>
                  <a:cs typeface="+mn-cs"/>
                </a:defRPr>
              </a:lvl1pPr>
              <a:lvl2pPr marL="742950" indent="-285750" algn="l" rtl="0" eaLnBrk="0" fontAlgn="base" hangingPunct="0">
                <a:spcBef>
                  <a:spcPct val="20000"/>
                </a:spcBef>
                <a:spcAft>
                  <a:spcPct val="0"/>
                </a:spcAft>
                <a:buChar char="–"/>
                <a:defRPr sz="2800" b="1" kern="1200">
                  <a:solidFill>
                    <a:schemeClr val="tx1"/>
                  </a:solidFill>
                  <a:latin typeface="Arial" pitchFamily="34" charset="0"/>
                  <a:ea typeface="宋体" panose="02010600030101010101" pitchFamily="2" charset="-122"/>
                  <a:cs typeface="+mn-cs"/>
                </a:defRPr>
              </a:lvl2pPr>
              <a:lvl3pPr marL="1143000" indent="-228600" algn="l" rtl="0" eaLnBrk="0" fontAlgn="base" hangingPunct="0">
                <a:spcBef>
                  <a:spcPct val="20000"/>
                </a:spcBef>
                <a:spcAft>
                  <a:spcPct val="0"/>
                </a:spcAft>
                <a:buChar char="•"/>
                <a:defRPr sz="2400" b="1" kern="1200">
                  <a:solidFill>
                    <a:schemeClr val="tx1"/>
                  </a:solidFill>
                  <a:latin typeface="Arial" pitchFamily="34" charset="0"/>
                  <a:ea typeface="宋体" panose="02010600030101010101" pitchFamily="2" charset="-122"/>
                  <a:cs typeface="+mn-cs"/>
                </a:defRPr>
              </a:lvl3pPr>
              <a:lvl4pPr marL="1600200" indent="-228600" algn="l" rtl="0" eaLnBrk="0" fontAlgn="base" hangingPunct="0">
                <a:spcBef>
                  <a:spcPct val="20000"/>
                </a:spcBef>
                <a:spcAft>
                  <a:spcPct val="0"/>
                </a:spcAft>
                <a:buChar char="–"/>
                <a:defRPr sz="2000" b="1" kern="1200">
                  <a:solidFill>
                    <a:schemeClr val="tx1"/>
                  </a:solidFill>
                  <a:latin typeface="Arial" pitchFamily="34" charset="0"/>
                  <a:ea typeface="宋体" panose="02010600030101010101" pitchFamily="2" charset="-122"/>
                  <a:cs typeface="+mn-cs"/>
                </a:defRPr>
              </a:lvl4pPr>
              <a:lvl5pPr marL="2057400" indent="-228600" algn="l" rtl="0" eaLnBrk="0" fontAlgn="base" hangingPunct="0">
                <a:spcBef>
                  <a:spcPct val="20000"/>
                </a:spcBef>
                <a:spcAft>
                  <a:spcPct val="0"/>
                </a:spcAft>
                <a:buChar char="»"/>
                <a:defRPr sz="2000" b="1"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har char="»"/>
                <a:defRPr sz="2000" b="1"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har char="»"/>
                <a:defRPr sz="2000" b="1"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har char="»"/>
                <a:defRPr sz="2000" b="1"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har char="»"/>
                <a:defRPr sz="2000" b="1" kern="1200">
                  <a:solidFill>
                    <a:schemeClr val="tx1"/>
                  </a:solidFill>
                  <a:latin typeface="Arial" pitchFamily="34" charset="0"/>
                  <a:ea typeface="宋体" panose="02010600030101010101" pitchFamily="2" charset="-122"/>
                  <a:cs typeface="+mn-cs"/>
                </a:defRPr>
              </a:lvl9pPr>
            </a:lstStyle>
            <a:p>
              <a:pPr algn="ctr" eaLnBrk="1" hangingPunct="1">
                <a:spcBef>
                  <a:spcPct val="0"/>
                </a:spcBef>
                <a:buFontTx/>
                <a:buNone/>
              </a:pPr>
              <a:r>
                <a:rPr lang="zh-CN" altLang="en-US" sz="2400">
                  <a:solidFill>
                    <a:srgbClr val="003366"/>
                  </a:solidFill>
                  <a:ea typeface="华文新魏" panose="02010800040101010101" pitchFamily="2" charset="-122"/>
                </a:rPr>
                <a:t>拥挤沉淀或</a:t>
              </a:r>
              <a:endParaRPr lang="zh-CN" altLang="en-US" sz="2400">
                <a:solidFill>
                  <a:srgbClr val="003366"/>
                </a:solidFill>
                <a:ea typeface="华文新魏" panose="02010800040101010101" pitchFamily="2" charset="-122"/>
              </a:endParaRPr>
            </a:p>
            <a:p>
              <a:pPr algn="ctr" eaLnBrk="1" hangingPunct="1">
                <a:spcBef>
                  <a:spcPct val="0"/>
                </a:spcBef>
                <a:buFontTx/>
                <a:buNone/>
              </a:pPr>
              <a:r>
                <a:rPr lang="zh-CN" altLang="en-US" sz="1800">
                  <a:solidFill>
                    <a:srgbClr val="003366"/>
                  </a:solidFill>
                  <a:ea typeface="华文新魏" panose="02010800040101010101" pitchFamily="2" charset="-122"/>
                </a:rPr>
                <a:t>成层（区域）沉淀</a:t>
              </a:r>
              <a:endParaRPr lang="zh-CN" altLang="en-US" sz="1800">
                <a:solidFill>
                  <a:srgbClr val="003366"/>
                </a:solidFill>
                <a:ea typeface="华文新魏" panose="02010800040101010101" pitchFamily="2" charset="-122"/>
              </a:endParaRPr>
            </a:p>
          </p:txBody>
        </p:sp>
      </p:grpSp>
      <p:grpSp>
        <p:nvGrpSpPr>
          <p:cNvPr id="25621" name="Group 21"/>
          <p:cNvGrpSpPr/>
          <p:nvPr/>
        </p:nvGrpSpPr>
        <p:grpSpPr>
          <a:xfrm>
            <a:off x="5651500" y="1898650"/>
            <a:ext cx="3217863" cy="1223963"/>
            <a:chOff x="3560" y="1207"/>
            <a:chExt cx="2027" cy="771"/>
          </a:xfrm>
        </p:grpSpPr>
        <p:sp>
          <p:nvSpPr>
            <p:cNvPr id="7183" name="Line 22"/>
            <p:cNvSpPr>
              <a:spLocks noChangeShapeType="1"/>
            </p:cNvSpPr>
            <p:nvPr/>
          </p:nvSpPr>
          <p:spPr bwMode="auto">
            <a:xfrm flipH="1">
              <a:off x="4967" y="1207"/>
              <a:ext cx="0" cy="317"/>
            </a:xfrm>
            <a:prstGeom prst="line">
              <a:avLst/>
            </a:prstGeom>
            <a:noFill/>
            <a:ln w="38100">
              <a:solidFill>
                <a:srgbClr val="00CCFF"/>
              </a:solidFill>
              <a:round/>
              <a:tailEnd type="oval"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defPPr>
                <a:defRPr lang="zh-CN"/>
              </a:defPPr>
              <a:lvl1pPr algn="l" rtl="0" eaLnBrk="0" fontAlgn="base" hangingPunct="0">
                <a:spcBef>
                  <a:spcPct val="0"/>
                </a:spcBef>
                <a:spcAft>
                  <a:spcPct val="0"/>
                </a:spcAft>
                <a:defRPr b="1" kern="1200">
                  <a:solidFill>
                    <a:srgbClr val="FF0000"/>
                  </a:solidFill>
                  <a:latin typeface="Arial" pitchFamily="34" charset="0"/>
                  <a:ea typeface="宋体" panose="02010600030101010101" pitchFamily="2" charset="-122"/>
                  <a:cs typeface="+mn-cs"/>
                </a:defRPr>
              </a:lvl1pPr>
              <a:lvl2pPr marL="457200" algn="l" rtl="0" eaLnBrk="0" fontAlgn="base" hangingPunct="0">
                <a:spcBef>
                  <a:spcPct val="0"/>
                </a:spcBef>
                <a:spcAft>
                  <a:spcPct val="0"/>
                </a:spcAft>
                <a:defRPr b="1" kern="1200">
                  <a:solidFill>
                    <a:srgbClr val="FF0000"/>
                  </a:solidFill>
                  <a:latin typeface="Arial" pitchFamily="34" charset="0"/>
                  <a:ea typeface="宋体" panose="02010600030101010101" pitchFamily="2" charset="-122"/>
                  <a:cs typeface="+mn-cs"/>
                </a:defRPr>
              </a:lvl2pPr>
              <a:lvl3pPr marL="914400" algn="l" rtl="0" eaLnBrk="0" fontAlgn="base" hangingPunct="0">
                <a:spcBef>
                  <a:spcPct val="0"/>
                </a:spcBef>
                <a:spcAft>
                  <a:spcPct val="0"/>
                </a:spcAft>
                <a:defRPr b="1" kern="1200">
                  <a:solidFill>
                    <a:srgbClr val="FF0000"/>
                  </a:solidFill>
                  <a:latin typeface="Arial" pitchFamily="34" charset="0"/>
                  <a:ea typeface="宋体" panose="02010600030101010101" pitchFamily="2" charset="-122"/>
                  <a:cs typeface="+mn-cs"/>
                </a:defRPr>
              </a:lvl3pPr>
              <a:lvl4pPr marL="1371600" algn="l" rtl="0" eaLnBrk="0" fontAlgn="base" hangingPunct="0">
                <a:spcBef>
                  <a:spcPct val="0"/>
                </a:spcBef>
                <a:spcAft>
                  <a:spcPct val="0"/>
                </a:spcAft>
                <a:defRPr b="1" kern="1200">
                  <a:solidFill>
                    <a:srgbClr val="FF0000"/>
                  </a:solidFill>
                  <a:latin typeface="Arial" pitchFamily="34" charset="0"/>
                  <a:ea typeface="宋体" panose="02010600030101010101" pitchFamily="2" charset="-122"/>
                  <a:cs typeface="+mn-cs"/>
                </a:defRPr>
              </a:lvl4pPr>
              <a:lvl5pPr marL="1828800" algn="l" rtl="0" eaLnBrk="0" fontAlgn="base" hangingPunct="0">
                <a:spcBef>
                  <a:spcPct val="0"/>
                </a:spcBef>
                <a:spcAft>
                  <a:spcPct val="0"/>
                </a:spcAft>
                <a:defRPr b="1" kern="1200">
                  <a:solidFill>
                    <a:srgbClr val="FF0000"/>
                  </a:solidFill>
                  <a:latin typeface="Arial" pitchFamily="34" charset="0"/>
                  <a:ea typeface="宋体" panose="02010600030101010101" pitchFamily="2" charset="-122"/>
                  <a:cs typeface="+mn-cs"/>
                </a:defRPr>
              </a:lvl5pPr>
              <a:lvl6pPr marL="2286000" algn="l" defTabSz="914400" rtl="0" eaLnBrk="1" latinLnBrk="0" hangingPunct="1">
                <a:defRPr b="1" kern="1200">
                  <a:solidFill>
                    <a:srgbClr val="FF0000"/>
                  </a:solidFill>
                  <a:latin typeface="Arial" pitchFamily="34" charset="0"/>
                  <a:ea typeface="宋体" panose="02010600030101010101" pitchFamily="2" charset="-122"/>
                  <a:cs typeface="+mn-cs"/>
                </a:defRPr>
              </a:lvl6pPr>
              <a:lvl7pPr marL="2743200" algn="l" defTabSz="914400" rtl="0" eaLnBrk="1" latinLnBrk="0" hangingPunct="1">
                <a:defRPr b="1" kern="1200">
                  <a:solidFill>
                    <a:srgbClr val="FF0000"/>
                  </a:solidFill>
                  <a:latin typeface="Arial" pitchFamily="34" charset="0"/>
                  <a:ea typeface="宋体" panose="02010600030101010101" pitchFamily="2" charset="-122"/>
                  <a:cs typeface="+mn-cs"/>
                </a:defRPr>
              </a:lvl7pPr>
              <a:lvl8pPr marL="3200400" algn="l" defTabSz="914400" rtl="0" eaLnBrk="1" latinLnBrk="0" hangingPunct="1">
                <a:defRPr b="1" kern="1200">
                  <a:solidFill>
                    <a:srgbClr val="FF0000"/>
                  </a:solidFill>
                  <a:latin typeface="Arial" pitchFamily="34" charset="0"/>
                  <a:ea typeface="宋体" panose="02010600030101010101" pitchFamily="2" charset="-122"/>
                  <a:cs typeface="+mn-cs"/>
                </a:defRPr>
              </a:lvl8pPr>
              <a:lvl9pPr marL="3657600" algn="l" defTabSz="914400" rtl="0" eaLnBrk="1" latinLnBrk="0" hangingPunct="1">
                <a:defRPr b="1" kern="1200">
                  <a:solidFill>
                    <a:srgbClr val="FF0000"/>
                  </a:solidFill>
                  <a:latin typeface="Arial" pitchFamily="34" charset="0"/>
                  <a:ea typeface="宋体" panose="02010600030101010101" pitchFamily="2" charset="-122"/>
                  <a:cs typeface="+mn-cs"/>
                </a:defRPr>
              </a:lvl9pPr>
            </a:lstStyle>
            <a:p>
              <a:endParaRPr lang="zh-CN" altLang="en-US"/>
            </a:p>
          </p:txBody>
        </p:sp>
        <p:sp>
          <p:nvSpPr>
            <p:cNvPr id="7184" name="Rectangle 23"/>
            <p:cNvSpPr>
              <a:spLocks noChangeArrowheads="1"/>
            </p:cNvSpPr>
            <p:nvPr/>
          </p:nvSpPr>
          <p:spPr bwMode="auto">
            <a:xfrm>
              <a:off x="4377" y="1525"/>
              <a:ext cx="1210" cy="453"/>
            </a:xfrm>
            <a:prstGeom prst="rect">
              <a:avLst/>
            </a:prstGeom>
            <a:solidFill>
              <a:srgbClr val="FFFFCC"/>
            </a:solidFill>
            <a:ln w="38100">
              <a:solidFill>
                <a:srgbClr val="00CCFF"/>
              </a:solidFill>
              <a:miter lim="800000"/>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defPPr>
                <a:defRPr lang="zh-CN"/>
              </a:defPPr>
              <a:lvl1pPr algn="l" rtl="0" eaLnBrk="0" fontAlgn="base" hangingPunct="0">
                <a:spcBef>
                  <a:spcPct val="20000"/>
                </a:spcBef>
                <a:spcAft>
                  <a:spcPct val="0"/>
                </a:spcAft>
                <a:buChar char="•"/>
                <a:defRPr sz="3200" b="1" kern="1200">
                  <a:solidFill>
                    <a:schemeClr val="tx1"/>
                  </a:solidFill>
                  <a:latin typeface="Arial" pitchFamily="34" charset="0"/>
                  <a:ea typeface="宋体" panose="02010600030101010101" pitchFamily="2" charset="-122"/>
                  <a:cs typeface="+mn-cs"/>
                </a:defRPr>
              </a:lvl1pPr>
              <a:lvl2pPr marL="742950" indent="-285750" algn="l" rtl="0" eaLnBrk="0" fontAlgn="base" hangingPunct="0">
                <a:spcBef>
                  <a:spcPct val="20000"/>
                </a:spcBef>
                <a:spcAft>
                  <a:spcPct val="0"/>
                </a:spcAft>
                <a:buChar char="–"/>
                <a:defRPr sz="2800" b="1" kern="1200">
                  <a:solidFill>
                    <a:schemeClr val="tx1"/>
                  </a:solidFill>
                  <a:latin typeface="Arial" pitchFamily="34" charset="0"/>
                  <a:ea typeface="宋体" panose="02010600030101010101" pitchFamily="2" charset="-122"/>
                  <a:cs typeface="+mn-cs"/>
                </a:defRPr>
              </a:lvl2pPr>
              <a:lvl3pPr marL="1143000" indent="-228600" algn="l" rtl="0" eaLnBrk="0" fontAlgn="base" hangingPunct="0">
                <a:spcBef>
                  <a:spcPct val="20000"/>
                </a:spcBef>
                <a:spcAft>
                  <a:spcPct val="0"/>
                </a:spcAft>
                <a:buChar char="•"/>
                <a:defRPr sz="2400" b="1" kern="1200">
                  <a:solidFill>
                    <a:schemeClr val="tx1"/>
                  </a:solidFill>
                  <a:latin typeface="Arial" pitchFamily="34" charset="0"/>
                  <a:ea typeface="宋体" panose="02010600030101010101" pitchFamily="2" charset="-122"/>
                  <a:cs typeface="+mn-cs"/>
                </a:defRPr>
              </a:lvl3pPr>
              <a:lvl4pPr marL="1600200" indent="-228600" algn="l" rtl="0" eaLnBrk="0" fontAlgn="base" hangingPunct="0">
                <a:spcBef>
                  <a:spcPct val="20000"/>
                </a:spcBef>
                <a:spcAft>
                  <a:spcPct val="0"/>
                </a:spcAft>
                <a:buChar char="–"/>
                <a:defRPr sz="2000" b="1" kern="1200">
                  <a:solidFill>
                    <a:schemeClr val="tx1"/>
                  </a:solidFill>
                  <a:latin typeface="Arial" pitchFamily="34" charset="0"/>
                  <a:ea typeface="宋体" panose="02010600030101010101" pitchFamily="2" charset="-122"/>
                  <a:cs typeface="+mn-cs"/>
                </a:defRPr>
              </a:lvl4pPr>
              <a:lvl5pPr marL="2057400" indent="-228600" algn="l" rtl="0" eaLnBrk="0" fontAlgn="base" hangingPunct="0">
                <a:spcBef>
                  <a:spcPct val="20000"/>
                </a:spcBef>
                <a:spcAft>
                  <a:spcPct val="0"/>
                </a:spcAft>
                <a:buChar char="»"/>
                <a:defRPr sz="2000" b="1"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har char="»"/>
                <a:defRPr sz="2000" b="1"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har char="»"/>
                <a:defRPr sz="2000" b="1"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har char="»"/>
                <a:defRPr sz="2000" b="1"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har char="»"/>
                <a:defRPr sz="2000" b="1" kern="1200">
                  <a:solidFill>
                    <a:schemeClr val="tx1"/>
                  </a:solidFill>
                  <a:latin typeface="Arial" pitchFamily="34" charset="0"/>
                  <a:ea typeface="宋体" panose="02010600030101010101" pitchFamily="2" charset="-122"/>
                  <a:cs typeface="+mn-cs"/>
                </a:defRPr>
              </a:lvl9pPr>
            </a:lstStyle>
            <a:p>
              <a:pPr algn="ctr" eaLnBrk="1" hangingPunct="1">
                <a:spcBef>
                  <a:spcPct val="0"/>
                </a:spcBef>
                <a:buFontTx/>
                <a:buNone/>
              </a:pPr>
              <a:r>
                <a:rPr lang="zh-CN" altLang="en-US" sz="2800">
                  <a:solidFill>
                    <a:srgbClr val="003366"/>
                  </a:solidFill>
                  <a:ea typeface="华文新魏" panose="02010800040101010101" pitchFamily="2" charset="-122"/>
                </a:rPr>
                <a:t>压缩沉淀</a:t>
              </a:r>
              <a:endParaRPr lang="zh-CN" altLang="en-US" sz="2800">
                <a:solidFill>
                  <a:srgbClr val="003366"/>
                </a:solidFill>
                <a:ea typeface="华文新魏" panose="02010800040101010101" pitchFamily="2" charset="-122"/>
              </a:endParaRPr>
            </a:p>
          </p:txBody>
        </p:sp>
        <p:sp>
          <p:nvSpPr>
            <p:cNvPr id="7185" name="Line 24"/>
            <p:cNvSpPr>
              <a:spLocks noChangeShapeType="1"/>
            </p:cNvSpPr>
            <p:nvPr/>
          </p:nvSpPr>
          <p:spPr bwMode="auto">
            <a:xfrm>
              <a:off x="3560" y="1207"/>
              <a:ext cx="1407" cy="0"/>
            </a:xfrm>
            <a:prstGeom prst="line">
              <a:avLst/>
            </a:prstGeom>
            <a:noFill/>
            <a:ln w="38100">
              <a:solidFill>
                <a:srgbClr val="00CCFF"/>
              </a:solidFill>
              <a:rou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defPPr>
                <a:defRPr lang="zh-CN"/>
              </a:defPPr>
              <a:lvl1pPr algn="l" rtl="0" eaLnBrk="0" fontAlgn="base" hangingPunct="0">
                <a:spcBef>
                  <a:spcPct val="0"/>
                </a:spcBef>
                <a:spcAft>
                  <a:spcPct val="0"/>
                </a:spcAft>
                <a:defRPr b="1" kern="1200">
                  <a:solidFill>
                    <a:srgbClr val="FF0000"/>
                  </a:solidFill>
                  <a:latin typeface="Arial" pitchFamily="34" charset="0"/>
                  <a:ea typeface="宋体" panose="02010600030101010101" pitchFamily="2" charset="-122"/>
                  <a:cs typeface="+mn-cs"/>
                </a:defRPr>
              </a:lvl1pPr>
              <a:lvl2pPr marL="457200" algn="l" rtl="0" eaLnBrk="0" fontAlgn="base" hangingPunct="0">
                <a:spcBef>
                  <a:spcPct val="0"/>
                </a:spcBef>
                <a:spcAft>
                  <a:spcPct val="0"/>
                </a:spcAft>
                <a:defRPr b="1" kern="1200">
                  <a:solidFill>
                    <a:srgbClr val="FF0000"/>
                  </a:solidFill>
                  <a:latin typeface="Arial" pitchFamily="34" charset="0"/>
                  <a:ea typeface="宋体" panose="02010600030101010101" pitchFamily="2" charset="-122"/>
                  <a:cs typeface="+mn-cs"/>
                </a:defRPr>
              </a:lvl2pPr>
              <a:lvl3pPr marL="914400" algn="l" rtl="0" eaLnBrk="0" fontAlgn="base" hangingPunct="0">
                <a:spcBef>
                  <a:spcPct val="0"/>
                </a:spcBef>
                <a:spcAft>
                  <a:spcPct val="0"/>
                </a:spcAft>
                <a:defRPr b="1" kern="1200">
                  <a:solidFill>
                    <a:srgbClr val="FF0000"/>
                  </a:solidFill>
                  <a:latin typeface="Arial" pitchFamily="34" charset="0"/>
                  <a:ea typeface="宋体" panose="02010600030101010101" pitchFamily="2" charset="-122"/>
                  <a:cs typeface="+mn-cs"/>
                </a:defRPr>
              </a:lvl3pPr>
              <a:lvl4pPr marL="1371600" algn="l" rtl="0" eaLnBrk="0" fontAlgn="base" hangingPunct="0">
                <a:spcBef>
                  <a:spcPct val="0"/>
                </a:spcBef>
                <a:spcAft>
                  <a:spcPct val="0"/>
                </a:spcAft>
                <a:defRPr b="1" kern="1200">
                  <a:solidFill>
                    <a:srgbClr val="FF0000"/>
                  </a:solidFill>
                  <a:latin typeface="Arial" pitchFamily="34" charset="0"/>
                  <a:ea typeface="宋体" panose="02010600030101010101" pitchFamily="2" charset="-122"/>
                  <a:cs typeface="+mn-cs"/>
                </a:defRPr>
              </a:lvl4pPr>
              <a:lvl5pPr marL="1828800" algn="l" rtl="0" eaLnBrk="0" fontAlgn="base" hangingPunct="0">
                <a:spcBef>
                  <a:spcPct val="0"/>
                </a:spcBef>
                <a:spcAft>
                  <a:spcPct val="0"/>
                </a:spcAft>
                <a:defRPr b="1" kern="1200">
                  <a:solidFill>
                    <a:srgbClr val="FF0000"/>
                  </a:solidFill>
                  <a:latin typeface="Arial" pitchFamily="34" charset="0"/>
                  <a:ea typeface="宋体" panose="02010600030101010101" pitchFamily="2" charset="-122"/>
                  <a:cs typeface="+mn-cs"/>
                </a:defRPr>
              </a:lvl5pPr>
              <a:lvl6pPr marL="2286000" algn="l" defTabSz="914400" rtl="0" eaLnBrk="1" latinLnBrk="0" hangingPunct="1">
                <a:defRPr b="1" kern="1200">
                  <a:solidFill>
                    <a:srgbClr val="FF0000"/>
                  </a:solidFill>
                  <a:latin typeface="Arial" pitchFamily="34" charset="0"/>
                  <a:ea typeface="宋体" panose="02010600030101010101" pitchFamily="2" charset="-122"/>
                  <a:cs typeface="+mn-cs"/>
                </a:defRPr>
              </a:lvl6pPr>
              <a:lvl7pPr marL="2743200" algn="l" defTabSz="914400" rtl="0" eaLnBrk="1" latinLnBrk="0" hangingPunct="1">
                <a:defRPr b="1" kern="1200">
                  <a:solidFill>
                    <a:srgbClr val="FF0000"/>
                  </a:solidFill>
                  <a:latin typeface="Arial" pitchFamily="34" charset="0"/>
                  <a:ea typeface="宋体" panose="02010600030101010101" pitchFamily="2" charset="-122"/>
                  <a:cs typeface="+mn-cs"/>
                </a:defRPr>
              </a:lvl7pPr>
              <a:lvl8pPr marL="3200400" algn="l" defTabSz="914400" rtl="0" eaLnBrk="1" latinLnBrk="0" hangingPunct="1">
                <a:defRPr b="1" kern="1200">
                  <a:solidFill>
                    <a:srgbClr val="FF0000"/>
                  </a:solidFill>
                  <a:latin typeface="Arial" pitchFamily="34" charset="0"/>
                  <a:ea typeface="宋体" panose="02010600030101010101" pitchFamily="2" charset="-122"/>
                  <a:cs typeface="+mn-cs"/>
                </a:defRPr>
              </a:lvl8pPr>
              <a:lvl9pPr marL="3657600" algn="l" defTabSz="914400" rtl="0" eaLnBrk="1" latinLnBrk="0" hangingPunct="1">
                <a:defRPr b="1" kern="1200">
                  <a:solidFill>
                    <a:srgbClr val="FF0000"/>
                  </a:solidFill>
                  <a:latin typeface="Arial" pitchFamily="34" charset="0"/>
                  <a:ea typeface="宋体" panose="02010600030101010101" pitchFamily="2" charset="-122"/>
                  <a:cs typeface="+mn-cs"/>
                </a:defRPr>
              </a:lvl9pPr>
            </a:lstStyle>
            <a:p>
              <a:endParaRPr lang="zh-CN" altLang="en-US"/>
            </a:p>
          </p:txBody>
        </p:sp>
      </p:grpSp>
      <p:grpSp>
        <p:nvGrpSpPr>
          <p:cNvPr id="25625" name="Group 25"/>
          <p:cNvGrpSpPr/>
          <p:nvPr/>
        </p:nvGrpSpPr>
        <p:grpSpPr>
          <a:xfrm>
            <a:off x="1916113" y="3159125"/>
            <a:ext cx="6335712" cy="3343275"/>
            <a:chOff x="1202" y="1978"/>
            <a:chExt cx="3991" cy="2106"/>
          </a:xfrm>
        </p:grpSpPr>
        <p:sp>
          <p:nvSpPr>
            <p:cNvPr id="7181" name="Line 26"/>
            <p:cNvSpPr>
              <a:spLocks noChangeShapeType="1"/>
            </p:cNvSpPr>
            <p:nvPr/>
          </p:nvSpPr>
          <p:spPr bwMode="auto">
            <a:xfrm flipH="1">
              <a:off x="3560" y="1978"/>
              <a:ext cx="0" cy="409"/>
            </a:xfrm>
            <a:prstGeom prst="line">
              <a:avLst/>
            </a:prstGeom>
            <a:noFill/>
            <a:ln w="38100">
              <a:solidFill>
                <a:srgbClr val="CCFFCC"/>
              </a:solidFill>
              <a:round/>
              <a:tailEnd type="oval"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defPPr>
                <a:defRPr lang="zh-CN"/>
              </a:defPPr>
              <a:lvl1pPr algn="l" rtl="0" eaLnBrk="0" fontAlgn="base" hangingPunct="0">
                <a:spcBef>
                  <a:spcPct val="0"/>
                </a:spcBef>
                <a:spcAft>
                  <a:spcPct val="0"/>
                </a:spcAft>
                <a:defRPr b="1" kern="1200">
                  <a:solidFill>
                    <a:srgbClr val="FF0000"/>
                  </a:solidFill>
                  <a:latin typeface="Arial" pitchFamily="34" charset="0"/>
                  <a:ea typeface="宋体" panose="02010600030101010101" pitchFamily="2" charset="-122"/>
                  <a:cs typeface="+mn-cs"/>
                </a:defRPr>
              </a:lvl1pPr>
              <a:lvl2pPr marL="457200" algn="l" rtl="0" eaLnBrk="0" fontAlgn="base" hangingPunct="0">
                <a:spcBef>
                  <a:spcPct val="0"/>
                </a:spcBef>
                <a:spcAft>
                  <a:spcPct val="0"/>
                </a:spcAft>
                <a:defRPr b="1" kern="1200">
                  <a:solidFill>
                    <a:srgbClr val="FF0000"/>
                  </a:solidFill>
                  <a:latin typeface="Arial" pitchFamily="34" charset="0"/>
                  <a:ea typeface="宋体" panose="02010600030101010101" pitchFamily="2" charset="-122"/>
                  <a:cs typeface="+mn-cs"/>
                </a:defRPr>
              </a:lvl2pPr>
              <a:lvl3pPr marL="914400" algn="l" rtl="0" eaLnBrk="0" fontAlgn="base" hangingPunct="0">
                <a:spcBef>
                  <a:spcPct val="0"/>
                </a:spcBef>
                <a:spcAft>
                  <a:spcPct val="0"/>
                </a:spcAft>
                <a:defRPr b="1" kern="1200">
                  <a:solidFill>
                    <a:srgbClr val="FF0000"/>
                  </a:solidFill>
                  <a:latin typeface="Arial" pitchFamily="34" charset="0"/>
                  <a:ea typeface="宋体" panose="02010600030101010101" pitchFamily="2" charset="-122"/>
                  <a:cs typeface="+mn-cs"/>
                </a:defRPr>
              </a:lvl3pPr>
              <a:lvl4pPr marL="1371600" algn="l" rtl="0" eaLnBrk="0" fontAlgn="base" hangingPunct="0">
                <a:spcBef>
                  <a:spcPct val="0"/>
                </a:spcBef>
                <a:spcAft>
                  <a:spcPct val="0"/>
                </a:spcAft>
                <a:defRPr b="1" kern="1200">
                  <a:solidFill>
                    <a:srgbClr val="FF0000"/>
                  </a:solidFill>
                  <a:latin typeface="Arial" pitchFamily="34" charset="0"/>
                  <a:ea typeface="宋体" panose="02010600030101010101" pitchFamily="2" charset="-122"/>
                  <a:cs typeface="+mn-cs"/>
                </a:defRPr>
              </a:lvl4pPr>
              <a:lvl5pPr marL="1828800" algn="l" rtl="0" eaLnBrk="0" fontAlgn="base" hangingPunct="0">
                <a:spcBef>
                  <a:spcPct val="0"/>
                </a:spcBef>
                <a:spcAft>
                  <a:spcPct val="0"/>
                </a:spcAft>
                <a:defRPr b="1" kern="1200">
                  <a:solidFill>
                    <a:srgbClr val="FF0000"/>
                  </a:solidFill>
                  <a:latin typeface="Arial" pitchFamily="34" charset="0"/>
                  <a:ea typeface="宋体" panose="02010600030101010101" pitchFamily="2" charset="-122"/>
                  <a:cs typeface="+mn-cs"/>
                </a:defRPr>
              </a:lvl5pPr>
              <a:lvl6pPr marL="2286000" algn="l" defTabSz="914400" rtl="0" eaLnBrk="1" latinLnBrk="0" hangingPunct="1">
                <a:defRPr b="1" kern="1200">
                  <a:solidFill>
                    <a:srgbClr val="FF0000"/>
                  </a:solidFill>
                  <a:latin typeface="Arial" pitchFamily="34" charset="0"/>
                  <a:ea typeface="宋体" panose="02010600030101010101" pitchFamily="2" charset="-122"/>
                  <a:cs typeface="+mn-cs"/>
                </a:defRPr>
              </a:lvl6pPr>
              <a:lvl7pPr marL="2743200" algn="l" defTabSz="914400" rtl="0" eaLnBrk="1" latinLnBrk="0" hangingPunct="1">
                <a:defRPr b="1" kern="1200">
                  <a:solidFill>
                    <a:srgbClr val="FF0000"/>
                  </a:solidFill>
                  <a:latin typeface="Arial" pitchFamily="34" charset="0"/>
                  <a:ea typeface="宋体" panose="02010600030101010101" pitchFamily="2" charset="-122"/>
                  <a:cs typeface="+mn-cs"/>
                </a:defRPr>
              </a:lvl7pPr>
              <a:lvl8pPr marL="3200400" algn="l" defTabSz="914400" rtl="0" eaLnBrk="1" latinLnBrk="0" hangingPunct="1">
                <a:defRPr b="1" kern="1200">
                  <a:solidFill>
                    <a:srgbClr val="FF0000"/>
                  </a:solidFill>
                  <a:latin typeface="Arial" pitchFamily="34" charset="0"/>
                  <a:ea typeface="宋体" panose="02010600030101010101" pitchFamily="2" charset="-122"/>
                  <a:cs typeface="+mn-cs"/>
                </a:defRPr>
              </a:lvl8pPr>
              <a:lvl9pPr marL="3657600" algn="l" defTabSz="914400" rtl="0" eaLnBrk="1" latinLnBrk="0" hangingPunct="1">
                <a:defRPr b="1" kern="1200">
                  <a:solidFill>
                    <a:srgbClr val="FF0000"/>
                  </a:solidFill>
                  <a:latin typeface="Arial" pitchFamily="34" charset="0"/>
                  <a:ea typeface="宋体" panose="02010600030101010101" pitchFamily="2" charset="-122"/>
                  <a:cs typeface="+mn-cs"/>
                </a:defRPr>
              </a:lvl9pPr>
            </a:lstStyle>
            <a:p>
              <a:endParaRPr lang="zh-CN" altLang="en-US"/>
            </a:p>
          </p:txBody>
        </p:sp>
        <p:sp>
          <p:nvSpPr>
            <p:cNvPr id="7182" name="Rectangle 27"/>
            <p:cNvSpPr>
              <a:spLocks noChangeArrowheads="1"/>
            </p:cNvSpPr>
            <p:nvPr/>
          </p:nvSpPr>
          <p:spPr bwMode="auto">
            <a:xfrm>
              <a:off x="1202" y="2388"/>
              <a:ext cx="3991" cy="1696"/>
            </a:xfrm>
            <a:prstGeom prst="rect">
              <a:avLst/>
            </a:prstGeom>
            <a:solidFill>
              <a:srgbClr val="CCFFCC"/>
            </a:solidFill>
            <a:ln w="38100">
              <a:solidFill>
                <a:srgbClr val="FFCC99"/>
              </a:solidFill>
              <a:miter lim="800000"/>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defPPr>
                <a:defRPr lang="zh-CN"/>
              </a:defPPr>
              <a:lvl1pPr algn="l" rtl="0" eaLnBrk="0" fontAlgn="base" hangingPunct="0">
                <a:spcBef>
                  <a:spcPct val="20000"/>
                </a:spcBef>
                <a:spcAft>
                  <a:spcPct val="0"/>
                </a:spcAft>
                <a:buChar char="•"/>
                <a:defRPr sz="3200" b="1" kern="1200">
                  <a:solidFill>
                    <a:schemeClr val="tx1"/>
                  </a:solidFill>
                  <a:latin typeface="Arial" pitchFamily="34" charset="0"/>
                  <a:ea typeface="宋体" panose="02010600030101010101" pitchFamily="2" charset="-122"/>
                  <a:cs typeface="+mn-cs"/>
                </a:defRPr>
              </a:lvl1pPr>
              <a:lvl2pPr marL="742950" indent="-285750" algn="l" rtl="0" eaLnBrk="0" fontAlgn="base" hangingPunct="0">
                <a:spcBef>
                  <a:spcPct val="20000"/>
                </a:spcBef>
                <a:spcAft>
                  <a:spcPct val="0"/>
                </a:spcAft>
                <a:buChar char="–"/>
                <a:defRPr sz="2800" b="1" kern="1200">
                  <a:solidFill>
                    <a:schemeClr val="tx1"/>
                  </a:solidFill>
                  <a:latin typeface="Arial" pitchFamily="34" charset="0"/>
                  <a:ea typeface="宋体" panose="02010600030101010101" pitchFamily="2" charset="-122"/>
                  <a:cs typeface="+mn-cs"/>
                </a:defRPr>
              </a:lvl2pPr>
              <a:lvl3pPr marL="1143000" indent="-228600" algn="l" rtl="0" eaLnBrk="0" fontAlgn="base" hangingPunct="0">
                <a:spcBef>
                  <a:spcPct val="20000"/>
                </a:spcBef>
                <a:spcAft>
                  <a:spcPct val="0"/>
                </a:spcAft>
                <a:buChar char="•"/>
                <a:defRPr sz="2400" b="1" kern="1200">
                  <a:solidFill>
                    <a:schemeClr val="tx1"/>
                  </a:solidFill>
                  <a:latin typeface="Arial" pitchFamily="34" charset="0"/>
                  <a:ea typeface="宋体" panose="02010600030101010101" pitchFamily="2" charset="-122"/>
                  <a:cs typeface="+mn-cs"/>
                </a:defRPr>
              </a:lvl3pPr>
              <a:lvl4pPr marL="1600200" indent="-228600" algn="l" rtl="0" eaLnBrk="0" fontAlgn="base" hangingPunct="0">
                <a:spcBef>
                  <a:spcPct val="20000"/>
                </a:spcBef>
                <a:spcAft>
                  <a:spcPct val="0"/>
                </a:spcAft>
                <a:buChar char="–"/>
                <a:defRPr sz="2000" b="1" kern="1200">
                  <a:solidFill>
                    <a:schemeClr val="tx1"/>
                  </a:solidFill>
                  <a:latin typeface="Arial" pitchFamily="34" charset="0"/>
                  <a:ea typeface="宋体" panose="02010600030101010101" pitchFamily="2" charset="-122"/>
                  <a:cs typeface="+mn-cs"/>
                </a:defRPr>
              </a:lvl4pPr>
              <a:lvl5pPr marL="2057400" indent="-228600" algn="l" rtl="0" eaLnBrk="0" fontAlgn="base" hangingPunct="0">
                <a:spcBef>
                  <a:spcPct val="20000"/>
                </a:spcBef>
                <a:spcAft>
                  <a:spcPct val="0"/>
                </a:spcAft>
                <a:buChar char="»"/>
                <a:defRPr sz="2000" b="1"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har char="»"/>
                <a:defRPr sz="2000" b="1"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har char="»"/>
                <a:defRPr sz="2000" b="1"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har char="»"/>
                <a:defRPr sz="2000" b="1"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har char="»"/>
                <a:defRPr sz="2000" b="1" kern="1200">
                  <a:solidFill>
                    <a:schemeClr val="tx1"/>
                  </a:solidFill>
                  <a:latin typeface="Arial" pitchFamily="34" charset="0"/>
                  <a:ea typeface="宋体" panose="02010600030101010101" pitchFamily="2" charset="-122"/>
                  <a:cs typeface="+mn-cs"/>
                </a:defRPr>
              </a:lvl9pPr>
            </a:lstStyle>
            <a:p>
              <a:pPr eaLnBrk="1" hangingPunct="1">
                <a:spcBef>
                  <a:spcPct val="0"/>
                </a:spcBef>
                <a:buFontTx/>
                <a:buNone/>
              </a:pPr>
              <a:r>
                <a:rPr lang="zh-CN" altLang="en-US" sz="2800">
                  <a:solidFill>
                    <a:srgbClr val="003366"/>
                  </a:solidFill>
                  <a:latin typeface="华文新魏" panose="02010800040101010101" pitchFamily="2" charset="-122"/>
                  <a:ea typeface="华文新魏" panose="02010800040101010101" pitchFamily="2" charset="-122"/>
                </a:rPr>
                <a:t>悬浮物浓度较高（</a:t>
              </a:r>
              <a:r>
                <a:rPr lang="en-US" altLang="zh-CN" sz="2800">
                  <a:solidFill>
                    <a:srgbClr val="003366"/>
                  </a:solidFill>
                  <a:latin typeface="华文新魏" panose="02010800040101010101" pitchFamily="2" charset="-122"/>
                  <a:ea typeface="华文新魏" panose="02010800040101010101" pitchFamily="2" charset="-122"/>
                </a:rPr>
                <a:t>500mg/L</a:t>
              </a:r>
              <a:r>
                <a:rPr lang="zh-CN" altLang="en-US" sz="2800">
                  <a:solidFill>
                    <a:srgbClr val="003366"/>
                  </a:solidFill>
                  <a:latin typeface="华文新魏" panose="02010800040101010101" pitchFamily="2" charset="-122"/>
                  <a:ea typeface="华文新魏" panose="02010800040101010101" pitchFamily="2" charset="-122"/>
                </a:rPr>
                <a:t>以上）；沉淀过程中相邻悬浮颗粒之间有互相防碍，干扰，并在聚合力作用下，颗粒群结成一个整体向下沉淀，与澄清水之间形成清晰的液</a:t>
              </a:r>
              <a:r>
                <a:rPr lang="en-US" altLang="zh-CN" sz="2800">
                  <a:solidFill>
                    <a:srgbClr val="003366"/>
                  </a:solidFill>
                  <a:latin typeface="华文新魏" panose="02010800040101010101" pitchFamily="2" charset="-122"/>
                  <a:ea typeface="华文新魏" panose="02010800040101010101" pitchFamily="2" charset="-122"/>
                </a:rPr>
                <a:t>-</a:t>
              </a:r>
              <a:r>
                <a:rPr lang="zh-CN" altLang="en-US" sz="2800">
                  <a:solidFill>
                    <a:srgbClr val="003366"/>
                  </a:solidFill>
                  <a:latin typeface="华文新魏" panose="02010800040101010101" pitchFamily="2" charset="-122"/>
                  <a:ea typeface="华文新魏" panose="02010800040101010101" pitchFamily="2" charset="-122"/>
                </a:rPr>
                <a:t>固界面。如二次沉淀池下部、污泥浓缩池开始阶段。</a:t>
              </a:r>
              <a:endParaRPr lang="zh-CN" altLang="en-US" sz="2800">
                <a:solidFill>
                  <a:srgbClr val="003366"/>
                </a:solidFill>
                <a:latin typeface="华文新魏" panose="02010800040101010101" pitchFamily="2" charset="-122"/>
                <a:ea typeface="华文新魏" panose="02010800040101010101" pitchFamily="2" charset="-122"/>
              </a:endParaRPr>
            </a:p>
          </p:txBody>
        </p:sp>
      </p:grpSp>
      <p:grpSp>
        <p:nvGrpSpPr>
          <p:cNvPr id="25628" name="Group 28"/>
          <p:cNvGrpSpPr/>
          <p:nvPr/>
        </p:nvGrpSpPr>
        <p:grpSpPr>
          <a:xfrm>
            <a:off x="2662238" y="3159125"/>
            <a:ext cx="6481762" cy="2914650"/>
            <a:chOff x="1292" y="1978"/>
            <a:chExt cx="4083" cy="1836"/>
          </a:xfrm>
        </p:grpSpPr>
        <p:sp>
          <p:nvSpPr>
            <p:cNvPr id="7179" name="Line 29"/>
            <p:cNvSpPr>
              <a:spLocks noChangeShapeType="1"/>
            </p:cNvSpPr>
            <p:nvPr/>
          </p:nvSpPr>
          <p:spPr bwMode="auto">
            <a:xfrm flipH="1">
              <a:off x="4967" y="1978"/>
              <a:ext cx="0" cy="409"/>
            </a:xfrm>
            <a:prstGeom prst="line">
              <a:avLst/>
            </a:prstGeom>
            <a:noFill/>
            <a:ln w="38100">
              <a:solidFill>
                <a:srgbClr val="CCFFCC"/>
              </a:solidFill>
              <a:round/>
              <a:tailEnd type="oval"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defPPr>
                <a:defRPr lang="zh-CN"/>
              </a:defPPr>
              <a:lvl1pPr algn="l" rtl="0" eaLnBrk="0" fontAlgn="base" hangingPunct="0">
                <a:spcBef>
                  <a:spcPct val="0"/>
                </a:spcBef>
                <a:spcAft>
                  <a:spcPct val="0"/>
                </a:spcAft>
                <a:defRPr b="1" kern="1200">
                  <a:solidFill>
                    <a:srgbClr val="FF0000"/>
                  </a:solidFill>
                  <a:latin typeface="Arial" pitchFamily="34" charset="0"/>
                  <a:ea typeface="宋体" panose="02010600030101010101" pitchFamily="2" charset="-122"/>
                  <a:cs typeface="+mn-cs"/>
                </a:defRPr>
              </a:lvl1pPr>
              <a:lvl2pPr marL="457200" algn="l" rtl="0" eaLnBrk="0" fontAlgn="base" hangingPunct="0">
                <a:spcBef>
                  <a:spcPct val="0"/>
                </a:spcBef>
                <a:spcAft>
                  <a:spcPct val="0"/>
                </a:spcAft>
                <a:defRPr b="1" kern="1200">
                  <a:solidFill>
                    <a:srgbClr val="FF0000"/>
                  </a:solidFill>
                  <a:latin typeface="Arial" pitchFamily="34" charset="0"/>
                  <a:ea typeface="宋体" panose="02010600030101010101" pitchFamily="2" charset="-122"/>
                  <a:cs typeface="+mn-cs"/>
                </a:defRPr>
              </a:lvl2pPr>
              <a:lvl3pPr marL="914400" algn="l" rtl="0" eaLnBrk="0" fontAlgn="base" hangingPunct="0">
                <a:spcBef>
                  <a:spcPct val="0"/>
                </a:spcBef>
                <a:spcAft>
                  <a:spcPct val="0"/>
                </a:spcAft>
                <a:defRPr b="1" kern="1200">
                  <a:solidFill>
                    <a:srgbClr val="FF0000"/>
                  </a:solidFill>
                  <a:latin typeface="Arial" pitchFamily="34" charset="0"/>
                  <a:ea typeface="宋体" panose="02010600030101010101" pitchFamily="2" charset="-122"/>
                  <a:cs typeface="+mn-cs"/>
                </a:defRPr>
              </a:lvl3pPr>
              <a:lvl4pPr marL="1371600" algn="l" rtl="0" eaLnBrk="0" fontAlgn="base" hangingPunct="0">
                <a:spcBef>
                  <a:spcPct val="0"/>
                </a:spcBef>
                <a:spcAft>
                  <a:spcPct val="0"/>
                </a:spcAft>
                <a:defRPr b="1" kern="1200">
                  <a:solidFill>
                    <a:srgbClr val="FF0000"/>
                  </a:solidFill>
                  <a:latin typeface="Arial" pitchFamily="34" charset="0"/>
                  <a:ea typeface="宋体" panose="02010600030101010101" pitchFamily="2" charset="-122"/>
                  <a:cs typeface="+mn-cs"/>
                </a:defRPr>
              </a:lvl4pPr>
              <a:lvl5pPr marL="1828800" algn="l" rtl="0" eaLnBrk="0" fontAlgn="base" hangingPunct="0">
                <a:spcBef>
                  <a:spcPct val="0"/>
                </a:spcBef>
                <a:spcAft>
                  <a:spcPct val="0"/>
                </a:spcAft>
                <a:defRPr b="1" kern="1200">
                  <a:solidFill>
                    <a:srgbClr val="FF0000"/>
                  </a:solidFill>
                  <a:latin typeface="Arial" pitchFamily="34" charset="0"/>
                  <a:ea typeface="宋体" panose="02010600030101010101" pitchFamily="2" charset="-122"/>
                  <a:cs typeface="+mn-cs"/>
                </a:defRPr>
              </a:lvl5pPr>
              <a:lvl6pPr marL="2286000" algn="l" defTabSz="914400" rtl="0" eaLnBrk="1" latinLnBrk="0" hangingPunct="1">
                <a:defRPr b="1" kern="1200">
                  <a:solidFill>
                    <a:srgbClr val="FF0000"/>
                  </a:solidFill>
                  <a:latin typeface="Arial" pitchFamily="34" charset="0"/>
                  <a:ea typeface="宋体" panose="02010600030101010101" pitchFamily="2" charset="-122"/>
                  <a:cs typeface="+mn-cs"/>
                </a:defRPr>
              </a:lvl6pPr>
              <a:lvl7pPr marL="2743200" algn="l" defTabSz="914400" rtl="0" eaLnBrk="1" latinLnBrk="0" hangingPunct="1">
                <a:defRPr b="1" kern="1200">
                  <a:solidFill>
                    <a:srgbClr val="FF0000"/>
                  </a:solidFill>
                  <a:latin typeface="Arial" pitchFamily="34" charset="0"/>
                  <a:ea typeface="宋体" panose="02010600030101010101" pitchFamily="2" charset="-122"/>
                  <a:cs typeface="+mn-cs"/>
                </a:defRPr>
              </a:lvl7pPr>
              <a:lvl8pPr marL="3200400" algn="l" defTabSz="914400" rtl="0" eaLnBrk="1" latinLnBrk="0" hangingPunct="1">
                <a:defRPr b="1" kern="1200">
                  <a:solidFill>
                    <a:srgbClr val="FF0000"/>
                  </a:solidFill>
                  <a:latin typeface="Arial" pitchFamily="34" charset="0"/>
                  <a:ea typeface="宋体" panose="02010600030101010101" pitchFamily="2" charset="-122"/>
                  <a:cs typeface="+mn-cs"/>
                </a:defRPr>
              </a:lvl8pPr>
              <a:lvl9pPr marL="3657600" algn="l" defTabSz="914400" rtl="0" eaLnBrk="1" latinLnBrk="0" hangingPunct="1">
                <a:defRPr b="1" kern="1200">
                  <a:solidFill>
                    <a:srgbClr val="FF0000"/>
                  </a:solidFill>
                  <a:latin typeface="Arial" pitchFamily="34" charset="0"/>
                  <a:ea typeface="宋体" panose="02010600030101010101" pitchFamily="2" charset="-122"/>
                  <a:cs typeface="+mn-cs"/>
                </a:defRPr>
              </a:lvl9pPr>
            </a:lstStyle>
            <a:p>
              <a:endParaRPr lang="zh-CN" altLang="en-US"/>
            </a:p>
          </p:txBody>
        </p:sp>
        <p:sp>
          <p:nvSpPr>
            <p:cNvPr id="7180" name="Rectangle 30"/>
            <p:cNvSpPr>
              <a:spLocks noChangeArrowheads="1"/>
            </p:cNvSpPr>
            <p:nvPr/>
          </p:nvSpPr>
          <p:spPr bwMode="auto">
            <a:xfrm>
              <a:off x="1292" y="2387"/>
              <a:ext cx="4083" cy="1427"/>
            </a:xfrm>
            <a:prstGeom prst="rect">
              <a:avLst/>
            </a:prstGeom>
            <a:solidFill>
              <a:srgbClr val="CCFFFF"/>
            </a:solidFill>
            <a:ln w="38100">
              <a:solidFill>
                <a:srgbClr val="FFFF99"/>
              </a:solidFill>
              <a:miter lim="800000"/>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defPPr>
                <a:defRPr lang="zh-CN"/>
              </a:defPPr>
              <a:lvl1pPr algn="l" rtl="0" eaLnBrk="0" fontAlgn="base" hangingPunct="0">
                <a:spcBef>
                  <a:spcPct val="20000"/>
                </a:spcBef>
                <a:spcAft>
                  <a:spcPct val="0"/>
                </a:spcAft>
                <a:buChar char="•"/>
                <a:defRPr sz="3200" b="1" kern="1200">
                  <a:solidFill>
                    <a:schemeClr val="tx1"/>
                  </a:solidFill>
                  <a:latin typeface="Arial" pitchFamily="34" charset="0"/>
                  <a:ea typeface="宋体" panose="02010600030101010101" pitchFamily="2" charset="-122"/>
                  <a:cs typeface="+mn-cs"/>
                </a:defRPr>
              </a:lvl1pPr>
              <a:lvl2pPr marL="742950" indent="-285750" algn="l" rtl="0" eaLnBrk="0" fontAlgn="base" hangingPunct="0">
                <a:spcBef>
                  <a:spcPct val="20000"/>
                </a:spcBef>
                <a:spcAft>
                  <a:spcPct val="0"/>
                </a:spcAft>
                <a:buChar char="–"/>
                <a:defRPr sz="2800" b="1" kern="1200">
                  <a:solidFill>
                    <a:schemeClr val="tx1"/>
                  </a:solidFill>
                  <a:latin typeface="Arial" pitchFamily="34" charset="0"/>
                  <a:ea typeface="宋体" panose="02010600030101010101" pitchFamily="2" charset="-122"/>
                  <a:cs typeface="+mn-cs"/>
                </a:defRPr>
              </a:lvl2pPr>
              <a:lvl3pPr marL="1143000" indent="-228600" algn="l" rtl="0" eaLnBrk="0" fontAlgn="base" hangingPunct="0">
                <a:spcBef>
                  <a:spcPct val="20000"/>
                </a:spcBef>
                <a:spcAft>
                  <a:spcPct val="0"/>
                </a:spcAft>
                <a:buChar char="•"/>
                <a:defRPr sz="2400" b="1" kern="1200">
                  <a:solidFill>
                    <a:schemeClr val="tx1"/>
                  </a:solidFill>
                  <a:latin typeface="Arial" pitchFamily="34" charset="0"/>
                  <a:ea typeface="宋体" panose="02010600030101010101" pitchFamily="2" charset="-122"/>
                  <a:cs typeface="+mn-cs"/>
                </a:defRPr>
              </a:lvl3pPr>
              <a:lvl4pPr marL="1600200" indent="-228600" algn="l" rtl="0" eaLnBrk="0" fontAlgn="base" hangingPunct="0">
                <a:spcBef>
                  <a:spcPct val="20000"/>
                </a:spcBef>
                <a:spcAft>
                  <a:spcPct val="0"/>
                </a:spcAft>
                <a:buChar char="–"/>
                <a:defRPr sz="2000" b="1" kern="1200">
                  <a:solidFill>
                    <a:schemeClr val="tx1"/>
                  </a:solidFill>
                  <a:latin typeface="Arial" pitchFamily="34" charset="0"/>
                  <a:ea typeface="宋体" panose="02010600030101010101" pitchFamily="2" charset="-122"/>
                  <a:cs typeface="+mn-cs"/>
                </a:defRPr>
              </a:lvl4pPr>
              <a:lvl5pPr marL="2057400" indent="-228600" algn="l" rtl="0" eaLnBrk="0" fontAlgn="base" hangingPunct="0">
                <a:spcBef>
                  <a:spcPct val="20000"/>
                </a:spcBef>
                <a:spcAft>
                  <a:spcPct val="0"/>
                </a:spcAft>
                <a:buChar char="»"/>
                <a:defRPr sz="2000" b="1"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har char="»"/>
                <a:defRPr sz="2000" b="1"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har char="»"/>
                <a:defRPr sz="2000" b="1"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har char="»"/>
                <a:defRPr sz="2000" b="1"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har char="»"/>
                <a:defRPr sz="2000" b="1" kern="1200">
                  <a:solidFill>
                    <a:schemeClr val="tx1"/>
                  </a:solidFill>
                  <a:latin typeface="Arial" pitchFamily="34" charset="0"/>
                  <a:ea typeface="宋体" panose="02010600030101010101" pitchFamily="2" charset="-122"/>
                  <a:cs typeface="+mn-cs"/>
                </a:defRPr>
              </a:lvl9pPr>
            </a:lstStyle>
            <a:p>
              <a:pPr eaLnBrk="1" hangingPunct="1">
                <a:spcBef>
                  <a:spcPct val="0"/>
                </a:spcBef>
                <a:buFontTx/>
                <a:buNone/>
              </a:pPr>
              <a:r>
                <a:rPr lang="zh-CN" altLang="en-US" sz="2800">
                  <a:solidFill>
                    <a:srgbClr val="003366"/>
                  </a:solidFill>
                  <a:ea typeface="华文新魏" panose="02010800040101010101" pitchFamily="2" charset="-122"/>
                </a:rPr>
                <a:t>区域沉淀的继续</a:t>
              </a:r>
              <a:r>
                <a:rPr lang="en-US" altLang="zh-CN" sz="2800">
                  <a:solidFill>
                    <a:srgbClr val="003366"/>
                  </a:solidFill>
                  <a:ea typeface="华文新魏" panose="02010800040101010101" pitchFamily="2" charset="-122"/>
                </a:rPr>
                <a:t>,</a:t>
              </a:r>
              <a:r>
                <a:rPr lang="zh-CN" altLang="en-US" sz="2800">
                  <a:solidFill>
                    <a:srgbClr val="003366"/>
                  </a:solidFill>
                  <a:ea typeface="华文新魏" panose="02010800040101010101" pitchFamily="2" charset="-122"/>
                </a:rPr>
                <a:t>悬浮颗粒浓度很高；颗粒间相互相支承，上层颗粒在重力作用下，挤出下层颗粒间隙的水，使污泥得到浓缩。如二沉池污泥斗中、浓缩池中的浓缩过程。</a:t>
              </a:r>
              <a:endParaRPr lang="zh-CN" altLang="en-US" sz="2800">
                <a:solidFill>
                  <a:srgbClr val="003366"/>
                </a:solidFill>
                <a:ea typeface="华文新魏" panose="02010800040101010101" pitchFamily="2" charset="-122"/>
              </a:endParaRPr>
            </a:p>
          </p:txBody>
        </p:sp>
      </p:gr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12" presetClass="entr" presetSubtype="4" dur="1000" fill="hold" grpId="0" nodeType="afterEffect">
                                  <p:stCondLst>
                                    <p:cond delay="0"/>
                                  </p:stCondLst>
                                  <p:childTnLst>
                                    <p:set>
                                      <p:cBhvr>
                                        <p:cTn id="6" dur="1" fill="hold">
                                          <p:stCondLst>
                                            <p:cond delay="0"/>
                                          </p:stCondLst>
                                        </p:cTn>
                                        <p:tgtEl>
                                          <p:spTgt spid="25610"/>
                                        </p:tgtEl>
                                        <p:attrNameLst>
                                          <p:attrName>style.visibility</p:attrName>
                                        </p:attrNameLst>
                                      </p:cBhvr>
                                      <p:to>
                                        <p:strVal val="visible"/>
                                      </p:to>
                                    </p:set>
                                    <p:animEffect transition="in" filter="slide(fromBottom)">
                                      <p:cBhvr>
                                        <p:cTn id="7" dur="1000"/>
                                        <p:tgtEl>
                                          <p:spTgt spid="25610"/>
                                        </p:tgtEl>
                                      </p:cBhvr>
                                    </p:animEffect>
                                  </p:childTnLst>
                                </p:cTn>
                              </p:par>
                            </p:childTnLst>
                          </p:cTn>
                        </p:par>
                      </p:childTnLst>
                    </p:cTn>
                  </p:par>
                  <p:par>
                    <p:cTn id="8" fill="hold" nodeType="clickPar">
                      <p:stCondLst>
                        <p:cond delay="indefinite"/>
                        <p:cond evt="onBegin" delay="0">
                          <p:tn val="7"/>
                        </p:cond>
                      </p:stCondLst>
                      <p:childTnLst>
                        <p:par>
                          <p:cTn id="9" fill="hold">
                            <p:stCondLst>
                              <p:cond delay="0"/>
                            </p:stCondLst>
                            <p:childTnLst>
                              <p:par>
                                <p:cTn id="10" presetID="20" presetClass="entr" presetSubtype="0" dur="500" fill="hold" nodeType="clickEffect">
                                  <p:stCondLst>
                                    <p:cond delay="0"/>
                                  </p:stCondLst>
                                  <p:childTnLst>
                                    <p:set>
                                      <p:cBhvr>
                                        <p:cTn id="11" dur="1" fill="hold">
                                          <p:stCondLst>
                                            <p:cond delay="0"/>
                                          </p:stCondLst>
                                        </p:cTn>
                                        <p:tgtEl>
                                          <p:spTgt spid="25602"/>
                                        </p:tgtEl>
                                        <p:attrNameLst>
                                          <p:attrName>style.visibility</p:attrName>
                                        </p:attrNameLst>
                                      </p:cBhvr>
                                      <p:to>
                                        <p:strVal val="visible"/>
                                      </p:to>
                                    </p:set>
                                    <p:animEffect transition="in" filter="wedge">
                                      <p:cBhvr>
                                        <p:cTn id="12" dur="500"/>
                                        <p:tgtEl>
                                          <p:spTgt spid="25602"/>
                                        </p:tgtEl>
                                      </p:cBhvr>
                                    </p:animEffect>
                                  </p:childTnLst>
                                </p:cTn>
                              </p:par>
                            </p:childTnLst>
                          </p:cTn>
                        </p:par>
                      </p:childTnLst>
                    </p:cTn>
                  </p:par>
                  <p:par>
                    <p:cTn id="13" fill="hold" nodeType="clickPar">
                      <p:stCondLst>
                        <p:cond delay="indefinite"/>
                        <p:cond evt="onBegin" delay="0">
                          <p:tn val="12"/>
                        </p:cond>
                      </p:stCondLst>
                      <p:childTnLst>
                        <p:par>
                          <p:cTn id="14" fill="hold">
                            <p:stCondLst>
                              <p:cond delay="0"/>
                            </p:stCondLst>
                            <p:childTnLst>
                              <p:par>
                                <p:cTn id="15" presetID="8" presetClass="entr" presetSubtype="16" dur="500" fill="hold" nodeType="clickEffect">
                                  <p:stCondLst>
                                    <p:cond delay="0"/>
                                  </p:stCondLst>
                                  <p:childTnLst>
                                    <p:set>
                                      <p:cBhvr>
                                        <p:cTn id="16" dur="1" fill="hold">
                                          <p:stCondLst>
                                            <p:cond delay="0"/>
                                          </p:stCondLst>
                                        </p:cTn>
                                        <p:tgtEl>
                                          <p:spTgt spid="25614"/>
                                        </p:tgtEl>
                                        <p:attrNameLst>
                                          <p:attrName>style.visibility</p:attrName>
                                        </p:attrNameLst>
                                      </p:cBhvr>
                                      <p:to>
                                        <p:strVal val="visible"/>
                                      </p:to>
                                    </p:set>
                                    <p:animEffect transition="in" filter="diamond(in)">
                                      <p:cBhvr>
                                        <p:cTn id="17" dur="500"/>
                                        <p:tgtEl>
                                          <p:spTgt spid="25614"/>
                                        </p:tgtEl>
                                      </p:cBhvr>
                                    </p:animEffect>
                                  </p:childTnLst>
                                </p:cTn>
                              </p:par>
                            </p:childTnLst>
                          </p:cTn>
                        </p:par>
                      </p:childTnLst>
                    </p:cTn>
                  </p:par>
                  <p:par>
                    <p:cTn id="18" fill="hold" nodeType="clickPar">
                      <p:stCondLst>
                        <p:cond delay="indefinite"/>
                        <p:cond evt="onBegin" delay="0">
                          <p:tn val="17"/>
                        </p:cond>
                      </p:stCondLst>
                      <p:childTnLst>
                        <p:par>
                          <p:cTn id="19" fill="hold">
                            <p:stCondLst>
                              <p:cond delay="0"/>
                            </p:stCondLst>
                            <p:childTnLst>
                              <p:par>
                                <p:cTn id="20" presetID="8" presetClass="entr" presetSubtype="16" dur="500" fill="hold" nodeType="clickEffect">
                                  <p:stCondLst>
                                    <p:cond delay="0"/>
                                  </p:stCondLst>
                                  <p:childTnLst>
                                    <p:set>
                                      <p:cBhvr>
                                        <p:cTn id="21" dur="1" fill="hold">
                                          <p:stCondLst>
                                            <p:cond delay="0"/>
                                          </p:stCondLst>
                                        </p:cTn>
                                        <p:tgtEl>
                                          <p:spTgt spid="25617"/>
                                        </p:tgtEl>
                                        <p:attrNameLst>
                                          <p:attrName>style.visibility</p:attrName>
                                        </p:attrNameLst>
                                      </p:cBhvr>
                                      <p:to>
                                        <p:strVal val="visible"/>
                                      </p:to>
                                    </p:set>
                                    <p:animEffect transition="in" filter="diamond(in)">
                                      <p:cBhvr>
                                        <p:cTn id="22" dur="500"/>
                                        <p:tgtEl>
                                          <p:spTgt spid="25617"/>
                                        </p:tgtEl>
                                      </p:cBhvr>
                                    </p:animEffect>
                                  </p:childTnLst>
                                </p:cTn>
                              </p:par>
                            </p:childTnLst>
                          </p:cTn>
                        </p:par>
                      </p:childTnLst>
                    </p:cTn>
                  </p:par>
                  <p:par>
                    <p:cTn id="23" fill="hold" nodeType="clickPar">
                      <p:stCondLst>
                        <p:cond delay="indefinite"/>
                        <p:cond evt="onBegin" delay="0">
                          <p:tn val="22"/>
                        </p:cond>
                      </p:stCondLst>
                      <p:childTnLst>
                        <p:par>
                          <p:cTn id="24" fill="hold">
                            <p:stCondLst>
                              <p:cond delay="0"/>
                            </p:stCondLst>
                            <p:childTnLst>
                              <p:par>
                                <p:cTn id="25" presetID="20" presetClass="entr" presetSubtype="0" dur="500" fill="hold" nodeType="clickEffect">
                                  <p:stCondLst>
                                    <p:cond delay="0"/>
                                  </p:stCondLst>
                                  <p:childTnLst>
                                    <p:set>
                                      <p:cBhvr>
                                        <p:cTn id="26" dur="1" fill="hold">
                                          <p:stCondLst>
                                            <p:cond delay="0"/>
                                          </p:stCondLst>
                                        </p:cTn>
                                        <p:tgtEl>
                                          <p:spTgt spid="25621"/>
                                        </p:tgtEl>
                                        <p:attrNameLst>
                                          <p:attrName>style.visibility</p:attrName>
                                        </p:attrNameLst>
                                      </p:cBhvr>
                                      <p:to>
                                        <p:strVal val="visible"/>
                                      </p:to>
                                    </p:set>
                                    <p:animEffect transition="in" filter="wedge">
                                      <p:cBhvr>
                                        <p:cTn id="27" dur="500"/>
                                        <p:tgtEl>
                                          <p:spTgt spid="25621"/>
                                        </p:tgtEl>
                                      </p:cBhvr>
                                    </p:animEffect>
                                  </p:childTnLst>
                                </p:cTn>
                              </p:par>
                            </p:childTnLst>
                          </p:cTn>
                        </p:par>
                      </p:childTnLst>
                    </p:cTn>
                  </p:par>
                  <p:par>
                    <p:cTn id="28" fill="hold" nodeType="clickPar">
                      <p:stCondLst>
                        <p:cond delay="indefinite"/>
                        <p:cond evt="onBegin" delay="0">
                          <p:tn val="27"/>
                        </p:cond>
                      </p:stCondLst>
                      <p:childTnLst>
                        <p:par>
                          <p:cTn id="29" fill="hold">
                            <p:stCondLst>
                              <p:cond delay="0"/>
                            </p:stCondLst>
                            <p:childTnLst>
                              <p:par>
                                <p:cTn id="30" presetID="4" presetClass="entr" presetSubtype="16" dur="1000" fill="hold" nodeType="clickEffect">
                                  <p:stCondLst>
                                    <p:cond delay="0"/>
                                  </p:stCondLst>
                                  <p:childTnLst>
                                    <p:set>
                                      <p:cBhvr>
                                        <p:cTn id="31" dur="1" fill="hold">
                                          <p:stCondLst>
                                            <p:cond delay="0"/>
                                          </p:stCondLst>
                                        </p:cTn>
                                        <p:tgtEl>
                                          <p:spTgt spid="25607"/>
                                        </p:tgtEl>
                                        <p:attrNameLst>
                                          <p:attrName>style.visibility</p:attrName>
                                        </p:attrNameLst>
                                      </p:cBhvr>
                                      <p:to>
                                        <p:strVal val="visible"/>
                                      </p:to>
                                    </p:set>
                                    <p:animEffect transition="in" filter="box(in)">
                                      <p:cBhvr>
                                        <p:cTn id="32" dur="1000"/>
                                        <p:tgtEl>
                                          <p:spTgt spid="25607"/>
                                        </p:tgtEl>
                                      </p:cBhvr>
                                    </p:animEffect>
                                  </p:childTnLst>
                                  <p:subTnLst>
                                    <p:set>
                                      <p:cBhvr override="childStyle">
                                        <p:cTn dur="1" fill="hold" display="0" masterRel="nextClick" afterEffect="1"/>
                                        <p:tgtEl>
                                          <p:spTgt spid="25607"/>
                                        </p:tgtEl>
                                        <p:attrNameLst>
                                          <p:attrName>style.visibility</p:attrName>
                                        </p:attrNameLst>
                                      </p:cBhvr>
                                      <p:to>
                                        <p:strVal val="hidden"/>
                                      </p:to>
                                    </p:set>
                                  </p:subTnLst>
                                </p:cTn>
                              </p:par>
                            </p:childTnLst>
                          </p:cTn>
                        </p:par>
                      </p:childTnLst>
                    </p:cTn>
                  </p:par>
                  <p:par>
                    <p:cTn id="33" fill="hold" nodeType="clickPar">
                      <p:stCondLst>
                        <p:cond delay="indefinite"/>
                        <p:cond evt="onBegin" delay="0">
                          <p:tn val="32"/>
                        </p:cond>
                      </p:stCondLst>
                      <p:childTnLst>
                        <p:par>
                          <p:cTn id="34" fill="hold">
                            <p:stCondLst>
                              <p:cond delay="0"/>
                            </p:stCondLst>
                            <p:childTnLst>
                              <p:par>
                                <p:cTn id="35" presetID="13" presetClass="entr" presetSubtype="16" dur="1000" fill="hold" nodeType="clickEffect">
                                  <p:stCondLst>
                                    <p:cond delay="0"/>
                                  </p:stCondLst>
                                  <p:childTnLst>
                                    <p:set>
                                      <p:cBhvr>
                                        <p:cTn id="36" dur="1" fill="hold">
                                          <p:stCondLst>
                                            <p:cond delay="0"/>
                                          </p:stCondLst>
                                        </p:cTn>
                                        <p:tgtEl>
                                          <p:spTgt spid="25611"/>
                                        </p:tgtEl>
                                        <p:attrNameLst>
                                          <p:attrName>style.visibility</p:attrName>
                                        </p:attrNameLst>
                                      </p:cBhvr>
                                      <p:to>
                                        <p:strVal val="visible"/>
                                      </p:to>
                                    </p:set>
                                    <p:animEffect transition="in" filter="plus(in)">
                                      <p:cBhvr>
                                        <p:cTn id="37" dur="1000"/>
                                        <p:tgtEl>
                                          <p:spTgt spid="25611"/>
                                        </p:tgtEl>
                                      </p:cBhvr>
                                    </p:animEffect>
                                  </p:childTnLst>
                                  <p:subTnLst>
                                    <p:set>
                                      <p:cBhvr override="childStyle">
                                        <p:cTn dur="1" fill="hold" display="0" masterRel="nextClick" afterEffect="1"/>
                                        <p:tgtEl>
                                          <p:spTgt spid="25611"/>
                                        </p:tgtEl>
                                        <p:attrNameLst>
                                          <p:attrName>style.visibility</p:attrName>
                                        </p:attrNameLst>
                                      </p:cBhvr>
                                      <p:to>
                                        <p:strVal val="hidden"/>
                                      </p:to>
                                    </p:set>
                                  </p:subTnLst>
                                </p:cTn>
                              </p:par>
                            </p:childTnLst>
                          </p:cTn>
                        </p:par>
                      </p:childTnLst>
                    </p:cTn>
                  </p:par>
                  <p:par>
                    <p:cTn id="38" fill="hold" nodeType="clickPar">
                      <p:stCondLst>
                        <p:cond delay="indefinite"/>
                        <p:cond evt="onBegin" delay="0">
                          <p:tn val="37"/>
                        </p:cond>
                      </p:stCondLst>
                      <p:childTnLst>
                        <p:par>
                          <p:cTn id="39" fill="hold">
                            <p:stCondLst>
                              <p:cond delay="0"/>
                            </p:stCondLst>
                            <p:childTnLst>
                              <p:par>
                                <p:cTn id="40" presetID="16" presetClass="entr" presetSubtype="26" dur="1000" fill="hold" nodeType="clickEffect">
                                  <p:stCondLst>
                                    <p:cond delay="0"/>
                                  </p:stCondLst>
                                  <p:childTnLst>
                                    <p:set>
                                      <p:cBhvr>
                                        <p:cTn id="41" dur="1" fill="hold">
                                          <p:stCondLst>
                                            <p:cond delay="0"/>
                                          </p:stCondLst>
                                        </p:cTn>
                                        <p:tgtEl>
                                          <p:spTgt spid="25625"/>
                                        </p:tgtEl>
                                        <p:attrNameLst>
                                          <p:attrName>style.visibility</p:attrName>
                                        </p:attrNameLst>
                                      </p:cBhvr>
                                      <p:to>
                                        <p:strVal val="visible"/>
                                      </p:to>
                                    </p:set>
                                    <p:animEffect transition="in" filter="barn(inHorizontal)">
                                      <p:cBhvr>
                                        <p:cTn id="42" dur="1000"/>
                                        <p:tgtEl>
                                          <p:spTgt spid="25625"/>
                                        </p:tgtEl>
                                      </p:cBhvr>
                                    </p:animEffect>
                                  </p:childTnLst>
                                  <p:subTnLst>
                                    <p:set>
                                      <p:cBhvr override="childStyle">
                                        <p:cTn dur="1" fill="hold" display="0" masterRel="nextClick" afterEffect="1"/>
                                        <p:tgtEl>
                                          <p:spTgt spid="25625"/>
                                        </p:tgtEl>
                                        <p:attrNameLst>
                                          <p:attrName>style.visibility</p:attrName>
                                        </p:attrNameLst>
                                      </p:cBhvr>
                                      <p:to>
                                        <p:strVal val="hidden"/>
                                      </p:to>
                                    </p:set>
                                  </p:subTnLst>
                                </p:cTn>
                              </p:par>
                            </p:childTnLst>
                          </p:cTn>
                        </p:par>
                      </p:childTnLst>
                    </p:cTn>
                  </p:par>
                  <p:par>
                    <p:cTn id="43" fill="hold" nodeType="clickPar">
                      <p:stCondLst>
                        <p:cond delay="indefinite"/>
                        <p:cond evt="onBegin" delay="0">
                          <p:tn val="42"/>
                        </p:cond>
                      </p:stCondLst>
                      <p:childTnLst>
                        <p:par>
                          <p:cTn id="44" fill="hold">
                            <p:stCondLst>
                              <p:cond delay="0"/>
                            </p:stCondLst>
                            <p:childTnLst>
                              <p:par>
                                <p:cTn id="45" presetID="18" presetClass="entr" presetSubtype="12" dur="1000" fill="hold" nodeType="clickEffect">
                                  <p:stCondLst>
                                    <p:cond delay="0"/>
                                  </p:stCondLst>
                                  <p:childTnLst>
                                    <p:set>
                                      <p:cBhvr>
                                        <p:cTn id="46" dur="1" fill="hold">
                                          <p:stCondLst>
                                            <p:cond delay="0"/>
                                          </p:stCondLst>
                                        </p:cTn>
                                        <p:tgtEl>
                                          <p:spTgt spid="25628"/>
                                        </p:tgtEl>
                                        <p:attrNameLst>
                                          <p:attrName>style.visibility</p:attrName>
                                        </p:attrNameLst>
                                      </p:cBhvr>
                                      <p:to>
                                        <p:strVal val="visible"/>
                                      </p:to>
                                    </p:set>
                                    <p:animEffect transition="in" filter="strips(downLeft)">
                                      <p:cBhvr>
                                        <p:cTn id="47" dur="1000"/>
                                        <p:tgtEl>
                                          <p:spTgt spid="2562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5610" grpId="0"/>
    </p:bldLst>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pic>
        <p:nvPicPr>
          <p:cNvPr id="8194" name="Picture 4"/>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588963" y="233363"/>
            <a:ext cx="7543800" cy="61245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8195" name="Text Box 5"/>
          <p:cNvSpPr txBox="1">
            <a:spLocks noChangeArrowheads="1"/>
          </p:cNvSpPr>
          <p:nvPr/>
        </p:nvSpPr>
        <p:spPr bwMode="auto">
          <a:xfrm>
            <a:off x="3222625" y="6173788"/>
            <a:ext cx="762000" cy="366712"/>
          </a:xfrm>
          <a:prstGeom prst="rect">
            <a:avLst/>
          </a:prstGeom>
          <a:solidFill>
            <a:schemeClr val="bg1"/>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defPPr>
              <a:defRPr lang="zh-CN"/>
            </a:defPPr>
            <a:lvl1pPr algn="l" rtl="0" eaLnBrk="0" fontAlgn="base" hangingPunct="0">
              <a:spcBef>
                <a:spcPct val="20000"/>
              </a:spcBef>
              <a:spcAft>
                <a:spcPct val="0"/>
              </a:spcAft>
              <a:buChar char="•"/>
              <a:defRPr sz="3200" b="1" kern="1200">
                <a:solidFill>
                  <a:schemeClr val="tx1"/>
                </a:solidFill>
                <a:latin typeface="Arial" pitchFamily="34" charset="0"/>
                <a:ea typeface="宋体" panose="02010600030101010101" pitchFamily="2" charset="-122"/>
                <a:cs typeface="+mn-cs"/>
              </a:defRPr>
            </a:lvl1pPr>
            <a:lvl2pPr marL="742950" indent="-285750" algn="l" rtl="0" eaLnBrk="0" fontAlgn="base" hangingPunct="0">
              <a:spcBef>
                <a:spcPct val="20000"/>
              </a:spcBef>
              <a:spcAft>
                <a:spcPct val="0"/>
              </a:spcAft>
              <a:buChar char="–"/>
              <a:defRPr sz="2800" b="1" kern="1200">
                <a:solidFill>
                  <a:schemeClr val="tx1"/>
                </a:solidFill>
                <a:latin typeface="Arial" pitchFamily="34" charset="0"/>
                <a:ea typeface="宋体" panose="02010600030101010101" pitchFamily="2" charset="-122"/>
                <a:cs typeface="+mn-cs"/>
              </a:defRPr>
            </a:lvl2pPr>
            <a:lvl3pPr marL="1143000" indent="-228600" algn="l" rtl="0" eaLnBrk="0" fontAlgn="base" hangingPunct="0">
              <a:spcBef>
                <a:spcPct val="20000"/>
              </a:spcBef>
              <a:spcAft>
                <a:spcPct val="0"/>
              </a:spcAft>
              <a:buChar char="•"/>
              <a:defRPr sz="2400" b="1" kern="1200">
                <a:solidFill>
                  <a:schemeClr val="tx1"/>
                </a:solidFill>
                <a:latin typeface="Arial" pitchFamily="34" charset="0"/>
                <a:ea typeface="宋体" panose="02010600030101010101" pitchFamily="2" charset="-122"/>
                <a:cs typeface="+mn-cs"/>
              </a:defRPr>
            </a:lvl3pPr>
            <a:lvl4pPr marL="1600200" indent="-228600" algn="l" rtl="0" eaLnBrk="0" fontAlgn="base" hangingPunct="0">
              <a:spcBef>
                <a:spcPct val="20000"/>
              </a:spcBef>
              <a:spcAft>
                <a:spcPct val="0"/>
              </a:spcAft>
              <a:buChar char="–"/>
              <a:defRPr sz="2000" b="1" kern="1200">
                <a:solidFill>
                  <a:schemeClr val="tx1"/>
                </a:solidFill>
                <a:latin typeface="Arial" pitchFamily="34" charset="0"/>
                <a:ea typeface="宋体" panose="02010600030101010101" pitchFamily="2" charset="-122"/>
                <a:cs typeface="+mn-cs"/>
              </a:defRPr>
            </a:lvl4pPr>
            <a:lvl5pPr marL="2057400" indent="-228600" algn="l" rtl="0" eaLnBrk="0" fontAlgn="base" hangingPunct="0">
              <a:spcBef>
                <a:spcPct val="20000"/>
              </a:spcBef>
              <a:spcAft>
                <a:spcPct val="0"/>
              </a:spcAft>
              <a:buChar char="»"/>
              <a:defRPr sz="2000" b="1"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har char="»"/>
              <a:defRPr sz="2000" b="1"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har char="»"/>
              <a:defRPr sz="2000" b="1"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har char="»"/>
              <a:defRPr sz="2000" b="1"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har char="»"/>
              <a:defRPr sz="2000" b="1" kern="1200">
                <a:solidFill>
                  <a:schemeClr val="tx1"/>
                </a:solidFill>
                <a:latin typeface="Arial" pitchFamily="34" charset="0"/>
                <a:ea typeface="宋体" panose="02010600030101010101" pitchFamily="2" charset="-122"/>
                <a:cs typeface="+mn-cs"/>
              </a:defRPr>
            </a:lvl9pPr>
          </a:lstStyle>
          <a:p>
            <a:pPr eaLnBrk="1" hangingPunct="1">
              <a:spcBef>
                <a:spcPct val="50000"/>
              </a:spcBef>
              <a:buFontTx/>
              <a:buNone/>
            </a:pPr>
            <a:r>
              <a:rPr lang="zh-CN" altLang="en-US" sz="1800"/>
              <a:t>时间</a:t>
            </a:r>
            <a:endParaRPr lang="zh-CN" altLang="en-US" sz="1800"/>
          </a:p>
        </p:txBody>
      </p:sp>
      <p:sp>
        <p:nvSpPr>
          <p:cNvPr id="8196" name="Line 6"/>
          <p:cNvSpPr>
            <a:spLocks noChangeShapeType="1"/>
          </p:cNvSpPr>
          <p:nvPr/>
        </p:nvSpPr>
        <p:spPr bwMode="auto">
          <a:xfrm>
            <a:off x="3962400" y="6324600"/>
            <a:ext cx="762000" cy="0"/>
          </a:xfrm>
          <a:prstGeom prst="line">
            <a:avLst/>
          </a:prstGeom>
          <a:noFill/>
          <a:ln w="28575">
            <a:solidFill>
              <a:schemeClr val="tx1"/>
            </a:solidFill>
            <a:round/>
            <a:tailEnd type="triangle" w="med" len="lg"/>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defPPr>
              <a:defRPr lang="zh-CN"/>
            </a:defPPr>
            <a:lvl1pPr algn="l" rtl="0" eaLnBrk="0" fontAlgn="base" hangingPunct="0">
              <a:spcBef>
                <a:spcPct val="0"/>
              </a:spcBef>
              <a:spcAft>
                <a:spcPct val="0"/>
              </a:spcAft>
              <a:defRPr b="1" kern="1200">
                <a:solidFill>
                  <a:srgbClr val="FF0000"/>
                </a:solidFill>
                <a:latin typeface="Arial" pitchFamily="34" charset="0"/>
                <a:ea typeface="宋体" panose="02010600030101010101" pitchFamily="2" charset="-122"/>
                <a:cs typeface="+mn-cs"/>
              </a:defRPr>
            </a:lvl1pPr>
            <a:lvl2pPr marL="457200" algn="l" rtl="0" eaLnBrk="0" fontAlgn="base" hangingPunct="0">
              <a:spcBef>
                <a:spcPct val="0"/>
              </a:spcBef>
              <a:spcAft>
                <a:spcPct val="0"/>
              </a:spcAft>
              <a:defRPr b="1" kern="1200">
                <a:solidFill>
                  <a:srgbClr val="FF0000"/>
                </a:solidFill>
                <a:latin typeface="Arial" pitchFamily="34" charset="0"/>
                <a:ea typeface="宋体" panose="02010600030101010101" pitchFamily="2" charset="-122"/>
                <a:cs typeface="+mn-cs"/>
              </a:defRPr>
            </a:lvl2pPr>
            <a:lvl3pPr marL="914400" algn="l" rtl="0" eaLnBrk="0" fontAlgn="base" hangingPunct="0">
              <a:spcBef>
                <a:spcPct val="0"/>
              </a:spcBef>
              <a:spcAft>
                <a:spcPct val="0"/>
              </a:spcAft>
              <a:defRPr b="1" kern="1200">
                <a:solidFill>
                  <a:srgbClr val="FF0000"/>
                </a:solidFill>
                <a:latin typeface="Arial" pitchFamily="34" charset="0"/>
                <a:ea typeface="宋体" panose="02010600030101010101" pitchFamily="2" charset="-122"/>
                <a:cs typeface="+mn-cs"/>
              </a:defRPr>
            </a:lvl3pPr>
            <a:lvl4pPr marL="1371600" algn="l" rtl="0" eaLnBrk="0" fontAlgn="base" hangingPunct="0">
              <a:spcBef>
                <a:spcPct val="0"/>
              </a:spcBef>
              <a:spcAft>
                <a:spcPct val="0"/>
              </a:spcAft>
              <a:defRPr b="1" kern="1200">
                <a:solidFill>
                  <a:srgbClr val="FF0000"/>
                </a:solidFill>
                <a:latin typeface="Arial" pitchFamily="34" charset="0"/>
                <a:ea typeface="宋体" panose="02010600030101010101" pitchFamily="2" charset="-122"/>
                <a:cs typeface="+mn-cs"/>
              </a:defRPr>
            </a:lvl4pPr>
            <a:lvl5pPr marL="1828800" algn="l" rtl="0" eaLnBrk="0" fontAlgn="base" hangingPunct="0">
              <a:spcBef>
                <a:spcPct val="0"/>
              </a:spcBef>
              <a:spcAft>
                <a:spcPct val="0"/>
              </a:spcAft>
              <a:defRPr b="1" kern="1200">
                <a:solidFill>
                  <a:srgbClr val="FF0000"/>
                </a:solidFill>
                <a:latin typeface="Arial" pitchFamily="34" charset="0"/>
                <a:ea typeface="宋体" panose="02010600030101010101" pitchFamily="2" charset="-122"/>
                <a:cs typeface="+mn-cs"/>
              </a:defRPr>
            </a:lvl5pPr>
            <a:lvl6pPr marL="2286000" algn="l" defTabSz="914400" rtl="0" eaLnBrk="1" latinLnBrk="0" hangingPunct="1">
              <a:defRPr b="1" kern="1200">
                <a:solidFill>
                  <a:srgbClr val="FF0000"/>
                </a:solidFill>
                <a:latin typeface="Arial" pitchFamily="34" charset="0"/>
                <a:ea typeface="宋体" panose="02010600030101010101" pitchFamily="2" charset="-122"/>
                <a:cs typeface="+mn-cs"/>
              </a:defRPr>
            </a:lvl6pPr>
            <a:lvl7pPr marL="2743200" algn="l" defTabSz="914400" rtl="0" eaLnBrk="1" latinLnBrk="0" hangingPunct="1">
              <a:defRPr b="1" kern="1200">
                <a:solidFill>
                  <a:srgbClr val="FF0000"/>
                </a:solidFill>
                <a:latin typeface="Arial" pitchFamily="34" charset="0"/>
                <a:ea typeface="宋体" panose="02010600030101010101" pitchFamily="2" charset="-122"/>
                <a:cs typeface="+mn-cs"/>
              </a:defRPr>
            </a:lvl7pPr>
            <a:lvl8pPr marL="3200400" algn="l" defTabSz="914400" rtl="0" eaLnBrk="1" latinLnBrk="0" hangingPunct="1">
              <a:defRPr b="1" kern="1200">
                <a:solidFill>
                  <a:srgbClr val="FF0000"/>
                </a:solidFill>
                <a:latin typeface="Arial" pitchFamily="34" charset="0"/>
                <a:ea typeface="宋体" panose="02010600030101010101" pitchFamily="2" charset="-122"/>
                <a:cs typeface="+mn-cs"/>
              </a:defRPr>
            </a:lvl8pPr>
            <a:lvl9pPr marL="3657600" algn="l" defTabSz="914400" rtl="0" eaLnBrk="1" latinLnBrk="0" hangingPunct="1">
              <a:defRPr b="1" kern="1200">
                <a:solidFill>
                  <a:srgbClr val="FF0000"/>
                </a:solidFill>
                <a:latin typeface="Arial" pitchFamily="34" charset="0"/>
                <a:ea typeface="宋体" panose="02010600030101010101" pitchFamily="2" charset="-122"/>
                <a:cs typeface="+mn-cs"/>
              </a:defRPr>
            </a:lvl9pPr>
          </a:lstStyle>
          <a:p>
            <a:endParaRPr lang="zh-CN" altLang="en-US"/>
          </a:p>
        </p:txBody>
      </p:sp>
      <p:sp>
        <p:nvSpPr>
          <p:cNvPr id="8197" name="Text Box 7"/>
          <p:cNvSpPr txBox="1">
            <a:spLocks noChangeArrowheads="1"/>
          </p:cNvSpPr>
          <p:nvPr/>
        </p:nvSpPr>
        <p:spPr bwMode="auto">
          <a:xfrm>
            <a:off x="895350" y="2033588"/>
            <a:ext cx="458788" cy="2014537"/>
          </a:xfrm>
          <a:prstGeom prst="rect">
            <a:avLst/>
          </a:prstGeom>
          <a:solidFill>
            <a:schemeClr val="bg1"/>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eaVert" anchor="ctr" anchorCtr="1">
            <a:spAutoFit/>
          </a:bodyPr>
          <a:lstStyle>
            <a:defPPr>
              <a:defRPr lang="zh-CN"/>
            </a:defPPr>
            <a:lvl1pPr algn="l" rtl="0" eaLnBrk="0" fontAlgn="base" hangingPunct="0">
              <a:spcBef>
                <a:spcPct val="20000"/>
              </a:spcBef>
              <a:spcAft>
                <a:spcPct val="0"/>
              </a:spcAft>
              <a:buChar char="•"/>
              <a:defRPr sz="3200" b="1" kern="1200">
                <a:solidFill>
                  <a:schemeClr val="tx1"/>
                </a:solidFill>
                <a:latin typeface="Arial" pitchFamily="34" charset="0"/>
                <a:ea typeface="宋体" panose="02010600030101010101" pitchFamily="2" charset="-122"/>
                <a:cs typeface="+mn-cs"/>
              </a:defRPr>
            </a:lvl1pPr>
            <a:lvl2pPr marL="742950" indent="-285750" algn="l" rtl="0" eaLnBrk="0" fontAlgn="base" hangingPunct="0">
              <a:spcBef>
                <a:spcPct val="20000"/>
              </a:spcBef>
              <a:spcAft>
                <a:spcPct val="0"/>
              </a:spcAft>
              <a:buChar char="–"/>
              <a:defRPr sz="2800" b="1" kern="1200">
                <a:solidFill>
                  <a:schemeClr val="tx1"/>
                </a:solidFill>
                <a:latin typeface="Arial" pitchFamily="34" charset="0"/>
                <a:ea typeface="宋体" panose="02010600030101010101" pitchFamily="2" charset="-122"/>
                <a:cs typeface="+mn-cs"/>
              </a:defRPr>
            </a:lvl2pPr>
            <a:lvl3pPr marL="1143000" indent="-228600" algn="l" rtl="0" eaLnBrk="0" fontAlgn="base" hangingPunct="0">
              <a:spcBef>
                <a:spcPct val="20000"/>
              </a:spcBef>
              <a:spcAft>
                <a:spcPct val="0"/>
              </a:spcAft>
              <a:buChar char="•"/>
              <a:defRPr sz="2400" b="1" kern="1200">
                <a:solidFill>
                  <a:schemeClr val="tx1"/>
                </a:solidFill>
                <a:latin typeface="Arial" pitchFamily="34" charset="0"/>
                <a:ea typeface="宋体" panose="02010600030101010101" pitchFamily="2" charset="-122"/>
                <a:cs typeface="+mn-cs"/>
              </a:defRPr>
            </a:lvl3pPr>
            <a:lvl4pPr marL="1600200" indent="-228600" algn="l" rtl="0" eaLnBrk="0" fontAlgn="base" hangingPunct="0">
              <a:spcBef>
                <a:spcPct val="20000"/>
              </a:spcBef>
              <a:spcAft>
                <a:spcPct val="0"/>
              </a:spcAft>
              <a:buChar char="–"/>
              <a:defRPr sz="2000" b="1" kern="1200">
                <a:solidFill>
                  <a:schemeClr val="tx1"/>
                </a:solidFill>
                <a:latin typeface="Arial" pitchFamily="34" charset="0"/>
                <a:ea typeface="宋体" panose="02010600030101010101" pitchFamily="2" charset="-122"/>
                <a:cs typeface="+mn-cs"/>
              </a:defRPr>
            </a:lvl4pPr>
            <a:lvl5pPr marL="2057400" indent="-228600" algn="l" rtl="0" eaLnBrk="0" fontAlgn="base" hangingPunct="0">
              <a:spcBef>
                <a:spcPct val="20000"/>
              </a:spcBef>
              <a:spcAft>
                <a:spcPct val="0"/>
              </a:spcAft>
              <a:buChar char="»"/>
              <a:defRPr sz="2000" b="1"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har char="»"/>
              <a:defRPr sz="2000" b="1"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har char="»"/>
              <a:defRPr sz="2000" b="1"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har char="»"/>
              <a:defRPr sz="2000" b="1"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har char="»"/>
              <a:defRPr sz="2000" b="1" kern="1200">
                <a:solidFill>
                  <a:schemeClr val="tx1"/>
                </a:solidFill>
                <a:latin typeface="Arial" pitchFamily="34" charset="0"/>
                <a:ea typeface="宋体" panose="02010600030101010101" pitchFamily="2" charset="-122"/>
                <a:cs typeface="+mn-cs"/>
              </a:defRPr>
            </a:lvl9pPr>
          </a:lstStyle>
          <a:p>
            <a:pPr eaLnBrk="1" hangingPunct="1">
              <a:spcBef>
                <a:spcPct val="50000"/>
              </a:spcBef>
              <a:buFontTx/>
              <a:buNone/>
            </a:pPr>
            <a:r>
              <a:rPr lang="zh-CN" altLang="en-US" sz="1800"/>
              <a:t>固液分界面高度</a:t>
            </a:r>
            <a:endParaRPr lang="zh-CN" altLang="en-US" sz="1800"/>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9218" name="Rectangle 2"/>
          <p:cNvSpPr>
            <a:spLocks noChangeArrowheads="1"/>
          </p:cNvSpPr>
          <p:nvPr/>
        </p:nvSpPr>
        <p:spPr bwMode="auto">
          <a:xfrm>
            <a:off x="341313" y="188913"/>
            <a:ext cx="6300787" cy="679450"/>
          </a:xfrm>
          <a:prstGeom prst="rect">
            <a:avLst/>
          </a:prstGeom>
          <a:solidFill>
            <a:srgbClr val="FFCCFF"/>
          </a:solidFill>
          <a:ln w="38100">
            <a:solidFill>
              <a:schemeClr val="folHlink"/>
            </a:solidFill>
            <a:miter lim="800000"/>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defPPr>
              <a:defRPr lang="zh-CN"/>
            </a:defPPr>
            <a:lvl1pPr marL="342900" indent="-342900" algn="l" rtl="0" eaLnBrk="0" fontAlgn="base" hangingPunct="0">
              <a:spcBef>
                <a:spcPct val="0"/>
              </a:spcBef>
              <a:spcAft>
                <a:spcPct val="0"/>
              </a:spcAft>
              <a:defRPr b="1" kern="1200">
                <a:solidFill>
                  <a:srgbClr val="FF0000"/>
                </a:solidFill>
                <a:latin typeface="Arial" pitchFamily="34" charset="0"/>
                <a:ea typeface="宋体" panose="02010600030101010101" pitchFamily="2" charset="-122"/>
                <a:cs typeface="+mn-cs"/>
              </a:defRPr>
            </a:lvl1pPr>
            <a:lvl2pPr marL="800100" indent="-342900" algn="l" rtl="0" eaLnBrk="0" fontAlgn="base" hangingPunct="0">
              <a:spcBef>
                <a:spcPct val="0"/>
              </a:spcBef>
              <a:spcAft>
                <a:spcPct val="0"/>
              </a:spcAft>
              <a:defRPr b="1" kern="1200">
                <a:solidFill>
                  <a:srgbClr val="FF0000"/>
                </a:solidFill>
                <a:latin typeface="Arial" pitchFamily="34" charset="0"/>
                <a:ea typeface="宋体" panose="02010600030101010101" pitchFamily="2" charset="-122"/>
                <a:cs typeface="+mn-cs"/>
              </a:defRPr>
            </a:lvl2pPr>
            <a:lvl3pPr marL="1257300" indent="-342900" algn="l" rtl="0" eaLnBrk="0" fontAlgn="base" hangingPunct="0">
              <a:spcBef>
                <a:spcPct val="0"/>
              </a:spcBef>
              <a:spcAft>
                <a:spcPct val="0"/>
              </a:spcAft>
              <a:defRPr b="1" kern="1200">
                <a:solidFill>
                  <a:srgbClr val="FF0000"/>
                </a:solidFill>
                <a:latin typeface="Arial" pitchFamily="34" charset="0"/>
                <a:ea typeface="宋体" panose="02010600030101010101" pitchFamily="2" charset="-122"/>
                <a:cs typeface="+mn-cs"/>
              </a:defRPr>
            </a:lvl3pPr>
            <a:lvl4pPr marL="1714500" indent="-342900" algn="l" rtl="0" eaLnBrk="0" fontAlgn="base" hangingPunct="0">
              <a:spcBef>
                <a:spcPct val="0"/>
              </a:spcBef>
              <a:spcAft>
                <a:spcPct val="0"/>
              </a:spcAft>
              <a:defRPr b="1" kern="1200">
                <a:solidFill>
                  <a:srgbClr val="FF0000"/>
                </a:solidFill>
                <a:latin typeface="Arial" pitchFamily="34" charset="0"/>
                <a:ea typeface="宋体" panose="02010600030101010101" pitchFamily="2" charset="-122"/>
                <a:cs typeface="+mn-cs"/>
              </a:defRPr>
            </a:lvl4pPr>
            <a:lvl5pPr marL="2171700" indent="-342900" algn="l" rtl="0" eaLnBrk="0" fontAlgn="base" hangingPunct="0">
              <a:spcBef>
                <a:spcPct val="0"/>
              </a:spcBef>
              <a:spcAft>
                <a:spcPct val="0"/>
              </a:spcAft>
              <a:defRPr b="1" kern="1200">
                <a:solidFill>
                  <a:srgbClr val="FF0000"/>
                </a:solidFill>
                <a:latin typeface="Arial" pitchFamily="34" charset="0"/>
                <a:ea typeface="宋体" panose="02010600030101010101" pitchFamily="2" charset="-122"/>
                <a:cs typeface="+mn-cs"/>
              </a:defRPr>
            </a:lvl5pPr>
            <a:lvl6pPr marL="2628900" indent="-342900" algn="l" defTabSz="914400" rtl="0" eaLnBrk="0" fontAlgn="base" latinLnBrk="0" hangingPunct="0">
              <a:spcBef>
                <a:spcPct val="0"/>
              </a:spcBef>
              <a:spcAft>
                <a:spcPct val="0"/>
              </a:spcAft>
              <a:defRPr b="1" kern="1200">
                <a:solidFill>
                  <a:srgbClr val="FF0000"/>
                </a:solidFill>
                <a:latin typeface="Arial" pitchFamily="34" charset="0"/>
                <a:ea typeface="宋体" panose="02010600030101010101" pitchFamily="2" charset="-122"/>
                <a:cs typeface="+mn-cs"/>
              </a:defRPr>
            </a:lvl6pPr>
            <a:lvl7pPr marL="3086100" indent="-342900" algn="l" defTabSz="914400" rtl="0" eaLnBrk="0" fontAlgn="base" latinLnBrk="0" hangingPunct="0">
              <a:spcBef>
                <a:spcPct val="0"/>
              </a:spcBef>
              <a:spcAft>
                <a:spcPct val="0"/>
              </a:spcAft>
              <a:defRPr b="1" kern="1200">
                <a:solidFill>
                  <a:srgbClr val="FF0000"/>
                </a:solidFill>
                <a:latin typeface="Arial" pitchFamily="34" charset="0"/>
                <a:ea typeface="宋体" panose="02010600030101010101" pitchFamily="2" charset="-122"/>
                <a:cs typeface="+mn-cs"/>
              </a:defRPr>
            </a:lvl7pPr>
            <a:lvl8pPr marL="3543300" indent="-342900" algn="l" defTabSz="914400" rtl="0" eaLnBrk="0" fontAlgn="base" latinLnBrk="0" hangingPunct="0">
              <a:spcBef>
                <a:spcPct val="0"/>
              </a:spcBef>
              <a:spcAft>
                <a:spcPct val="0"/>
              </a:spcAft>
              <a:defRPr b="1" kern="1200">
                <a:solidFill>
                  <a:srgbClr val="FF0000"/>
                </a:solidFill>
                <a:latin typeface="Arial" pitchFamily="34" charset="0"/>
                <a:ea typeface="宋体" panose="02010600030101010101" pitchFamily="2" charset="-122"/>
                <a:cs typeface="+mn-cs"/>
              </a:defRPr>
            </a:lvl8pPr>
            <a:lvl9pPr marL="4000500" indent="-342900" algn="l" defTabSz="914400" rtl="0" eaLnBrk="0" fontAlgn="base" latinLnBrk="0" hangingPunct="0">
              <a:spcBef>
                <a:spcPct val="0"/>
              </a:spcBef>
              <a:spcAft>
                <a:spcPct val="0"/>
              </a:spcAft>
              <a:defRPr b="1" kern="1200">
                <a:solidFill>
                  <a:srgbClr val="FF0000"/>
                </a:solidFill>
                <a:latin typeface="Arial" pitchFamily="34" charset="0"/>
                <a:ea typeface="宋体" panose="02010600030101010101" pitchFamily="2" charset="-122"/>
                <a:cs typeface="+mn-cs"/>
              </a:defRPr>
            </a:lvl9pPr>
          </a:lstStyle>
          <a:p>
            <a:pPr eaLnBrk="1" hangingPunct="1">
              <a:buFont typeface="Wingdings" panose="05000000000000000000" pitchFamily="2" charset="2"/>
              <a:buChar char="Ø"/>
            </a:pPr>
            <a:r>
              <a:rPr lang="zh-CN" altLang="en-US" sz="3600">
                <a:solidFill>
                  <a:srgbClr val="003366"/>
                </a:solidFill>
                <a:latin typeface="华文行楷" panose="02010800040101010101" pitchFamily="2" charset="-122"/>
                <a:ea typeface="华文行楷" panose="02010800040101010101" pitchFamily="2" charset="-122"/>
              </a:rPr>
              <a:t>自由沉淀及其理论基础 </a:t>
            </a:r>
            <a:endParaRPr lang="zh-CN" altLang="en-US" sz="3600">
              <a:solidFill>
                <a:srgbClr val="003366"/>
              </a:solidFill>
              <a:latin typeface="华文行楷" panose="02010800040101010101" pitchFamily="2" charset="-122"/>
              <a:ea typeface="华文行楷" panose="02010800040101010101" pitchFamily="2" charset="-122"/>
            </a:endParaRPr>
          </a:p>
        </p:txBody>
      </p:sp>
      <p:sp>
        <p:nvSpPr>
          <p:cNvPr id="9219" name="Rectangle 3"/>
          <p:cNvSpPr>
            <a:spLocks noChangeArrowheads="1"/>
          </p:cNvSpPr>
          <p:nvPr/>
        </p:nvSpPr>
        <p:spPr bwMode="auto">
          <a:xfrm>
            <a:off x="341313" y="2241550"/>
            <a:ext cx="1079500" cy="2735263"/>
          </a:xfrm>
          <a:prstGeom prst="rect">
            <a:avLst/>
          </a:prstGeom>
          <a:solidFill>
            <a:srgbClr val="CCFFCC"/>
          </a:solidFill>
          <a:ln w="38100" algn="ctr">
            <a:solidFill>
              <a:srgbClr val="FF0000"/>
            </a:solidFill>
            <a:miter lim="800000"/>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defPPr>
              <a:defRPr lang="zh-CN"/>
            </a:defPPr>
            <a:lvl1pPr algn="l" rtl="0" eaLnBrk="0" fontAlgn="base" hangingPunct="0">
              <a:spcBef>
                <a:spcPct val="20000"/>
              </a:spcBef>
              <a:spcAft>
                <a:spcPct val="0"/>
              </a:spcAft>
              <a:buChar char="•"/>
              <a:defRPr sz="3200" b="1" kern="1200">
                <a:solidFill>
                  <a:schemeClr val="tx1"/>
                </a:solidFill>
                <a:latin typeface="Arial" pitchFamily="34" charset="0"/>
                <a:ea typeface="宋体" panose="02010600030101010101" pitchFamily="2" charset="-122"/>
                <a:cs typeface="+mn-cs"/>
              </a:defRPr>
            </a:lvl1pPr>
            <a:lvl2pPr marL="742950" indent="-285750" algn="l" rtl="0" eaLnBrk="0" fontAlgn="base" hangingPunct="0">
              <a:spcBef>
                <a:spcPct val="20000"/>
              </a:spcBef>
              <a:spcAft>
                <a:spcPct val="0"/>
              </a:spcAft>
              <a:buChar char="–"/>
              <a:defRPr sz="2800" b="1" kern="1200">
                <a:solidFill>
                  <a:schemeClr val="tx1"/>
                </a:solidFill>
                <a:latin typeface="Arial" pitchFamily="34" charset="0"/>
                <a:ea typeface="宋体" panose="02010600030101010101" pitchFamily="2" charset="-122"/>
                <a:cs typeface="+mn-cs"/>
              </a:defRPr>
            </a:lvl2pPr>
            <a:lvl3pPr marL="1143000" indent="-228600" algn="l" rtl="0" eaLnBrk="0" fontAlgn="base" hangingPunct="0">
              <a:spcBef>
                <a:spcPct val="20000"/>
              </a:spcBef>
              <a:spcAft>
                <a:spcPct val="0"/>
              </a:spcAft>
              <a:buChar char="•"/>
              <a:defRPr sz="2400" b="1" kern="1200">
                <a:solidFill>
                  <a:schemeClr val="tx1"/>
                </a:solidFill>
                <a:latin typeface="Arial" pitchFamily="34" charset="0"/>
                <a:ea typeface="宋体" panose="02010600030101010101" pitchFamily="2" charset="-122"/>
                <a:cs typeface="+mn-cs"/>
              </a:defRPr>
            </a:lvl3pPr>
            <a:lvl4pPr marL="1600200" indent="-228600" algn="l" rtl="0" eaLnBrk="0" fontAlgn="base" hangingPunct="0">
              <a:spcBef>
                <a:spcPct val="20000"/>
              </a:spcBef>
              <a:spcAft>
                <a:spcPct val="0"/>
              </a:spcAft>
              <a:buChar char="–"/>
              <a:defRPr sz="2000" b="1" kern="1200">
                <a:solidFill>
                  <a:schemeClr val="tx1"/>
                </a:solidFill>
                <a:latin typeface="Arial" pitchFamily="34" charset="0"/>
                <a:ea typeface="宋体" panose="02010600030101010101" pitchFamily="2" charset="-122"/>
                <a:cs typeface="+mn-cs"/>
              </a:defRPr>
            </a:lvl4pPr>
            <a:lvl5pPr marL="2057400" indent="-228600" algn="l" rtl="0" eaLnBrk="0" fontAlgn="base" hangingPunct="0">
              <a:spcBef>
                <a:spcPct val="20000"/>
              </a:spcBef>
              <a:spcAft>
                <a:spcPct val="0"/>
              </a:spcAft>
              <a:buChar char="»"/>
              <a:defRPr sz="2000" b="1"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har char="»"/>
              <a:defRPr sz="2000" b="1"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har char="»"/>
              <a:defRPr sz="2000" b="1"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har char="»"/>
              <a:defRPr sz="2000" b="1"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har char="»"/>
              <a:defRPr sz="2000" b="1" kern="1200">
                <a:solidFill>
                  <a:schemeClr val="tx1"/>
                </a:solidFill>
                <a:latin typeface="Arial" pitchFamily="34" charset="0"/>
                <a:ea typeface="宋体" panose="02010600030101010101" pitchFamily="2" charset="-122"/>
                <a:cs typeface="+mn-cs"/>
              </a:defRPr>
            </a:lvl9pPr>
          </a:lstStyle>
          <a:p>
            <a:pPr algn="ctr" eaLnBrk="1" hangingPunct="1">
              <a:spcBef>
                <a:spcPct val="0"/>
              </a:spcBef>
              <a:buFontTx/>
              <a:buNone/>
            </a:pPr>
            <a:r>
              <a:rPr lang="zh-CN" altLang="en-US">
                <a:solidFill>
                  <a:srgbClr val="003366"/>
                </a:solidFill>
                <a:latin typeface="华文行楷" panose="02010800040101010101" pitchFamily="2" charset="-122"/>
                <a:ea typeface="华文行楷" panose="02010800040101010101" pitchFamily="2" charset="-122"/>
              </a:rPr>
              <a:t>分</a:t>
            </a:r>
            <a:endParaRPr lang="zh-CN" altLang="en-US">
              <a:solidFill>
                <a:srgbClr val="003366"/>
              </a:solidFill>
              <a:latin typeface="华文行楷" panose="02010800040101010101" pitchFamily="2" charset="-122"/>
              <a:ea typeface="华文行楷" panose="02010800040101010101" pitchFamily="2" charset="-122"/>
            </a:endParaRPr>
          </a:p>
          <a:p>
            <a:pPr algn="ctr" eaLnBrk="1" hangingPunct="1">
              <a:spcBef>
                <a:spcPct val="0"/>
              </a:spcBef>
              <a:buFontTx/>
              <a:buNone/>
            </a:pPr>
            <a:r>
              <a:rPr lang="zh-CN" altLang="en-US">
                <a:solidFill>
                  <a:srgbClr val="003366"/>
                </a:solidFill>
                <a:latin typeface="华文行楷" panose="02010800040101010101" pitchFamily="2" charset="-122"/>
                <a:ea typeface="华文行楷" panose="02010800040101010101" pitchFamily="2" charset="-122"/>
              </a:rPr>
              <a:t>析</a:t>
            </a:r>
            <a:endParaRPr lang="zh-CN" altLang="en-US">
              <a:solidFill>
                <a:srgbClr val="003366"/>
              </a:solidFill>
              <a:latin typeface="华文行楷" panose="02010800040101010101" pitchFamily="2" charset="-122"/>
              <a:ea typeface="华文行楷" panose="02010800040101010101" pitchFamily="2" charset="-122"/>
            </a:endParaRPr>
          </a:p>
          <a:p>
            <a:pPr algn="ctr" eaLnBrk="1" hangingPunct="1">
              <a:spcBef>
                <a:spcPct val="0"/>
              </a:spcBef>
              <a:buFontTx/>
              <a:buNone/>
            </a:pPr>
            <a:r>
              <a:rPr lang="zh-CN" altLang="en-US">
                <a:solidFill>
                  <a:srgbClr val="003366"/>
                </a:solidFill>
                <a:latin typeface="华文行楷" panose="02010800040101010101" pitchFamily="2" charset="-122"/>
                <a:ea typeface="华文行楷" panose="02010800040101010101" pitchFamily="2" charset="-122"/>
              </a:rPr>
              <a:t>的</a:t>
            </a:r>
            <a:endParaRPr lang="zh-CN" altLang="en-US">
              <a:solidFill>
                <a:srgbClr val="003366"/>
              </a:solidFill>
              <a:latin typeface="华文行楷" panose="02010800040101010101" pitchFamily="2" charset="-122"/>
              <a:ea typeface="华文行楷" panose="02010800040101010101" pitchFamily="2" charset="-122"/>
            </a:endParaRPr>
          </a:p>
          <a:p>
            <a:pPr algn="ctr" eaLnBrk="1" hangingPunct="1">
              <a:spcBef>
                <a:spcPct val="0"/>
              </a:spcBef>
              <a:buFontTx/>
              <a:buNone/>
            </a:pPr>
            <a:r>
              <a:rPr lang="zh-CN" altLang="en-US">
                <a:solidFill>
                  <a:srgbClr val="003366"/>
                </a:solidFill>
                <a:latin typeface="华文行楷" panose="02010800040101010101" pitchFamily="2" charset="-122"/>
                <a:ea typeface="华文行楷" panose="02010800040101010101" pitchFamily="2" charset="-122"/>
              </a:rPr>
              <a:t>假</a:t>
            </a:r>
            <a:endParaRPr lang="zh-CN" altLang="en-US">
              <a:solidFill>
                <a:srgbClr val="003366"/>
              </a:solidFill>
              <a:latin typeface="华文行楷" panose="02010800040101010101" pitchFamily="2" charset="-122"/>
              <a:ea typeface="华文行楷" panose="02010800040101010101" pitchFamily="2" charset="-122"/>
            </a:endParaRPr>
          </a:p>
          <a:p>
            <a:pPr algn="ctr" eaLnBrk="1" hangingPunct="1">
              <a:spcBef>
                <a:spcPct val="0"/>
              </a:spcBef>
              <a:buFontTx/>
              <a:buNone/>
            </a:pPr>
            <a:r>
              <a:rPr lang="zh-CN" altLang="en-US">
                <a:solidFill>
                  <a:srgbClr val="003366"/>
                </a:solidFill>
                <a:latin typeface="华文行楷" panose="02010800040101010101" pitchFamily="2" charset="-122"/>
                <a:ea typeface="华文行楷" panose="02010800040101010101" pitchFamily="2" charset="-122"/>
              </a:rPr>
              <a:t>定</a:t>
            </a:r>
            <a:endParaRPr lang="zh-CN" altLang="en-US">
              <a:solidFill>
                <a:srgbClr val="003366"/>
              </a:solidFill>
              <a:latin typeface="华文行楷" panose="02010800040101010101" pitchFamily="2" charset="-122"/>
              <a:ea typeface="华文行楷" panose="02010800040101010101" pitchFamily="2" charset="-122"/>
            </a:endParaRPr>
          </a:p>
        </p:txBody>
      </p:sp>
      <p:sp>
        <p:nvSpPr>
          <p:cNvPr id="9220" name="Rectangle 5"/>
          <p:cNvSpPr>
            <a:spLocks noChangeArrowheads="1"/>
          </p:cNvSpPr>
          <p:nvPr/>
        </p:nvSpPr>
        <p:spPr bwMode="auto">
          <a:xfrm>
            <a:off x="2546350" y="2259013"/>
            <a:ext cx="6265863" cy="1081087"/>
          </a:xfrm>
          <a:prstGeom prst="rect">
            <a:avLst/>
          </a:prstGeom>
          <a:solidFill>
            <a:srgbClr val="CCCCFF"/>
          </a:solidFill>
          <a:ln w="38100" algn="ctr">
            <a:solidFill>
              <a:schemeClr val="hlink"/>
            </a:solidFill>
            <a:miter lim="800000"/>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nchor="ctr"/>
          <a:lstStyle>
            <a:defPPr>
              <a:defRPr lang="zh-CN"/>
            </a:defPPr>
            <a:lvl1pPr algn="l" rtl="0" eaLnBrk="0" fontAlgn="base" hangingPunct="0">
              <a:spcBef>
                <a:spcPct val="20000"/>
              </a:spcBef>
              <a:spcAft>
                <a:spcPct val="0"/>
              </a:spcAft>
              <a:buChar char="•"/>
              <a:defRPr sz="3200" b="1" kern="1200">
                <a:solidFill>
                  <a:schemeClr val="tx1"/>
                </a:solidFill>
                <a:latin typeface="Arial" pitchFamily="34" charset="0"/>
                <a:ea typeface="宋体" panose="02010600030101010101" pitchFamily="2" charset="-122"/>
                <a:cs typeface="+mn-cs"/>
              </a:defRPr>
            </a:lvl1pPr>
            <a:lvl2pPr marL="742950" indent="-285750" algn="l" rtl="0" eaLnBrk="0" fontAlgn="base" hangingPunct="0">
              <a:spcBef>
                <a:spcPct val="20000"/>
              </a:spcBef>
              <a:spcAft>
                <a:spcPct val="0"/>
              </a:spcAft>
              <a:buChar char="–"/>
              <a:defRPr sz="2800" b="1" kern="1200">
                <a:solidFill>
                  <a:schemeClr val="tx1"/>
                </a:solidFill>
                <a:latin typeface="Arial" pitchFamily="34" charset="0"/>
                <a:ea typeface="宋体" panose="02010600030101010101" pitchFamily="2" charset="-122"/>
                <a:cs typeface="+mn-cs"/>
              </a:defRPr>
            </a:lvl2pPr>
            <a:lvl3pPr marL="1143000" indent="-228600" algn="l" rtl="0" eaLnBrk="0" fontAlgn="base" hangingPunct="0">
              <a:spcBef>
                <a:spcPct val="20000"/>
              </a:spcBef>
              <a:spcAft>
                <a:spcPct val="0"/>
              </a:spcAft>
              <a:buChar char="•"/>
              <a:defRPr sz="2400" b="1" kern="1200">
                <a:solidFill>
                  <a:schemeClr val="tx1"/>
                </a:solidFill>
                <a:latin typeface="Arial" pitchFamily="34" charset="0"/>
                <a:ea typeface="宋体" panose="02010600030101010101" pitchFamily="2" charset="-122"/>
                <a:cs typeface="+mn-cs"/>
              </a:defRPr>
            </a:lvl3pPr>
            <a:lvl4pPr marL="1600200" indent="-228600" algn="l" rtl="0" eaLnBrk="0" fontAlgn="base" hangingPunct="0">
              <a:spcBef>
                <a:spcPct val="20000"/>
              </a:spcBef>
              <a:spcAft>
                <a:spcPct val="0"/>
              </a:spcAft>
              <a:buChar char="–"/>
              <a:defRPr sz="2000" b="1" kern="1200">
                <a:solidFill>
                  <a:schemeClr val="tx1"/>
                </a:solidFill>
                <a:latin typeface="Arial" pitchFamily="34" charset="0"/>
                <a:ea typeface="宋体" panose="02010600030101010101" pitchFamily="2" charset="-122"/>
                <a:cs typeface="+mn-cs"/>
              </a:defRPr>
            </a:lvl4pPr>
            <a:lvl5pPr marL="2057400" indent="-228600" algn="l" rtl="0" eaLnBrk="0" fontAlgn="base" hangingPunct="0">
              <a:spcBef>
                <a:spcPct val="20000"/>
              </a:spcBef>
              <a:spcAft>
                <a:spcPct val="0"/>
              </a:spcAft>
              <a:buChar char="»"/>
              <a:defRPr sz="2000" b="1"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har char="»"/>
              <a:defRPr sz="2000" b="1"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har char="»"/>
              <a:defRPr sz="2000" b="1"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har char="»"/>
              <a:defRPr sz="2000" b="1"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har char="»"/>
              <a:defRPr sz="2000" b="1" kern="1200">
                <a:solidFill>
                  <a:schemeClr val="tx1"/>
                </a:solidFill>
                <a:latin typeface="Arial" pitchFamily="34" charset="0"/>
                <a:ea typeface="宋体" panose="02010600030101010101" pitchFamily="2" charset="-122"/>
                <a:cs typeface="+mn-cs"/>
              </a:defRPr>
            </a:lvl9pPr>
          </a:lstStyle>
          <a:p>
            <a:pPr eaLnBrk="1" hangingPunct="1">
              <a:spcBef>
                <a:spcPct val="0"/>
              </a:spcBef>
              <a:buFontTx/>
              <a:buNone/>
            </a:pPr>
            <a:r>
              <a:rPr lang="zh-CN" altLang="en-US" sz="2800">
                <a:solidFill>
                  <a:srgbClr val="003366"/>
                </a:solidFill>
                <a:ea typeface="华文新魏" panose="02010800040101010101" pitchFamily="2" charset="-122"/>
              </a:rPr>
              <a:t>沉淀过程中颗粒的大小、形状、重量等不变。</a:t>
            </a:r>
            <a:endParaRPr lang="zh-CN" altLang="en-US" sz="2800">
              <a:solidFill>
                <a:srgbClr val="003366"/>
              </a:solidFill>
              <a:ea typeface="华文新魏" panose="02010800040101010101" pitchFamily="2" charset="-122"/>
            </a:endParaRPr>
          </a:p>
        </p:txBody>
      </p:sp>
      <p:sp>
        <p:nvSpPr>
          <p:cNvPr id="9221" name="Line 6"/>
          <p:cNvSpPr>
            <a:spLocks noChangeShapeType="1"/>
          </p:cNvSpPr>
          <p:nvPr/>
        </p:nvSpPr>
        <p:spPr bwMode="auto">
          <a:xfrm flipV="1">
            <a:off x="1962150" y="2760663"/>
            <a:ext cx="588963" cy="1587"/>
          </a:xfrm>
          <a:prstGeom prst="line">
            <a:avLst/>
          </a:prstGeom>
          <a:noFill/>
          <a:ln w="38100">
            <a:solidFill>
              <a:schemeClr val="hlink"/>
            </a:solidFill>
            <a:rou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defPPr>
              <a:defRPr lang="zh-CN"/>
            </a:defPPr>
            <a:lvl1pPr algn="l" rtl="0" eaLnBrk="0" fontAlgn="base" hangingPunct="0">
              <a:spcBef>
                <a:spcPct val="0"/>
              </a:spcBef>
              <a:spcAft>
                <a:spcPct val="0"/>
              </a:spcAft>
              <a:defRPr b="1" kern="1200">
                <a:solidFill>
                  <a:srgbClr val="FF0000"/>
                </a:solidFill>
                <a:latin typeface="Arial" pitchFamily="34" charset="0"/>
                <a:ea typeface="宋体" panose="02010600030101010101" pitchFamily="2" charset="-122"/>
                <a:cs typeface="+mn-cs"/>
              </a:defRPr>
            </a:lvl1pPr>
            <a:lvl2pPr marL="457200" algn="l" rtl="0" eaLnBrk="0" fontAlgn="base" hangingPunct="0">
              <a:spcBef>
                <a:spcPct val="0"/>
              </a:spcBef>
              <a:spcAft>
                <a:spcPct val="0"/>
              </a:spcAft>
              <a:defRPr b="1" kern="1200">
                <a:solidFill>
                  <a:srgbClr val="FF0000"/>
                </a:solidFill>
                <a:latin typeface="Arial" pitchFamily="34" charset="0"/>
                <a:ea typeface="宋体" panose="02010600030101010101" pitchFamily="2" charset="-122"/>
                <a:cs typeface="+mn-cs"/>
              </a:defRPr>
            </a:lvl2pPr>
            <a:lvl3pPr marL="914400" algn="l" rtl="0" eaLnBrk="0" fontAlgn="base" hangingPunct="0">
              <a:spcBef>
                <a:spcPct val="0"/>
              </a:spcBef>
              <a:spcAft>
                <a:spcPct val="0"/>
              </a:spcAft>
              <a:defRPr b="1" kern="1200">
                <a:solidFill>
                  <a:srgbClr val="FF0000"/>
                </a:solidFill>
                <a:latin typeface="Arial" pitchFamily="34" charset="0"/>
                <a:ea typeface="宋体" panose="02010600030101010101" pitchFamily="2" charset="-122"/>
                <a:cs typeface="+mn-cs"/>
              </a:defRPr>
            </a:lvl3pPr>
            <a:lvl4pPr marL="1371600" algn="l" rtl="0" eaLnBrk="0" fontAlgn="base" hangingPunct="0">
              <a:spcBef>
                <a:spcPct val="0"/>
              </a:spcBef>
              <a:spcAft>
                <a:spcPct val="0"/>
              </a:spcAft>
              <a:defRPr b="1" kern="1200">
                <a:solidFill>
                  <a:srgbClr val="FF0000"/>
                </a:solidFill>
                <a:latin typeface="Arial" pitchFamily="34" charset="0"/>
                <a:ea typeface="宋体" panose="02010600030101010101" pitchFamily="2" charset="-122"/>
                <a:cs typeface="+mn-cs"/>
              </a:defRPr>
            </a:lvl4pPr>
            <a:lvl5pPr marL="1828800" algn="l" rtl="0" eaLnBrk="0" fontAlgn="base" hangingPunct="0">
              <a:spcBef>
                <a:spcPct val="0"/>
              </a:spcBef>
              <a:spcAft>
                <a:spcPct val="0"/>
              </a:spcAft>
              <a:defRPr b="1" kern="1200">
                <a:solidFill>
                  <a:srgbClr val="FF0000"/>
                </a:solidFill>
                <a:latin typeface="Arial" pitchFamily="34" charset="0"/>
                <a:ea typeface="宋体" panose="02010600030101010101" pitchFamily="2" charset="-122"/>
                <a:cs typeface="+mn-cs"/>
              </a:defRPr>
            </a:lvl5pPr>
            <a:lvl6pPr marL="2286000" algn="l" defTabSz="914400" rtl="0" eaLnBrk="1" latinLnBrk="0" hangingPunct="1">
              <a:defRPr b="1" kern="1200">
                <a:solidFill>
                  <a:srgbClr val="FF0000"/>
                </a:solidFill>
                <a:latin typeface="Arial" pitchFamily="34" charset="0"/>
                <a:ea typeface="宋体" panose="02010600030101010101" pitchFamily="2" charset="-122"/>
                <a:cs typeface="+mn-cs"/>
              </a:defRPr>
            </a:lvl6pPr>
            <a:lvl7pPr marL="2743200" algn="l" defTabSz="914400" rtl="0" eaLnBrk="1" latinLnBrk="0" hangingPunct="1">
              <a:defRPr b="1" kern="1200">
                <a:solidFill>
                  <a:srgbClr val="FF0000"/>
                </a:solidFill>
                <a:latin typeface="Arial" pitchFamily="34" charset="0"/>
                <a:ea typeface="宋体" panose="02010600030101010101" pitchFamily="2" charset="-122"/>
                <a:cs typeface="+mn-cs"/>
              </a:defRPr>
            </a:lvl7pPr>
            <a:lvl8pPr marL="3200400" algn="l" defTabSz="914400" rtl="0" eaLnBrk="1" latinLnBrk="0" hangingPunct="1">
              <a:defRPr b="1" kern="1200">
                <a:solidFill>
                  <a:srgbClr val="FF0000"/>
                </a:solidFill>
                <a:latin typeface="Arial" pitchFamily="34" charset="0"/>
                <a:ea typeface="宋体" panose="02010600030101010101" pitchFamily="2" charset="-122"/>
                <a:cs typeface="+mn-cs"/>
              </a:defRPr>
            </a:lvl8pPr>
            <a:lvl9pPr marL="3657600" algn="l" defTabSz="914400" rtl="0" eaLnBrk="1" latinLnBrk="0" hangingPunct="1">
              <a:defRPr b="1" kern="1200">
                <a:solidFill>
                  <a:srgbClr val="FF0000"/>
                </a:solidFill>
                <a:latin typeface="Arial" pitchFamily="34" charset="0"/>
                <a:ea typeface="宋体" panose="02010600030101010101" pitchFamily="2" charset="-122"/>
                <a:cs typeface="+mn-cs"/>
              </a:defRPr>
            </a:lvl9pPr>
          </a:lstStyle>
          <a:p>
            <a:endParaRPr lang="zh-CN" altLang="en-US"/>
          </a:p>
        </p:txBody>
      </p:sp>
      <p:grpSp>
        <p:nvGrpSpPr>
          <p:cNvPr id="9222" name="Group 7"/>
          <p:cNvGrpSpPr/>
          <p:nvPr/>
        </p:nvGrpSpPr>
        <p:grpSpPr>
          <a:xfrm>
            <a:off x="1422400" y="1089025"/>
            <a:ext cx="7416800" cy="2486025"/>
            <a:chOff x="930" y="754"/>
            <a:chExt cx="4672" cy="1566"/>
          </a:xfrm>
        </p:grpSpPr>
        <p:sp>
          <p:nvSpPr>
            <p:cNvPr id="9230" name="Rectangle 8"/>
            <p:cNvSpPr>
              <a:spLocks noChangeArrowheads="1"/>
            </p:cNvSpPr>
            <p:nvPr/>
          </p:nvSpPr>
          <p:spPr bwMode="auto">
            <a:xfrm>
              <a:off x="1655" y="754"/>
              <a:ext cx="3947" cy="545"/>
            </a:xfrm>
            <a:prstGeom prst="rect">
              <a:avLst/>
            </a:prstGeom>
            <a:solidFill>
              <a:srgbClr val="CCCCFF"/>
            </a:solidFill>
            <a:ln w="38100" algn="ctr">
              <a:solidFill>
                <a:schemeClr val="hlink"/>
              </a:solidFill>
              <a:miter lim="800000"/>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defPPr>
                <a:defRPr lang="zh-CN"/>
              </a:defPPr>
              <a:lvl1pPr marL="342900" indent="-342900" algn="l" rtl="0" eaLnBrk="0" fontAlgn="base" hangingPunct="0">
                <a:spcBef>
                  <a:spcPct val="20000"/>
                </a:spcBef>
                <a:spcAft>
                  <a:spcPct val="0"/>
                </a:spcAft>
                <a:buChar char="•"/>
                <a:defRPr sz="3200" b="1" kern="1200">
                  <a:solidFill>
                    <a:schemeClr val="tx1"/>
                  </a:solidFill>
                  <a:latin typeface="Arial" pitchFamily="34" charset="0"/>
                  <a:ea typeface="宋体" panose="02010600030101010101" pitchFamily="2" charset="-122"/>
                  <a:cs typeface="+mn-cs"/>
                </a:defRPr>
              </a:lvl1pPr>
              <a:lvl2pPr marL="457200" algn="l" rtl="0" eaLnBrk="0" fontAlgn="base" hangingPunct="0">
                <a:spcBef>
                  <a:spcPct val="20000"/>
                </a:spcBef>
                <a:spcAft>
                  <a:spcPct val="0"/>
                </a:spcAft>
                <a:buChar char="–"/>
                <a:defRPr sz="2800" b="1" kern="1200">
                  <a:solidFill>
                    <a:schemeClr val="tx1"/>
                  </a:solidFill>
                  <a:latin typeface="Arial" pitchFamily="34" charset="0"/>
                  <a:ea typeface="宋体" panose="02010600030101010101" pitchFamily="2" charset="-122"/>
                  <a:cs typeface="+mn-cs"/>
                </a:defRPr>
              </a:lvl2pPr>
              <a:lvl3pPr marL="1143000" indent="-228600" algn="l" rtl="0" eaLnBrk="0" fontAlgn="base" hangingPunct="0">
                <a:spcBef>
                  <a:spcPct val="20000"/>
                </a:spcBef>
                <a:spcAft>
                  <a:spcPct val="0"/>
                </a:spcAft>
                <a:buChar char="•"/>
                <a:defRPr sz="2400" b="1" kern="1200">
                  <a:solidFill>
                    <a:schemeClr val="tx1"/>
                  </a:solidFill>
                  <a:latin typeface="Arial" pitchFamily="34" charset="0"/>
                  <a:ea typeface="宋体" panose="02010600030101010101" pitchFamily="2" charset="-122"/>
                  <a:cs typeface="+mn-cs"/>
                </a:defRPr>
              </a:lvl3pPr>
              <a:lvl4pPr marL="1600200" indent="-228600" algn="l" rtl="0" eaLnBrk="0" fontAlgn="base" hangingPunct="0">
                <a:spcBef>
                  <a:spcPct val="20000"/>
                </a:spcBef>
                <a:spcAft>
                  <a:spcPct val="0"/>
                </a:spcAft>
                <a:buChar char="–"/>
                <a:defRPr sz="2000" b="1" kern="1200">
                  <a:solidFill>
                    <a:schemeClr val="tx1"/>
                  </a:solidFill>
                  <a:latin typeface="Arial" pitchFamily="34" charset="0"/>
                  <a:ea typeface="宋体" panose="02010600030101010101" pitchFamily="2" charset="-122"/>
                  <a:cs typeface="+mn-cs"/>
                </a:defRPr>
              </a:lvl4pPr>
              <a:lvl5pPr marL="2057400" indent="-228600" algn="l" rtl="0" eaLnBrk="0" fontAlgn="base" hangingPunct="0">
                <a:spcBef>
                  <a:spcPct val="20000"/>
                </a:spcBef>
                <a:spcAft>
                  <a:spcPct val="0"/>
                </a:spcAft>
                <a:buChar char="»"/>
                <a:defRPr sz="2000" b="1"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har char="»"/>
                <a:defRPr sz="2000" b="1"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har char="»"/>
                <a:defRPr sz="2000" b="1"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har char="»"/>
                <a:defRPr sz="2000" b="1"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har char="»"/>
                <a:defRPr sz="2000" b="1" kern="1200">
                  <a:solidFill>
                    <a:schemeClr val="tx1"/>
                  </a:solidFill>
                  <a:latin typeface="Arial" pitchFamily="34" charset="0"/>
                  <a:ea typeface="宋体" panose="02010600030101010101" pitchFamily="2" charset="-122"/>
                  <a:cs typeface="+mn-cs"/>
                </a:defRPr>
              </a:lvl9pPr>
            </a:lstStyle>
            <a:p>
              <a:pPr lvl="1" eaLnBrk="1" hangingPunct="1">
                <a:spcBef>
                  <a:spcPct val="0"/>
                </a:spcBef>
                <a:buFontTx/>
                <a:buNone/>
              </a:pPr>
              <a:r>
                <a:rPr lang="zh-CN" altLang="en-US">
                  <a:solidFill>
                    <a:srgbClr val="003366"/>
                  </a:solidFill>
                  <a:ea typeface="华文新魏" panose="02010800040101010101" pitchFamily="2" charset="-122"/>
                </a:rPr>
                <a:t>颗粒为球形。</a:t>
              </a:r>
              <a:endParaRPr lang="zh-CN" altLang="en-US">
                <a:solidFill>
                  <a:srgbClr val="003366"/>
                </a:solidFill>
                <a:ea typeface="华文新魏" panose="02010800040101010101" pitchFamily="2" charset="-122"/>
              </a:endParaRPr>
            </a:p>
          </p:txBody>
        </p:sp>
        <p:sp>
          <p:nvSpPr>
            <p:cNvPr id="9231" name="Line 9"/>
            <p:cNvSpPr>
              <a:spLocks noChangeShapeType="1"/>
            </p:cNvSpPr>
            <p:nvPr/>
          </p:nvSpPr>
          <p:spPr bwMode="auto">
            <a:xfrm>
              <a:off x="930" y="2320"/>
              <a:ext cx="344" cy="0"/>
            </a:xfrm>
            <a:prstGeom prst="line">
              <a:avLst/>
            </a:prstGeom>
            <a:noFill/>
            <a:ln w="38100">
              <a:solidFill>
                <a:schemeClr val="hlink"/>
              </a:solidFill>
              <a:rou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defPPr>
                <a:defRPr lang="zh-CN"/>
              </a:defPPr>
              <a:lvl1pPr algn="l" rtl="0" eaLnBrk="0" fontAlgn="base" hangingPunct="0">
                <a:spcBef>
                  <a:spcPct val="0"/>
                </a:spcBef>
                <a:spcAft>
                  <a:spcPct val="0"/>
                </a:spcAft>
                <a:defRPr b="1" kern="1200">
                  <a:solidFill>
                    <a:srgbClr val="FF0000"/>
                  </a:solidFill>
                  <a:latin typeface="Arial" pitchFamily="34" charset="0"/>
                  <a:ea typeface="宋体" panose="02010600030101010101" pitchFamily="2" charset="-122"/>
                  <a:cs typeface="+mn-cs"/>
                </a:defRPr>
              </a:lvl1pPr>
              <a:lvl2pPr marL="457200" algn="l" rtl="0" eaLnBrk="0" fontAlgn="base" hangingPunct="0">
                <a:spcBef>
                  <a:spcPct val="0"/>
                </a:spcBef>
                <a:spcAft>
                  <a:spcPct val="0"/>
                </a:spcAft>
                <a:defRPr b="1" kern="1200">
                  <a:solidFill>
                    <a:srgbClr val="FF0000"/>
                  </a:solidFill>
                  <a:latin typeface="Arial" pitchFamily="34" charset="0"/>
                  <a:ea typeface="宋体" panose="02010600030101010101" pitchFamily="2" charset="-122"/>
                  <a:cs typeface="+mn-cs"/>
                </a:defRPr>
              </a:lvl2pPr>
              <a:lvl3pPr marL="914400" algn="l" rtl="0" eaLnBrk="0" fontAlgn="base" hangingPunct="0">
                <a:spcBef>
                  <a:spcPct val="0"/>
                </a:spcBef>
                <a:spcAft>
                  <a:spcPct val="0"/>
                </a:spcAft>
                <a:defRPr b="1" kern="1200">
                  <a:solidFill>
                    <a:srgbClr val="FF0000"/>
                  </a:solidFill>
                  <a:latin typeface="Arial" pitchFamily="34" charset="0"/>
                  <a:ea typeface="宋体" panose="02010600030101010101" pitchFamily="2" charset="-122"/>
                  <a:cs typeface="+mn-cs"/>
                </a:defRPr>
              </a:lvl3pPr>
              <a:lvl4pPr marL="1371600" algn="l" rtl="0" eaLnBrk="0" fontAlgn="base" hangingPunct="0">
                <a:spcBef>
                  <a:spcPct val="0"/>
                </a:spcBef>
                <a:spcAft>
                  <a:spcPct val="0"/>
                </a:spcAft>
                <a:defRPr b="1" kern="1200">
                  <a:solidFill>
                    <a:srgbClr val="FF0000"/>
                  </a:solidFill>
                  <a:latin typeface="Arial" pitchFamily="34" charset="0"/>
                  <a:ea typeface="宋体" panose="02010600030101010101" pitchFamily="2" charset="-122"/>
                  <a:cs typeface="+mn-cs"/>
                </a:defRPr>
              </a:lvl4pPr>
              <a:lvl5pPr marL="1828800" algn="l" rtl="0" eaLnBrk="0" fontAlgn="base" hangingPunct="0">
                <a:spcBef>
                  <a:spcPct val="0"/>
                </a:spcBef>
                <a:spcAft>
                  <a:spcPct val="0"/>
                </a:spcAft>
                <a:defRPr b="1" kern="1200">
                  <a:solidFill>
                    <a:srgbClr val="FF0000"/>
                  </a:solidFill>
                  <a:latin typeface="Arial" pitchFamily="34" charset="0"/>
                  <a:ea typeface="宋体" panose="02010600030101010101" pitchFamily="2" charset="-122"/>
                  <a:cs typeface="+mn-cs"/>
                </a:defRPr>
              </a:lvl5pPr>
              <a:lvl6pPr marL="2286000" algn="l" defTabSz="914400" rtl="0" eaLnBrk="1" latinLnBrk="0" hangingPunct="1">
                <a:defRPr b="1" kern="1200">
                  <a:solidFill>
                    <a:srgbClr val="FF0000"/>
                  </a:solidFill>
                  <a:latin typeface="Arial" pitchFamily="34" charset="0"/>
                  <a:ea typeface="宋体" panose="02010600030101010101" pitchFamily="2" charset="-122"/>
                  <a:cs typeface="+mn-cs"/>
                </a:defRPr>
              </a:lvl6pPr>
              <a:lvl7pPr marL="2743200" algn="l" defTabSz="914400" rtl="0" eaLnBrk="1" latinLnBrk="0" hangingPunct="1">
                <a:defRPr b="1" kern="1200">
                  <a:solidFill>
                    <a:srgbClr val="FF0000"/>
                  </a:solidFill>
                  <a:latin typeface="Arial" pitchFamily="34" charset="0"/>
                  <a:ea typeface="宋体" panose="02010600030101010101" pitchFamily="2" charset="-122"/>
                  <a:cs typeface="+mn-cs"/>
                </a:defRPr>
              </a:lvl7pPr>
              <a:lvl8pPr marL="3200400" algn="l" defTabSz="914400" rtl="0" eaLnBrk="1" latinLnBrk="0" hangingPunct="1">
                <a:defRPr b="1" kern="1200">
                  <a:solidFill>
                    <a:srgbClr val="FF0000"/>
                  </a:solidFill>
                  <a:latin typeface="Arial" pitchFamily="34" charset="0"/>
                  <a:ea typeface="宋体" panose="02010600030101010101" pitchFamily="2" charset="-122"/>
                  <a:cs typeface="+mn-cs"/>
                </a:defRPr>
              </a:lvl8pPr>
              <a:lvl9pPr marL="3657600" algn="l" defTabSz="914400" rtl="0" eaLnBrk="1" latinLnBrk="0" hangingPunct="1">
                <a:defRPr b="1" kern="1200">
                  <a:solidFill>
                    <a:srgbClr val="FF0000"/>
                  </a:solidFill>
                  <a:latin typeface="Arial" pitchFamily="34" charset="0"/>
                  <a:ea typeface="宋体" panose="02010600030101010101" pitchFamily="2" charset="-122"/>
                  <a:cs typeface="+mn-cs"/>
                </a:defRPr>
              </a:lvl9pPr>
            </a:lstStyle>
            <a:p>
              <a:endParaRPr lang="zh-CN" altLang="en-US"/>
            </a:p>
          </p:txBody>
        </p:sp>
        <p:sp>
          <p:nvSpPr>
            <p:cNvPr id="9232" name="Line 10"/>
            <p:cNvSpPr>
              <a:spLocks noChangeShapeType="1"/>
            </p:cNvSpPr>
            <p:nvPr/>
          </p:nvSpPr>
          <p:spPr bwMode="auto">
            <a:xfrm flipV="1">
              <a:off x="1271" y="1207"/>
              <a:ext cx="384" cy="0"/>
            </a:xfrm>
            <a:prstGeom prst="line">
              <a:avLst/>
            </a:prstGeom>
            <a:noFill/>
            <a:ln w="38100">
              <a:solidFill>
                <a:schemeClr val="hlink"/>
              </a:solidFill>
              <a:rou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defPPr>
                <a:defRPr lang="zh-CN"/>
              </a:defPPr>
              <a:lvl1pPr algn="l" rtl="0" eaLnBrk="0" fontAlgn="base" hangingPunct="0">
                <a:spcBef>
                  <a:spcPct val="0"/>
                </a:spcBef>
                <a:spcAft>
                  <a:spcPct val="0"/>
                </a:spcAft>
                <a:defRPr b="1" kern="1200">
                  <a:solidFill>
                    <a:srgbClr val="FF0000"/>
                  </a:solidFill>
                  <a:latin typeface="Arial" pitchFamily="34" charset="0"/>
                  <a:ea typeface="宋体" panose="02010600030101010101" pitchFamily="2" charset="-122"/>
                  <a:cs typeface="+mn-cs"/>
                </a:defRPr>
              </a:lvl1pPr>
              <a:lvl2pPr marL="457200" algn="l" rtl="0" eaLnBrk="0" fontAlgn="base" hangingPunct="0">
                <a:spcBef>
                  <a:spcPct val="0"/>
                </a:spcBef>
                <a:spcAft>
                  <a:spcPct val="0"/>
                </a:spcAft>
                <a:defRPr b="1" kern="1200">
                  <a:solidFill>
                    <a:srgbClr val="FF0000"/>
                  </a:solidFill>
                  <a:latin typeface="Arial" pitchFamily="34" charset="0"/>
                  <a:ea typeface="宋体" panose="02010600030101010101" pitchFamily="2" charset="-122"/>
                  <a:cs typeface="+mn-cs"/>
                </a:defRPr>
              </a:lvl2pPr>
              <a:lvl3pPr marL="914400" algn="l" rtl="0" eaLnBrk="0" fontAlgn="base" hangingPunct="0">
                <a:spcBef>
                  <a:spcPct val="0"/>
                </a:spcBef>
                <a:spcAft>
                  <a:spcPct val="0"/>
                </a:spcAft>
                <a:defRPr b="1" kern="1200">
                  <a:solidFill>
                    <a:srgbClr val="FF0000"/>
                  </a:solidFill>
                  <a:latin typeface="Arial" pitchFamily="34" charset="0"/>
                  <a:ea typeface="宋体" panose="02010600030101010101" pitchFamily="2" charset="-122"/>
                  <a:cs typeface="+mn-cs"/>
                </a:defRPr>
              </a:lvl3pPr>
              <a:lvl4pPr marL="1371600" algn="l" rtl="0" eaLnBrk="0" fontAlgn="base" hangingPunct="0">
                <a:spcBef>
                  <a:spcPct val="0"/>
                </a:spcBef>
                <a:spcAft>
                  <a:spcPct val="0"/>
                </a:spcAft>
                <a:defRPr b="1" kern="1200">
                  <a:solidFill>
                    <a:srgbClr val="FF0000"/>
                  </a:solidFill>
                  <a:latin typeface="Arial" pitchFamily="34" charset="0"/>
                  <a:ea typeface="宋体" panose="02010600030101010101" pitchFamily="2" charset="-122"/>
                  <a:cs typeface="+mn-cs"/>
                </a:defRPr>
              </a:lvl4pPr>
              <a:lvl5pPr marL="1828800" algn="l" rtl="0" eaLnBrk="0" fontAlgn="base" hangingPunct="0">
                <a:spcBef>
                  <a:spcPct val="0"/>
                </a:spcBef>
                <a:spcAft>
                  <a:spcPct val="0"/>
                </a:spcAft>
                <a:defRPr b="1" kern="1200">
                  <a:solidFill>
                    <a:srgbClr val="FF0000"/>
                  </a:solidFill>
                  <a:latin typeface="Arial" pitchFamily="34" charset="0"/>
                  <a:ea typeface="宋体" panose="02010600030101010101" pitchFamily="2" charset="-122"/>
                  <a:cs typeface="+mn-cs"/>
                </a:defRPr>
              </a:lvl5pPr>
              <a:lvl6pPr marL="2286000" algn="l" defTabSz="914400" rtl="0" eaLnBrk="1" latinLnBrk="0" hangingPunct="1">
                <a:defRPr b="1" kern="1200">
                  <a:solidFill>
                    <a:srgbClr val="FF0000"/>
                  </a:solidFill>
                  <a:latin typeface="Arial" pitchFamily="34" charset="0"/>
                  <a:ea typeface="宋体" panose="02010600030101010101" pitchFamily="2" charset="-122"/>
                  <a:cs typeface="+mn-cs"/>
                </a:defRPr>
              </a:lvl6pPr>
              <a:lvl7pPr marL="2743200" algn="l" defTabSz="914400" rtl="0" eaLnBrk="1" latinLnBrk="0" hangingPunct="1">
                <a:defRPr b="1" kern="1200">
                  <a:solidFill>
                    <a:srgbClr val="FF0000"/>
                  </a:solidFill>
                  <a:latin typeface="Arial" pitchFamily="34" charset="0"/>
                  <a:ea typeface="宋体" panose="02010600030101010101" pitchFamily="2" charset="-122"/>
                  <a:cs typeface="+mn-cs"/>
                </a:defRPr>
              </a:lvl7pPr>
              <a:lvl8pPr marL="3200400" algn="l" defTabSz="914400" rtl="0" eaLnBrk="1" latinLnBrk="0" hangingPunct="1">
                <a:defRPr b="1" kern="1200">
                  <a:solidFill>
                    <a:srgbClr val="FF0000"/>
                  </a:solidFill>
                  <a:latin typeface="Arial" pitchFamily="34" charset="0"/>
                  <a:ea typeface="宋体" panose="02010600030101010101" pitchFamily="2" charset="-122"/>
                  <a:cs typeface="+mn-cs"/>
                </a:defRPr>
              </a:lvl8pPr>
              <a:lvl9pPr marL="3657600" algn="l" defTabSz="914400" rtl="0" eaLnBrk="1" latinLnBrk="0" hangingPunct="1">
                <a:defRPr b="1" kern="1200">
                  <a:solidFill>
                    <a:srgbClr val="FF0000"/>
                  </a:solidFill>
                  <a:latin typeface="Arial" pitchFamily="34" charset="0"/>
                  <a:ea typeface="宋体" panose="02010600030101010101" pitchFamily="2" charset="-122"/>
                  <a:cs typeface="+mn-cs"/>
                </a:defRPr>
              </a:lvl9pPr>
            </a:lstStyle>
            <a:p>
              <a:endParaRPr lang="zh-CN" altLang="en-US"/>
            </a:p>
          </p:txBody>
        </p:sp>
        <p:sp>
          <p:nvSpPr>
            <p:cNvPr id="9233" name="Line 11"/>
            <p:cNvSpPr>
              <a:spLocks noChangeShapeType="1"/>
            </p:cNvSpPr>
            <p:nvPr/>
          </p:nvSpPr>
          <p:spPr bwMode="auto">
            <a:xfrm flipH="1">
              <a:off x="1271" y="1207"/>
              <a:ext cx="0" cy="1113"/>
            </a:xfrm>
            <a:prstGeom prst="line">
              <a:avLst/>
            </a:prstGeom>
            <a:noFill/>
            <a:ln w="38100">
              <a:solidFill>
                <a:schemeClr val="hlink"/>
              </a:solidFill>
              <a:rou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defPPr>
                <a:defRPr lang="zh-CN"/>
              </a:defPPr>
              <a:lvl1pPr algn="l" rtl="0" eaLnBrk="0" fontAlgn="base" hangingPunct="0">
                <a:spcBef>
                  <a:spcPct val="0"/>
                </a:spcBef>
                <a:spcAft>
                  <a:spcPct val="0"/>
                </a:spcAft>
                <a:defRPr b="1" kern="1200">
                  <a:solidFill>
                    <a:srgbClr val="FF0000"/>
                  </a:solidFill>
                  <a:latin typeface="Arial" pitchFamily="34" charset="0"/>
                  <a:ea typeface="宋体" panose="02010600030101010101" pitchFamily="2" charset="-122"/>
                  <a:cs typeface="+mn-cs"/>
                </a:defRPr>
              </a:lvl1pPr>
              <a:lvl2pPr marL="457200" algn="l" rtl="0" eaLnBrk="0" fontAlgn="base" hangingPunct="0">
                <a:spcBef>
                  <a:spcPct val="0"/>
                </a:spcBef>
                <a:spcAft>
                  <a:spcPct val="0"/>
                </a:spcAft>
                <a:defRPr b="1" kern="1200">
                  <a:solidFill>
                    <a:srgbClr val="FF0000"/>
                  </a:solidFill>
                  <a:latin typeface="Arial" pitchFamily="34" charset="0"/>
                  <a:ea typeface="宋体" panose="02010600030101010101" pitchFamily="2" charset="-122"/>
                  <a:cs typeface="+mn-cs"/>
                </a:defRPr>
              </a:lvl2pPr>
              <a:lvl3pPr marL="914400" algn="l" rtl="0" eaLnBrk="0" fontAlgn="base" hangingPunct="0">
                <a:spcBef>
                  <a:spcPct val="0"/>
                </a:spcBef>
                <a:spcAft>
                  <a:spcPct val="0"/>
                </a:spcAft>
                <a:defRPr b="1" kern="1200">
                  <a:solidFill>
                    <a:srgbClr val="FF0000"/>
                  </a:solidFill>
                  <a:latin typeface="Arial" pitchFamily="34" charset="0"/>
                  <a:ea typeface="宋体" panose="02010600030101010101" pitchFamily="2" charset="-122"/>
                  <a:cs typeface="+mn-cs"/>
                </a:defRPr>
              </a:lvl3pPr>
              <a:lvl4pPr marL="1371600" algn="l" rtl="0" eaLnBrk="0" fontAlgn="base" hangingPunct="0">
                <a:spcBef>
                  <a:spcPct val="0"/>
                </a:spcBef>
                <a:spcAft>
                  <a:spcPct val="0"/>
                </a:spcAft>
                <a:defRPr b="1" kern="1200">
                  <a:solidFill>
                    <a:srgbClr val="FF0000"/>
                  </a:solidFill>
                  <a:latin typeface="Arial" pitchFamily="34" charset="0"/>
                  <a:ea typeface="宋体" panose="02010600030101010101" pitchFamily="2" charset="-122"/>
                  <a:cs typeface="+mn-cs"/>
                </a:defRPr>
              </a:lvl4pPr>
              <a:lvl5pPr marL="1828800" algn="l" rtl="0" eaLnBrk="0" fontAlgn="base" hangingPunct="0">
                <a:spcBef>
                  <a:spcPct val="0"/>
                </a:spcBef>
                <a:spcAft>
                  <a:spcPct val="0"/>
                </a:spcAft>
                <a:defRPr b="1" kern="1200">
                  <a:solidFill>
                    <a:srgbClr val="FF0000"/>
                  </a:solidFill>
                  <a:latin typeface="Arial" pitchFamily="34" charset="0"/>
                  <a:ea typeface="宋体" panose="02010600030101010101" pitchFamily="2" charset="-122"/>
                  <a:cs typeface="+mn-cs"/>
                </a:defRPr>
              </a:lvl5pPr>
              <a:lvl6pPr marL="2286000" algn="l" defTabSz="914400" rtl="0" eaLnBrk="1" latinLnBrk="0" hangingPunct="1">
                <a:defRPr b="1" kern="1200">
                  <a:solidFill>
                    <a:srgbClr val="FF0000"/>
                  </a:solidFill>
                  <a:latin typeface="Arial" pitchFamily="34" charset="0"/>
                  <a:ea typeface="宋体" panose="02010600030101010101" pitchFamily="2" charset="-122"/>
                  <a:cs typeface="+mn-cs"/>
                </a:defRPr>
              </a:lvl6pPr>
              <a:lvl7pPr marL="2743200" algn="l" defTabSz="914400" rtl="0" eaLnBrk="1" latinLnBrk="0" hangingPunct="1">
                <a:defRPr b="1" kern="1200">
                  <a:solidFill>
                    <a:srgbClr val="FF0000"/>
                  </a:solidFill>
                  <a:latin typeface="Arial" pitchFamily="34" charset="0"/>
                  <a:ea typeface="宋体" panose="02010600030101010101" pitchFamily="2" charset="-122"/>
                  <a:cs typeface="+mn-cs"/>
                </a:defRPr>
              </a:lvl7pPr>
              <a:lvl8pPr marL="3200400" algn="l" defTabSz="914400" rtl="0" eaLnBrk="1" latinLnBrk="0" hangingPunct="1">
                <a:defRPr b="1" kern="1200">
                  <a:solidFill>
                    <a:srgbClr val="FF0000"/>
                  </a:solidFill>
                  <a:latin typeface="Arial" pitchFamily="34" charset="0"/>
                  <a:ea typeface="宋体" panose="02010600030101010101" pitchFamily="2" charset="-122"/>
                  <a:cs typeface="+mn-cs"/>
                </a:defRPr>
              </a:lvl8pPr>
              <a:lvl9pPr marL="3657600" algn="l" defTabSz="914400" rtl="0" eaLnBrk="1" latinLnBrk="0" hangingPunct="1">
                <a:defRPr b="1" kern="1200">
                  <a:solidFill>
                    <a:srgbClr val="FF0000"/>
                  </a:solidFill>
                  <a:latin typeface="Arial" pitchFamily="34" charset="0"/>
                  <a:ea typeface="宋体" panose="02010600030101010101" pitchFamily="2" charset="-122"/>
                  <a:cs typeface="+mn-cs"/>
                </a:defRPr>
              </a:lvl9pPr>
            </a:lstStyle>
            <a:p>
              <a:endParaRPr lang="zh-CN" altLang="en-US"/>
            </a:p>
          </p:txBody>
        </p:sp>
      </p:grpSp>
      <p:grpSp>
        <p:nvGrpSpPr>
          <p:cNvPr id="9223" name="Group 12"/>
          <p:cNvGrpSpPr/>
          <p:nvPr/>
        </p:nvGrpSpPr>
        <p:grpSpPr>
          <a:xfrm>
            <a:off x="1962150" y="3575050"/>
            <a:ext cx="6875463" cy="1114425"/>
            <a:chOff x="1271" y="2320"/>
            <a:chExt cx="4331" cy="702"/>
          </a:xfrm>
        </p:grpSpPr>
        <p:sp>
          <p:nvSpPr>
            <p:cNvPr id="9227" name="Rectangle 13"/>
            <p:cNvSpPr>
              <a:spLocks noChangeArrowheads="1"/>
            </p:cNvSpPr>
            <p:nvPr/>
          </p:nvSpPr>
          <p:spPr bwMode="auto">
            <a:xfrm>
              <a:off x="1655" y="2341"/>
              <a:ext cx="3947" cy="681"/>
            </a:xfrm>
            <a:prstGeom prst="rect">
              <a:avLst/>
            </a:prstGeom>
            <a:solidFill>
              <a:srgbClr val="CCCCFF"/>
            </a:solidFill>
            <a:ln w="38100" algn="ctr">
              <a:solidFill>
                <a:schemeClr val="hlink"/>
              </a:solidFill>
              <a:miter lim="800000"/>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defPPr>
                <a:defRPr lang="zh-CN"/>
              </a:defPPr>
              <a:lvl1pPr algn="l" rtl="0" eaLnBrk="0" fontAlgn="base" hangingPunct="0">
                <a:spcBef>
                  <a:spcPct val="20000"/>
                </a:spcBef>
                <a:spcAft>
                  <a:spcPct val="0"/>
                </a:spcAft>
                <a:buChar char="•"/>
                <a:defRPr sz="3200" b="1" kern="1200">
                  <a:solidFill>
                    <a:schemeClr val="tx1"/>
                  </a:solidFill>
                  <a:latin typeface="Arial" pitchFamily="34" charset="0"/>
                  <a:ea typeface="宋体" panose="02010600030101010101" pitchFamily="2" charset="-122"/>
                  <a:cs typeface="+mn-cs"/>
                </a:defRPr>
              </a:lvl1pPr>
              <a:lvl2pPr marL="742950" indent="-285750" algn="l" rtl="0" eaLnBrk="0" fontAlgn="base" hangingPunct="0">
                <a:spcBef>
                  <a:spcPct val="20000"/>
                </a:spcBef>
                <a:spcAft>
                  <a:spcPct val="0"/>
                </a:spcAft>
                <a:buChar char="–"/>
                <a:defRPr sz="2800" b="1" kern="1200">
                  <a:solidFill>
                    <a:schemeClr val="tx1"/>
                  </a:solidFill>
                  <a:latin typeface="Arial" pitchFamily="34" charset="0"/>
                  <a:ea typeface="宋体" panose="02010600030101010101" pitchFamily="2" charset="-122"/>
                  <a:cs typeface="+mn-cs"/>
                </a:defRPr>
              </a:lvl2pPr>
              <a:lvl3pPr marL="1143000" indent="-228600" algn="l" rtl="0" eaLnBrk="0" fontAlgn="base" hangingPunct="0">
                <a:spcBef>
                  <a:spcPct val="20000"/>
                </a:spcBef>
                <a:spcAft>
                  <a:spcPct val="0"/>
                </a:spcAft>
                <a:buChar char="•"/>
                <a:defRPr sz="2400" b="1" kern="1200">
                  <a:solidFill>
                    <a:schemeClr val="tx1"/>
                  </a:solidFill>
                  <a:latin typeface="Arial" pitchFamily="34" charset="0"/>
                  <a:ea typeface="宋体" panose="02010600030101010101" pitchFamily="2" charset="-122"/>
                  <a:cs typeface="+mn-cs"/>
                </a:defRPr>
              </a:lvl3pPr>
              <a:lvl4pPr marL="1600200" indent="-228600" algn="l" rtl="0" eaLnBrk="0" fontAlgn="base" hangingPunct="0">
                <a:spcBef>
                  <a:spcPct val="20000"/>
                </a:spcBef>
                <a:spcAft>
                  <a:spcPct val="0"/>
                </a:spcAft>
                <a:buChar char="–"/>
                <a:defRPr sz="2000" b="1" kern="1200">
                  <a:solidFill>
                    <a:schemeClr val="tx1"/>
                  </a:solidFill>
                  <a:latin typeface="Arial" pitchFamily="34" charset="0"/>
                  <a:ea typeface="宋体" panose="02010600030101010101" pitchFamily="2" charset="-122"/>
                  <a:cs typeface="+mn-cs"/>
                </a:defRPr>
              </a:lvl4pPr>
              <a:lvl5pPr marL="2057400" indent="-228600" algn="l" rtl="0" eaLnBrk="0" fontAlgn="base" hangingPunct="0">
                <a:spcBef>
                  <a:spcPct val="20000"/>
                </a:spcBef>
                <a:spcAft>
                  <a:spcPct val="0"/>
                </a:spcAft>
                <a:buChar char="»"/>
                <a:defRPr sz="2000" b="1"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har char="»"/>
                <a:defRPr sz="2000" b="1"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har char="»"/>
                <a:defRPr sz="2000" b="1"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har char="»"/>
                <a:defRPr sz="2000" b="1"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har char="»"/>
                <a:defRPr sz="2000" b="1" kern="1200">
                  <a:solidFill>
                    <a:schemeClr val="tx1"/>
                  </a:solidFill>
                  <a:latin typeface="Arial" pitchFamily="34" charset="0"/>
                  <a:ea typeface="宋体" panose="02010600030101010101" pitchFamily="2" charset="-122"/>
                  <a:cs typeface="+mn-cs"/>
                </a:defRPr>
              </a:lvl9pPr>
            </a:lstStyle>
            <a:p>
              <a:pPr eaLnBrk="1" hangingPunct="1">
                <a:spcBef>
                  <a:spcPct val="0"/>
                </a:spcBef>
                <a:buFontTx/>
                <a:buNone/>
              </a:pPr>
              <a:r>
                <a:rPr lang="zh-CN" altLang="en-US" sz="2800">
                  <a:solidFill>
                    <a:srgbClr val="003366"/>
                  </a:solidFill>
                  <a:ea typeface="华文新魏" panose="02010800040101010101" pitchFamily="2" charset="-122"/>
                </a:rPr>
                <a:t>颗粒只在重力作用下沉淀，不受器壁和</a:t>
              </a:r>
              <a:endParaRPr lang="zh-CN" altLang="en-US" sz="2800">
                <a:solidFill>
                  <a:srgbClr val="003366"/>
                </a:solidFill>
                <a:ea typeface="华文新魏" panose="02010800040101010101" pitchFamily="2" charset="-122"/>
              </a:endParaRPr>
            </a:p>
            <a:p>
              <a:pPr eaLnBrk="1" hangingPunct="1">
                <a:spcBef>
                  <a:spcPct val="0"/>
                </a:spcBef>
                <a:buFontTx/>
                <a:buNone/>
              </a:pPr>
              <a:r>
                <a:rPr lang="zh-CN" altLang="en-US" sz="2800">
                  <a:solidFill>
                    <a:srgbClr val="003366"/>
                  </a:solidFill>
                  <a:ea typeface="华文新魏" panose="02010800040101010101" pitchFamily="2" charset="-122"/>
                </a:rPr>
                <a:t>其他颗粒影响。</a:t>
              </a:r>
              <a:endParaRPr lang="zh-CN" altLang="en-US" sz="2800">
                <a:solidFill>
                  <a:srgbClr val="003366"/>
                </a:solidFill>
                <a:ea typeface="华文新魏" panose="02010800040101010101" pitchFamily="2" charset="-122"/>
              </a:endParaRPr>
            </a:p>
          </p:txBody>
        </p:sp>
        <p:sp>
          <p:nvSpPr>
            <p:cNvPr id="9228" name="Line 14"/>
            <p:cNvSpPr>
              <a:spLocks noChangeShapeType="1"/>
            </p:cNvSpPr>
            <p:nvPr/>
          </p:nvSpPr>
          <p:spPr bwMode="auto">
            <a:xfrm>
              <a:off x="1274" y="2704"/>
              <a:ext cx="370" cy="0"/>
            </a:xfrm>
            <a:prstGeom prst="line">
              <a:avLst/>
            </a:prstGeom>
            <a:noFill/>
            <a:ln w="38100">
              <a:solidFill>
                <a:schemeClr val="hlink"/>
              </a:solidFill>
              <a:rou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defPPr>
                <a:defRPr lang="zh-CN"/>
              </a:defPPr>
              <a:lvl1pPr algn="l" rtl="0" eaLnBrk="0" fontAlgn="base" hangingPunct="0">
                <a:spcBef>
                  <a:spcPct val="0"/>
                </a:spcBef>
                <a:spcAft>
                  <a:spcPct val="0"/>
                </a:spcAft>
                <a:defRPr b="1" kern="1200">
                  <a:solidFill>
                    <a:srgbClr val="FF0000"/>
                  </a:solidFill>
                  <a:latin typeface="Arial" pitchFamily="34" charset="0"/>
                  <a:ea typeface="宋体" panose="02010600030101010101" pitchFamily="2" charset="-122"/>
                  <a:cs typeface="+mn-cs"/>
                </a:defRPr>
              </a:lvl1pPr>
              <a:lvl2pPr marL="457200" algn="l" rtl="0" eaLnBrk="0" fontAlgn="base" hangingPunct="0">
                <a:spcBef>
                  <a:spcPct val="0"/>
                </a:spcBef>
                <a:spcAft>
                  <a:spcPct val="0"/>
                </a:spcAft>
                <a:defRPr b="1" kern="1200">
                  <a:solidFill>
                    <a:srgbClr val="FF0000"/>
                  </a:solidFill>
                  <a:latin typeface="Arial" pitchFamily="34" charset="0"/>
                  <a:ea typeface="宋体" panose="02010600030101010101" pitchFamily="2" charset="-122"/>
                  <a:cs typeface="+mn-cs"/>
                </a:defRPr>
              </a:lvl2pPr>
              <a:lvl3pPr marL="914400" algn="l" rtl="0" eaLnBrk="0" fontAlgn="base" hangingPunct="0">
                <a:spcBef>
                  <a:spcPct val="0"/>
                </a:spcBef>
                <a:spcAft>
                  <a:spcPct val="0"/>
                </a:spcAft>
                <a:defRPr b="1" kern="1200">
                  <a:solidFill>
                    <a:srgbClr val="FF0000"/>
                  </a:solidFill>
                  <a:latin typeface="Arial" pitchFamily="34" charset="0"/>
                  <a:ea typeface="宋体" panose="02010600030101010101" pitchFamily="2" charset="-122"/>
                  <a:cs typeface="+mn-cs"/>
                </a:defRPr>
              </a:lvl3pPr>
              <a:lvl4pPr marL="1371600" algn="l" rtl="0" eaLnBrk="0" fontAlgn="base" hangingPunct="0">
                <a:spcBef>
                  <a:spcPct val="0"/>
                </a:spcBef>
                <a:spcAft>
                  <a:spcPct val="0"/>
                </a:spcAft>
                <a:defRPr b="1" kern="1200">
                  <a:solidFill>
                    <a:srgbClr val="FF0000"/>
                  </a:solidFill>
                  <a:latin typeface="Arial" pitchFamily="34" charset="0"/>
                  <a:ea typeface="宋体" panose="02010600030101010101" pitchFamily="2" charset="-122"/>
                  <a:cs typeface="+mn-cs"/>
                </a:defRPr>
              </a:lvl4pPr>
              <a:lvl5pPr marL="1828800" algn="l" rtl="0" eaLnBrk="0" fontAlgn="base" hangingPunct="0">
                <a:spcBef>
                  <a:spcPct val="0"/>
                </a:spcBef>
                <a:spcAft>
                  <a:spcPct val="0"/>
                </a:spcAft>
                <a:defRPr b="1" kern="1200">
                  <a:solidFill>
                    <a:srgbClr val="FF0000"/>
                  </a:solidFill>
                  <a:latin typeface="Arial" pitchFamily="34" charset="0"/>
                  <a:ea typeface="宋体" panose="02010600030101010101" pitchFamily="2" charset="-122"/>
                  <a:cs typeface="+mn-cs"/>
                </a:defRPr>
              </a:lvl5pPr>
              <a:lvl6pPr marL="2286000" algn="l" defTabSz="914400" rtl="0" eaLnBrk="1" latinLnBrk="0" hangingPunct="1">
                <a:defRPr b="1" kern="1200">
                  <a:solidFill>
                    <a:srgbClr val="FF0000"/>
                  </a:solidFill>
                  <a:latin typeface="Arial" pitchFamily="34" charset="0"/>
                  <a:ea typeface="宋体" panose="02010600030101010101" pitchFamily="2" charset="-122"/>
                  <a:cs typeface="+mn-cs"/>
                </a:defRPr>
              </a:lvl6pPr>
              <a:lvl7pPr marL="2743200" algn="l" defTabSz="914400" rtl="0" eaLnBrk="1" latinLnBrk="0" hangingPunct="1">
                <a:defRPr b="1" kern="1200">
                  <a:solidFill>
                    <a:srgbClr val="FF0000"/>
                  </a:solidFill>
                  <a:latin typeface="Arial" pitchFamily="34" charset="0"/>
                  <a:ea typeface="宋体" panose="02010600030101010101" pitchFamily="2" charset="-122"/>
                  <a:cs typeface="+mn-cs"/>
                </a:defRPr>
              </a:lvl7pPr>
              <a:lvl8pPr marL="3200400" algn="l" defTabSz="914400" rtl="0" eaLnBrk="1" latinLnBrk="0" hangingPunct="1">
                <a:defRPr b="1" kern="1200">
                  <a:solidFill>
                    <a:srgbClr val="FF0000"/>
                  </a:solidFill>
                  <a:latin typeface="Arial" pitchFamily="34" charset="0"/>
                  <a:ea typeface="宋体" panose="02010600030101010101" pitchFamily="2" charset="-122"/>
                  <a:cs typeface="+mn-cs"/>
                </a:defRPr>
              </a:lvl8pPr>
              <a:lvl9pPr marL="3657600" algn="l" defTabSz="914400" rtl="0" eaLnBrk="1" latinLnBrk="0" hangingPunct="1">
                <a:defRPr b="1" kern="1200">
                  <a:solidFill>
                    <a:srgbClr val="FF0000"/>
                  </a:solidFill>
                  <a:latin typeface="Arial" pitchFamily="34" charset="0"/>
                  <a:ea typeface="宋体" panose="02010600030101010101" pitchFamily="2" charset="-122"/>
                  <a:cs typeface="+mn-cs"/>
                </a:defRPr>
              </a:lvl9pPr>
            </a:lstStyle>
            <a:p>
              <a:endParaRPr lang="zh-CN" altLang="en-US"/>
            </a:p>
          </p:txBody>
        </p:sp>
        <p:sp>
          <p:nvSpPr>
            <p:cNvPr id="9229" name="Line 15"/>
            <p:cNvSpPr>
              <a:spLocks noChangeShapeType="1"/>
            </p:cNvSpPr>
            <p:nvPr/>
          </p:nvSpPr>
          <p:spPr bwMode="auto">
            <a:xfrm flipH="1">
              <a:off x="1271" y="2320"/>
              <a:ext cx="3" cy="384"/>
            </a:xfrm>
            <a:prstGeom prst="line">
              <a:avLst/>
            </a:prstGeom>
            <a:noFill/>
            <a:ln w="38100">
              <a:solidFill>
                <a:schemeClr val="hlink"/>
              </a:solidFill>
              <a:rou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defPPr>
                <a:defRPr lang="zh-CN"/>
              </a:defPPr>
              <a:lvl1pPr algn="l" rtl="0" eaLnBrk="0" fontAlgn="base" hangingPunct="0">
                <a:spcBef>
                  <a:spcPct val="0"/>
                </a:spcBef>
                <a:spcAft>
                  <a:spcPct val="0"/>
                </a:spcAft>
                <a:defRPr b="1" kern="1200">
                  <a:solidFill>
                    <a:srgbClr val="FF0000"/>
                  </a:solidFill>
                  <a:latin typeface="Arial" pitchFamily="34" charset="0"/>
                  <a:ea typeface="宋体" panose="02010600030101010101" pitchFamily="2" charset="-122"/>
                  <a:cs typeface="+mn-cs"/>
                </a:defRPr>
              </a:lvl1pPr>
              <a:lvl2pPr marL="457200" algn="l" rtl="0" eaLnBrk="0" fontAlgn="base" hangingPunct="0">
                <a:spcBef>
                  <a:spcPct val="0"/>
                </a:spcBef>
                <a:spcAft>
                  <a:spcPct val="0"/>
                </a:spcAft>
                <a:defRPr b="1" kern="1200">
                  <a:solidFill>
                    <a:srgbClr val="FF0000"/>
                  </a:solidFill>
                  <a:latin typeface="Arial" pitchFamily="34" charset="0"/>
                  <a:ea typeface="宋体" panose="02010600030101010101" pitchFamily="2" charset="-122"/>
                  <a:cs typeface="+mn-cs"/>
                </a:defRPr>
              </a:lvl2pPr>
              <a:lvl3pPr marL="914400" algn="l" rtl="0" eaLnBrk="0" fontAlgn="base" hangingPunct="0">
                <a:spcBef>
                  <a:spcPct val="0"/>
                </a:spcBef>
                <a:spcAft>
                  <a:spcPct val="0"/>
                </a:spcAft>
                <a:defRPr b="1" kern="1200">
                  <a:solidFill>
                    <a:srgbClr val="FF0000"/>
                  </a:solidFill>
                  <a:latin typeface="Arial" pitchFamily="34" charset="0"/>
                  <a:ea typeface="宋体" panose="02010600030101010101" pitchFamily="2" charset="-122"/>
                  <a:cs typeface="+mn-cs"/>
                </a:defRPr>
              </a:lvl3pPr>
              <a:lvl4pPr marL="1371600" algn="l" rtl="0" eaLnBrk="0" fontAlgn="base" hangingPunct="0">
                <a:spcBef>
                  <a:spcPct val="0"/>
                </a:spcBef>
                <a:spcAft>
                  <a:spcPct val="0"/>
                </a:spcAft>
                <a:defRPr b="1" kern="1200">
                  <a:solidFill>
                    <a:srgbClr val="FF0000"/>
                  </a:solidFill>
                  <a:latin typeface="Arial" pitchFamily="34" charset="0"/>
                  <a:ea typeface="宋体" panose="02010600030101010101" pitchFamily="2" charset="-122"/>
                  <a:cs typeface="+mn-cs"/>
                </a:defRPr>
              </a:lvl4pPr>
              <a:lvl5pPr marL="1828800" algn="l" rtl="0" eaLnBrk="0" fontAlgn="base" hangingPunct="0">
                <a:spcBef>
                  <a:spcPct val="0"/>
                </a:spcBef>
                <a:spcAft>
                  <a:spcPct val="0"/>
                </a:spcAft>
                <a:defRPr b="1" kern="1200">
                  <a:solidFill>
                    <a:srgbClr val="FF0000"/>
                  </a:solidFill>
                  <a:latin typeface="Arial" pitchFamily="34" charset="0"/>
                  <a:ea typeface="宋体" panose="02010600030101010101" pitchFamily="2" charset="-122"/>
                  <a:cs typeface="+mn-cs"/>
                </a:defRPr>
              </a:lvl5pPr>
              <a:lvl6pPr marL="2286000" algn="l" defTabSz="914400" rtl="0" eaLnBrk="1" latinLnBrk="0" hangingPunct="1">
                <a:defRPr b="1" kern="1200">
                  <a:solidFill>
                    <a:srgbClr val="FF0000"/>
                  </a:solidFill>
                  <a:latin typeface="Arial" pitchFamily="34" charset="0"/>
                  <a:ea typeface="宋体" panose="02010600030101010101" pitchFamily="2" charset="-122"/>
                  <a:cs typeface="+mn-cs"/>
                </a:defRPr>
              </a:lvl6pPr>
              <a:lvl7pPr marL="2743200" algn="l" defTabSz="914400" rtl="0" eaLnBrk="1" latinLnBrk="0" hangingPunct="1">
                <a:defRPr b="1" kern="1200">
                  <a:solidFill>
                    <a:srgbClr val="FF0000"/>
                  </a:solidFill>
                  <a:latin typeface="Arial" pitchFamily="34" charset="0"/>
                  <a:ea typeface="宋体" panose="02010600030101010101" pitchFamily="2" charset="-122"/>
                  <a:cs typeface="+mn-cs"/>
                </a:defRPr>
              </a:lvl7pPr>
              <a:lvl8pPr marL="3200400" algn="l" defTabSz="914400" rtl="0" eaLnBrk="1" latinLnBrk="0" hangingPunct="1">
                <a:defRPr b="1" kern="1200">
                  <a:solidFill>
                    <a:srgbClr val="FF0000"/>
                  </a:solidFill>
                  <a:latin typeface="Arial" pitchFamily="34" charset="0"/>
                  <a:ea typeface="宋体" panose="02010600030101010101" pitchFamily="2" charset="-122"/>
                  <a:cs typeface="+mn-cs"/>
                </a:defRPr>
              </a:lvl8pPr>
              <a:lvl9pPr marL="3657600" algn="l" defTabSz="914400" rtl="0" eaLnBrk="1" latinLnBrk="0" hangingPunct="1">
                <a:defRPr b="1" kern="1200">
                  <a:solidFill>
                    <a:srgbClr val="FF0000"/>
                  </a:solidFill>
                  <a:latin typeface="Arial" pitchFamily="34" charset="0"/>
                  <a:ea typeface="宋体" panose="02010600030101010101" pitchFamily="2" charset="-122"/>
                  <a:cs typeface="+mn-cs"/>
                </a:defRPr>
              </a:lvl9pPr>
            </a:lstStyle>
            <a:p>
              <a:endParaRPr lang="zh-CN" altLang="en-US"/>
            </a:p>
          </p:txBody>
        </p:sp>
      </p:grpSp>
      <p:sp>
        <p:nvSpPr>
          <p:cNvPr id="9224" name="Rectangle 17"/>
          <p:cNvSpPr>
            <a:spLocks noChangeArrowheads="1"/>
          </p:cNvSpPr>
          <p:nvPr/>
        </p:nvSpPr>
        <p:spPr bwMode="auto">
          <a:xfrm>
            <a:off x="2546350" y="4914900"/>
            <a:ext cx="6265863" cy="1628775"/>
          </a:xfrm>
          <a:prstGeom prst="rect">
            <a:avLst/>
          </a:prstGeom>
          <a:solidFill>
            <a:srgbClr val="CCCCFF"/>
          </a:solidFill>
          <a:ln w="38100" algn="ctr">
            <a:solidFill>
              <a:schemeClr val="hlink"/>
            </a:solidFill>
            <a:miter lim="800000"/>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nchor="ctr"/>
          <a:lstStyle>
            <a:defPPr>
              <a:defRPr lang="zh-CN"/>
            </a:defPPr>
            <a:lvl1pPr algn="l" rtl="0" eaLnBrk="0" fontAlgn="base" hangingPunct="0">
              <a:spcBef>
                <a:spcPct val="20000"/>
              </a:spcBef>
              <a:spcAft>
                <a:spcPct val="0"/>
              </a:spcAft>
              <a:buChar char="•"/>
              <a:defRPr sz="3200" b="1" kern="1200">
                <a:solidFill>
                  <a:schemeClr val="tx1"/>
                </a:solidFill>
                <a:latin typeface="Arial" pitchFamily="34" charset="0"/>
                <a:ea typeface="宋体" panose="02010600030101010101" pitchFamily="2" charset="-122"/>
                <a:cs typeface="+mn-cs"/>
              </a:defRPr>
            </a:lvl1pPr>
            <a:lvl2pPr marL="742950" indent="-285750" algn="l" rtl="0" eaLnBrk="0" fontAlgn="base" hangingPunct="0">
              <a:spcBef>
                <a:spcPct val="20000"/>
              </a:spcBef>
              <a:spcAft>
                <a:spcPct val="0"/>
              </a:spcAft>
              <a:buChar char="–"/>
              <a:defRPr sz="2800" b="1" kern="1200">
                <a:solidFill>
                  <a:schemeClr val="tx1"/>
                </a:solidFill>
                <a:latin typeface="Arial" pitchFamily="34" charset="0"/>
                <a:ea typeface="宋体" panose="02010600030101010101" pitchFamily="2" charset="-122"/>
                <a:cs typeface="+mn-cs"/>
              </a:defRPr>
            </a:lvl2pPr>
            <a:lvl3pPr marL="1143000" indent="-228600" algn="l" rtl="0" eaLnBrk="0" fontAlgn="base" hangingPunct="0">
              <a:spcBef>
                <a:spcPct val="20000"/>
              </a:spcBef>
              <a:spcAft>
                <a:spcPct val="0"/>
              </a:spcAft>
              <a:buChar char="•"/>
              <a:defRPr sz="2400" b="1" kern="1200">
                <a:solidFill>
                  <a:schemeClr val="tx1"/>
                </a:solidFill>
                <a:latin typeface="Arial" pitchFamily="34" charset="0"/>
                <a:ea typeface="宋体" panose="02010600030101010101" pitchFamily="2" charset="-122"/>
                <a:cs typeface="+mn-cs"/>
              </a:defRPr>
            </a:lvl3pPr>
            <a:lvl4pPr marL="1600200" indent="-228600" algn="l" rtl="0" eaLnBrk="0" fontAlgn="base" hangingPunct="0">
              <a:spcBef>
                <a:spcPct val="20000"/>
              </a:spcBef>
              <a:spcAft>
                <a:spcPct val="0"/>
              </a:spcAft>
              <a:buChar char="–"/>
              <a:defRPr sz="2000" b="1" kern="1200">
                <a:solidFill>
                  <a:schemeClr val="tx1"/>
                </a:solidFill>
                <a:latin typeface="Arial" pitchFamily="34" charset="0"/>
                <a:ea typeface="宋体" panose="02010600030101010101" pitchFamily="2" charset="-122"/>
                <a:cs typeface="+mn-cs"/>
              </a:defRPr>
            </a:lvl4pPr>
            <a:lvl5pPr marL="2057400" indent="-228600" algn="l" rtl="0" eaLnBrk="0" fontAlgn="base" hangingPunct="0">
              <a:spcBef>
                <a:spcPct val="20000"/>
              </a:spcBef>
              <a:spcAft>
                <a:spcPct val="0"/>
              </a:spcAft>
              <a:buChar char="»"/>
              <a:defRPr sz="2000" b="1"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har char="»"/>
              <a:defRPr sz="2000" b="1"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har char="»"/>
              <a:defRPr sz="2000" b="1"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har char="»"/>
              <a:defRPr sz="2000" b="1"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har char="»"/>
              <a:defRPr sz="2000" b="1" kern="1200">
                <a:solidFill>
                  <a:schemeClr val="tx1"/>
                </a:solidFill>
                <a:latin typeface="Arial" pitchFamily="34" charset="0"/>
                <a:ea typeface="宋体" panose="02010600030101010101" pitchFamily="2" charset="-122"/>
                <a:cs typeface="+mn-cs"/>
              </a:defRPr>
            </a:lvl9pPr>
          </a:lstStyle>
          <a:p>
            <a:pPr eaLnBrk="1" hangingPunct="1">
              <a:spcBef>
                <a:spcPct val="0"/>
              </a:spcBef>
              <a:buFontTx/>
              <a:buNone/>
            </a:pPr>
            <a:r>
              <a:rPr lang="zh-CN" altLang="en-US" sz="2600">
                <a:solidFill>
                  <a:srgbClr val="003366"/>
                </a:solidFill>
                <a:ea typeface="华文新魏" panose="02010800040101010101" pitchFamily="2" charset="-122"/>
              </a:rPr>
              <a:t>静水中悬浮颗粒开始沉淀时，因受重力作用产生加速运动，经过很短的时间后，颗粒的重力与水对其产生的阻力达到平衡，颗粒即成等速下沉。 </a:t>
            </a:r>
            <a:endParaRPr lang="zh-CN" altLang="en-US" sz="2600">
              <a:solidFill>
                <a:srgbClr val="003366"/>
              </a:solidFill>
              <a:ea typeface="华文新魏" panose="02010800040101010101" pitchFamily="2" charset="-122"/>
            </a:endParaRPr>
          </a:p>
        </p:txBody>
      </p:sp>
      <p:sp>
        <p:nvSpPr>
          <p:cNvPr id="9225" name="Line 18"/>
          <p:cNvSpPr>
            <a:spLocks noChangeShapeType="1"/>
          </p:cNvSpPr>
          <p:nvPr/>
        </p:nvSpPr>
        <p:spPr bwMode="auto">
          <a:xfrm>
            <a:off x="1962150" y="5708650"/>
            <a:ext cx="587375" cy="0"/>
          </a:xfrm>
          <a:prstGeom prst="line">
            <a:avLst/>
          </a:prstGeom>
          <a:noFill/>
          <a:ln w="38100">
            <a:solidFill>
              <a:schemeClr val="hlink"/>
            </a:solidFill>
            <a:rou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8000" rIns="0" anchor="ctr"/>
          <a:lstStyle>
            <a:defPPr>
              <a:defRPr lang="zh-CN"/>
            </a:defPPr>
            <a:lvl1pPr algn="l" rtl="0" eaLnBrk="0" fontAlgn="base" hangingPunct="0">
              <a:spcBef>
                <a:spcPct val="0"/>
              </a:spcBef>
              <a:spcAft>
                <a:spcPct val="0"/>
              </a:spcAft>
              <a:defRPr b="1" kern="1200">
                <a:solidFill>
                  <a:srgbClr val="FF0000"/>
                </a:solidFill>
                <a:latin typeface="Arial" pitchFamily="34" charset="0"/>
                <a:ea typeface="宋体" panose="02010600030101010101" pitchFamily="2" charset="-122"/>
                <a:cs typeface="+mn-cs"/>
              </a:defRPr>
            </a:lvl1pPr>
            <a:lvl2pPr marL="457200" algn="l" rtl="0" eaLnBrk="0" fontAlgn="base" hangingPunct="0">
              <a:spcBef>
                <a:spcPct val="0"/>
              </a:spcBef>
              <a:spcAft>
                <a:spcPct val="0"/>
              </a:spcAft>
              <a:defRPr b="1" kern="1200">
                <a:solidFill>
                  <a:srgbClr val="FF0000"/>
                </a:solidFill>
                <a:latin typeface="Arial" pitchFamily="34" charset="0"/>
                <a:ea typeface="宋体" panose="02010600030101010101" pitchFamily="2" charset="-122"/>
                <a:cs typeface="+mn-cs"/>
              </a:defRPr>
            </a:lvl2pPr>
            <a:lvl3pPr marL="914400" algn="l" rtl="0" eaLnBrk="0" fontAlgn="base" hangingPunct="0">
              <a:spcBef>
                <a:spcPct val="0"/>
              </a:spcBef>
              <a:spcAft>
                <a:spcPct val="0"/>
              </a:spcAft>
              <a:defRPr b="1" kern="1200">
                <a:solidFill>
                  <a:srgbClr val="FF0000"/>
                </a:solidFill>
                <a:latin typeface="Arial" pitchFamily="34" charset="0"/>
                <a:ea typeface="宋体" panose="02010600030101010101" pitchFamily="2" charset="-122"/>
                <a:cs typeface="+mn-cs"/>
              </a:defRPr>
            </a:lvl3pPr>
            <a:lvl4pPr marL="1371600" algn="l" rtl="0" eaLnBrk="0" fontAlgn="base" hangingPunct="0">
              <a:spcBef>
                <a:spcPct val="0"/>
              </a:spcBef>
              <a:spcAft>
                <a:spcPct val="0"/>
              </a:spcAft>
              <a:defRPr b="1" kern="1200">
                <a:solidFill>
                  <a:srgbClr val="FF0000"/>
                </a:solidFill>
                <a:latin typeface="Arial" pitchFamily="34" charset="0"/>
                <a:ea typeface="宋体" panose="02010600030101010101" pitchFamily="2" charset="-122"/>
                <a:cs typeface="+mn-cs"/>
              </a:defRPr>
            </a:lvl4pPr>
            <a:lvl5pPr marL="1828800" algn="l" rtl="0" eaLnBrk="0" fontAlgn="base" hangingPunct="0">
              <a:spcBef>
                <a:spcPct val="0"/>
              </a:spcBef>
              <a:spcAft>
                <a:spcPct val="0"/>
              </a:spcAft>
              <a:defRPr b="1" kern="1200">
                <a:solidFill>
                  <a:srgbClr val="FF0000"/>
                </a:solidFill>
                <a:latin typeface="Arial" pitchFamily="34" charset="0"/>
                <a:ea typeface="宋体" panose="02010600030101010101" pitchFamily="2" charset="-122"/>
                <a:cs typeface="+mn-cs"/>
              </a:defRPr>
            </a:lvl5pPr>
            <a:lvl6pPr marL="2286000" algn="l" defTabSz="914400" rtl="0" eaLnBrk="1" latinLnBrk="0" hangingPunct="1">
              <a:defRPr b="1" kern="1200">
                <a:solidFill>
                  <a:srgbClr val="FF0000"/>
                </a:solidFill>
                <a:latin typeface="Arial" pitchFamily="34" charset="0"/>
                <a:ea typeface="宋体" panose="02010600030101010101" pitchFamily="2" charset="-122"/>
                <a:cs typeface="+mn-cs"/>
              </a:defRPr>
            </a:lvl6pPr>
            <a:lvl7pPr marL="2743200" algn="l" defTabSz="914400" rtl="0" eaLnBrk="1" latinLnBrk="0" hangingPunct="1">
              <a:defRPr b="1" kern="1200">
                <a:solidFill>
                  <a:srgbClr val="FF0000"/>
                </a:solidFill>
                <a:latin typeface="Arial" pitchFamily="34" charset="0"/>
                <a:ea typeface="宋体" panose="02010600030101010101" pitchFamily="2" charset="-122"/>
                <a:cs typeface="+mn-cs"/>
              </a:defRPr>
            </a:lvl7pPr>
            <a:lvl8pPr marL="3200400" algn="l" defTabSz="914400" rtl="0" eaLnBrk="1" latinLnBrk="0" hangingPunct="1">
              <a:defRPr b="1" kern="1200">
                <a:solidFill>
                  <a:srgbClr val="FF0000"/>
                </a:solidFill>
                <a:latin typeface="Arial" pitchFamily="34" charset="0"/>
                <a:ea typeface="宋体" panose="02010600030101010101" pitchFamily="2" charset="-122"/>
                <a:cs typeface="+mn-cs"/>
              </a:defRPr>
            </a:lvl8pPr>
            <a:lvl9pPr marL="3657600" algn="l" defTabSz="914400" rtl="0" eaLnBrk="1" latinLnBrk="0" hangingPunct="1">
              <a:defRPr b="1" kern="1200">
                <a:solidFill>
                  <a:srgbClr val="FF0000"/>
                </a:solidFill>
                <a:latin typeface="Arial" pitchFamily="34" charset="0"/>
                <a:ea typeface="宋体" panose="02010600030101010101" pitchFamily="2" charset="-122"/>
                <a:cs typeface="+mn-cs"/>
              </a:defRPr>
            </a:lvl9pPr>
          </a:lstStyle>
          <a:p>
            <a:endParaRPr lang="zh-CN" altLang="en-US"/>
          </a:p>
        </p:txBody>
      </p:sp>
      <p:sp>
        <p:nvSpPr>
          <p:cNvPr id="9226" name="Line 19"/>
          <p:cNvSpPr>
            <a:spLocks noChangeShapeType="1"/>
          </p:cNvSpPr>
          <p:nvPr/>
        </p:nvSpPr>
        <p:spPr bwMode="auto">
          <a:xfrm flipH="1">
            <a:off x="1962150" y="4194175"/>
            <a:ext cx="0" cy="1514475"/>
          </a:xfrm>
          <a:prstGeom prst="line">
            <a:avLst/>
          </a:prstGeom>
          <a:noFill/>
          <a:ln w="38100">
            <a:solidFill>
              <a:schemeClr val="hlink"/>
            </a:solidFill>
            <a:rou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8000" rIns="0" anchor="ctr"/>
          <a:lstStyle>
            <a:defPPr>
              <a:defRPr lang="zh-CN"/>
            </a:defPPr>
            <a:lvl1pPr algn="l" rtl="0" eaLnBrk="0" fontAlgn="base" hangingPunct="0">
              <a:spcBef>
                <a:spcPct val="0"/>
              </a:spcBef>
              <a:spcAft>
                <a:spcPct val="0"/>
              </a:spcAft>
              <a:defRPr b="1" kern="1200">
                <a:solidFill>
                  <a:srgbClr val="FF0000"/>
                </a:solidFill>
                <a:latin typeface="Arial" pitchFamily="34" charset="0"/>
                <a:ea typeface="宋体" panose="02010600030101010101" pitchFamily="2" charset="-122"/>
                <a:cs typeface="+mn-cs"/>
              </a:defRPr>
            </a:lvl1pPr>
            <a:lvl2pPr marL="457200" algn="l" rtl="0" eaLnBrk="0" fontAlgn="base" hangingPunct="0">
              <a:spcBef>
                <a:spcPct val="0"/>
              </a:spcBef>
              <a:spcAft>
                <a:spcPct val="0"/>
              </a:spcAft>
              <a:defRPr b="1" kern="1200">
                <a:solidFill>
                  <a:srgbClr val="FF0000"/>
                </a:solidFill>
                <a:latin typeface="Arial" pitchFamily="34" charset="0"/>
                <a:ea typeface="宋体" panose="02010600030101010101" pitchFamily="2" charset="-122"/>
                <a:cs typeface="+mn-cs"/>
              </a:defRPr>
            </a:lvl2pPr>
            <a:lvl3pPr marL="914400" algn="l" rtl="0" eaLnBrk="0" fontAlgn="base" hangingPunct="0">
              <a:spcBef>
                <a:spcPct val="0"/>
              </a:spcBef>
              <a:spcAft>
                <a:spcPct val="0"/>
              </a:spcAft>
              <a:defRPr b="1" kern="1200">
                <a:solidFill>
                  <a:srgbClr val="FF0000"/>
                </a:solidFill>
                <a:latin typeface="Arial" pitchFamily="34" charset="0"/>
                <a:ea typeface="宋体" panose="02010600030101010101" pitchFamily="2" charset="-122"/>
                <a:cs typeface="+mn-cs"/>
              </a:defRPr>
            </a:lvl3pPr>
            <a:lvl4pPr marL="1371600" algn="l" rtl="0" eaLnBrk="0" fontAlgn="base" hangingPunct="0">
              <a:spcBef>
                <a:spcPct val="0"/>
              </a:spcBef>
              <a:spcAft>
                <a:spcPct val="0"/>
              </a:spcAft>
              <a:defRPr b="1" kern="1200">
                <a:solidFill>
                  <a:srgbClr val="FF0000"/>
                </a:solidFill>
                <a:latin typeface="Arial" pitchFamily="34" charset="0"/>
                <a:ea typeface="宋体" panose="02010600030101010101" pitchFamily="2" charset="-122"/>
                <a:cs typeface="+mn-cs"/>
              </a:defRPr>
            </a:lvl4pPr>
            <a:lvl5pPr marL="1828800" algn="l" rtl="0" eaLnBrk="0" fontAlgn="base" hangingPunct="0">
              <a:spcBef>
                <a:spcPct val="0"/>
              </a:spcBef>
              <a:spcAft>
                <a:spcPct val="0"/>
              </a:spcAft>
              <a:defRPr b="1" kern="1200">
                <a:solidFill>
                  <a:srgbClr val="FF0000"/>
                </a:solidFill>
                <a:latin typeface="Arial" pitchFamily="34" charset="0"/>
                <a:ea typeface="宋体" panose="02010600030101010101" pitchFamily="2" charset="-122"/>
                <a:cs typeface="+mn-cs"/>
              </a:defRPr>
            </a:lvl5pPr>
            <a:lvl6pPr marL="2286000" algn="l" defTabSz="914400" rtl="0" eaLnBrk="1" latinLnBrk="0" hangingPunct="1">
              <a:defRPr b="1" kern="1200">
                <a:solidFill>
                  <a:srgbClr val="FF0000"/>
                </a:solidFill>
                <a:latin typeface="Arial" pitchFamily="34" charset="0"/>
                <a:ea typeface="宋体" panose="02010600030101010101" pitchFamily="2" charset="-122"/>
                <a:cs typeface="+mn-cs"/>
              </a:defRPr>
            </a:lvl6pPr>
            <a:lvl7pPr marL="2743200" algn="l" defTabSz="914400" rtl="0" eaLnBrk="1" latinLnBrk="0" hangingPunct="1">
              <a:defRPr b="1" kern="1200">
                <a:solidFill>
                  <a:srgbClr val="FF0000"/>
                </a:solidFill>
                <a:latin typeface="Arial" pitchFamily="34" charset="0"/>
                <a:ea typeface="宋体" panose="02010600030101010101" pitchFamily="2" charset="-122"/>
                <a:cs typeface="+mn-cs"/>
              </a:defRPr>
            </a:lvl7pPr>
            <a:lvl8pPr marL="3200400" algn="l" defTabSz="914400" rtl="0" eaLnBrk="1" latinLnBrk="0" hangingPunct="1">
              <a:defRPr b="1" kern="1200">
                <a:solidFill>
                  <a:srgbClr val="FF0000"/>
                </a:solidFill>
                <a:latin typeface="Arial" pitchFamily="34" charset="0"/>
                <a:ea typeface="宋体" panose="02010600030101010101" pitchFamily="2" charset="-122"/>
                <a:cs typeface="+mn-cs"/>
              </a:defRPr>
            </a:lvl8pPr>
            <a:lvl9pPr marL="3657600" algn="l" defTabSz="914400" rtl="0" eaLnBrk="1" latinLnBrk="0" hangingPunct="1">
              <a:defRPr b="1" kern="1200">
                <a:solidFill>
                  <a:srgbClr val="FF0000"/>
                </a:solidFill>
                <a:latin typeface="Arial" pitchFamily="34" charset="0"/>
                <a:ea typeface="宋体" panose="02010600030101010101" pitchFamily="2" charset="-122"/>
                <a:cs typeface="+mn-cs"/>
              </a:defRPr>
            </a:lvl9pPr>
          </a:lstStyle>
          <a:p>
            <a:endParaRPr lang="zh-CN" altLang="en-US"/>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0242" name="Rectangle 4"/>
          <p:cNvSpPr>
            <a:spLocks noChangeArrowheads="1"/>
          </p:cNvSpPr>
          <p:nvPr/>
        </p:nvSpPr>
        <p:spPr bwMode="auto">
          <a:xfrm>
            <a:off x="1106488" y="458788"/>
            <a:ext cx="6840537" cy="617537"/>
          </a:xfrm>
          <a:prstGeom prst="rect">
            <a:avLst/>
          </a:prstGeom>
          <a:solidFill>
            <a:schemeClr val="accent1"/>
          </a:solidFill>
          <a:ln w="38100">
            <a:solidFill>
              <a:srgbClr val="FFFF99"/>
            </a:solidFill>
            <a:miter lim="800000"/>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defPPr>
              <a:defRPr lang="zh-CN"/>
            </a:defPPr>
            <a:lvl1pPr marL="342900" indent="-342900" algn="l" rtl="0" eaLnBrk="0" fontAlgn="base" hangingPunct="0">
              <a:spcBef>
                <a:spcPct val="0"/>
              </a:spcBef>
              <a:spcAft>
                <a:spcPct val="0"/>
              </a:spcAft>
              <a:defRPr b="1" kern="1200">
                <a:solidFill>
                  <a:srgbClr val="FF0000"/>
                </a:solidFill>
                <a:latin typeface="Arial" pitchFamily="34" charset="0"/>
                <a:ea typeface="宋体" panose="02010600030101010101" pitchFamily="2" charset="-122"/>
                <a:cs typeface="+mn-cs"/>
              </a:defRPr>
            </a:lvl1pPr>
            <a:lvl2pPr marL="800100" indent="-342900" algn="l" rtl="0" eaLnBrk="0" fontAlgn="base" hangingPunct="0">
              <a:spcBef>
                <a:spcPct val="0"/>
              </a:spcBef>
              <a:spcAft>
                <a:spcPct val="0"/>
              </a:spcAft>
              <a:defRPr b="1" kern="1200">
                <a:solidFill>
                  <a:srgbClr val="FF0000"/>
                </a:solidFill>
                <a:latin typeface="Arial" pitchFamily="34" charset="0"/>
                <a:ea typeface="宋体" panose="02010600030101010101" pitchFamily="2" charset="-122"/>
                <a:cs typeface="+mn-cs"/>
              </a:defRPr>
            </a:lvl2pPr>
            <a:lvl3pPr marL="1257300" indent="-342900" algn="l" rtl="0" eaLnBrk="0" fontAlgn="base" hangingPunct="0">
              <a:spcBef>
                <a:spcPct val="0"/>
              </a:spcBef>
              <a:spcAft>
                <a:spcPct val="0"/>
              </a:spcAft>
              <a:defRPr b="1" kern="1200">
                <a:solidFill>
                  <a:srgbClr val="FF0000"/>
                </a:solidFill>
                <a:latin typeface="Arial" pitchFamily="34" charset="0"/>
                <a:ea typeface="宋体" panose="02010600030101010101" pitchFamily="2" charset="-122"/>
                <a:cs typeface="+mn-cs"/>
              </a:defRPr>
            </a:lvl3pPr>
            <a:lvl4pPr marL="1714500" indent="-342900" algn="l" rtl="0" eaLnBrk="0" fontAlgn="base" hangingPunct="0">
              <a:spcBef>
                <a:spcPct val="0"/>
              </a:spcBef>
              <a:spcAft>
                <a:spcPct val="0"/>
              </a:spcAft>
              <a:defRPr b="1" kern="1200">
                <a:solidFill>
                  <a:srgbClr val="FF0000"/>
                </a:solidFill>
                <a:latin typeface="Arial" pitchFamily="34" charset="0"/>
                <a:ea typeface="宋体" panose="02010600030101010101" pitchFamily="2" charset="-122"/>
                <a:cs typeface="+mn-cs"/>
              </a:defRPr>
            </a:lvl4pPr>
            <a:lvl5pPr marL="2171700" indent="-342900" algn="l" rtl="0" eaLnBrk="0" fontAlgn="base" hangingPunct="0">
              <a:spcBef>
                <a:spcPct val="0"/>
              </a:spcBef>
              <a:spcAft>
                <a:spcPct val="0"/>
              </a:spcAft>
              <a:defRPr b="1" kern="1200">
                <a:solidFill>
                  <a:srgbClr val="FF0000"/>
                </a:solidFill>
                <a:latin typeface="Arial" pitchFamily="34" charset="0"/>
                <a:ea typeface="宋体" panose="02010600030101010101" pitchFamily="2" charset="-122"/>
                <a:cs typeface="+mn-cs"/>
              </a:defRPr>
            </a:lvl5pPr>
            <a:lvl6pPr marL="2628900" indent="-342900" algn="l" defTabSz="914400" rtl="0" eaLnBrk="0" fontAlgn="base" latinLnBrk="0" hangingPunct="0">
              <a:spcBef>
                <a:spcPct val="0"/>
              </a:spcBef>
              <a:spcAft>
                <a:spcPct val="0"/>
              </a:spcAft>
              <a:defRPr b="1" kern="1200">
                <a:solidFill>
                  <a:srgbClr val="FF0000"/>
                </a:solidFill>
                <a:latin typeface="Arial" pitchFamily="34" charset="0"/>
                <a:ea typeface="宋体" panose="02010600030101010101" pitchFamily="2" charset="-122"/>
                <a:cs typeface="+mn-cs"/>
              </a:defRPr>
            </a:lvl6pPr>
            <a:lvl7pPr marL="3086100" indent="-342900" algn="l" defTabSz="914400" rtl="0" eaLnBrk="0" fontAlgn="base" latinLnBrk="0" hangingPunct="0">
              <a:spcBef>
                <a:spcPct val="0"/>
              </a:spcBef>
              <a:spcAft>
                <a:spcPct val="0"/>
              </a:spcAft>
              <a:defRPr b="1" kern="1200">
                <a:solidFill>
                  <a:srgbClr val="FF0000"/>
                </a:solidFill>
                <a:latin typeface="Arial" pitchFamily="34" charset="0"/>
                <a:ea typeface="宋体" panose="02010600030101010101" pitchFamily="2" charset="-122"/>
                <a:cs typeface="+mn-cs"/>
              </a:defRPr>
            </a:lvl7pPr>
            <a:lvl8pPr marL="3543300" indent="-342900" algn="l" defTabSz="914400" rtl="0" eaLnBrk="0" fontAlgn="base" latinLnBrk="0" hangingPunct="0">
              <a:spcBef>
                <a:spcPct val="0"/>
              </a:spcBef>
              <a:spcAft>
                <a:spcPct val="0"/>
              </a:spcAft>
              <a:defRPr b="1" kern="1200">
                <a:solidFill>
                  <a:srgbClr val="FF0000"/>
                </a:solidFill>
                <a:latin typeface="Arial" pitchFamily="34" charset="0"/>
                <a:ea typeface="宋体" panose="02010600030101010101" pitchFamily="2" charset="-122"/>
                <a:cs typeface="+mn-cs"/>
              </a:defRPr>
            </a:lvl8pPr>
            <a:lvl9pPr marL="4000500" indent="-342900" algn="l" defTabSz="914400" rtl="0" eaLnBrk="0" fontAlgn="base" latinLnBrk="0" hangingPunct="0">
              <a:spcBef>
                <a:spcPct val="0"/>
              </a:spcBef>
              <a:spcAft>
                <a:spcPct val="0"/>
              </a:spcAft>
              <a:defRPr b="1" kern="1200">
                <a:solidFill>
                  <a:srgbClr val="FF0000"/>
                </a:solidFill>
                <a:latin typeface="Arial" pitchFamily="34" charset="0"/>
                <a:ea typeface="宋体" panose="02010600030101010101" pitchFamily="2" charset="-122"/>
                <a:cs typeface="+mn-cs"/>
              </a:defRPr>
            </a:lvl9pPr>
          </a:lstStyle>
          <a:p>
            <a:pPr eaLnBrk="1" hangingPunct="1"/>
            <a:r>
              <a:rPr lang="zh-CN" altLang="en-US" sz="3200">
                <a:solidFill>
                  <a:schemeClr val="tx1"/>
                </a:solidFill>
                <a:ea typeface="华文行楷" panose="02010800040101010101" pitchFamily="2" charset="-122"/>
              </a:rPr>
              <a:t>悬浮颗粒在水中的受力</a:t>
            </a:r>
            <a:r>
              <a:rPr lang="zh-CN" altLang="en-US" sz="3200">
                <a:solidFill>
                  <a:schemeClr val="tx1"/>
                </a:solidFill>
                <a:ea typeface="仿宋" panose="02010609060101010101" pitchFamily="49" charset="-122"/>
              </a:rPr>
              <a:t>：</a:t>
            </a:r>
            <a:r>
              <a:rPr lang="zh-CN" altLang="en-US" sz="3200">
                <a:solidFill>
                  <a:schemeClr val="tx1"/>
                </a:solidFill>
                <a:ea typeface="华文行楷" panose="02010800040101010101" pitchFamily="2" charset="-122"/>
              </a:rPr>
              <a:t>重力、浮力</a:t>
            </a:r>
            <a:endParaRPr lang="zh-CN" altLang="en-US" sz="3200">
              <a:solidFill>
                <a:srgbClr val="003366"/>
              </a:solidFill>
              <a:latin typeface="华文行楷" panose="02010800040101010101" pitchFamily="2" charset="-122"/>
              <a:ea typeface="华文行楷" panose="02010800040101010101" pitchFamily="2" charset="-122"/>
            </a:endParaRPr>
          </a:p>
        </p:txBody>
      </p:sp>
      <p:sp>
        <p:nvSpPr>
          <p:cNvPr id="10243" name="Rectangle 5"/>
          <p:cNvSpPr>
            <a:spLocks noChangeArrowheads="1"/>
          </p:cNvSpPr>
          <p:nvPr/>
        </p:nvSpPr>
        <p:spPr bwMode="auto">
          <a:xfrm>
            <a:off x="657225" y="1449388"/>
            <a:ext cx="5021263" cy="4827587"/>
          </a:xfrm>
          <a:prstGeom prst="rect">
            <a:avLst/>
          </a:prstGeom>
          <a:solidFill>
            <a:srgbClr val="FFCCCC"/>
          </a:solidFill>
          <a:ln w="38100" algn="ctr">
            <a:solidFill>
              <a:srgbClr val="FF0000"/>
            </a:solidFill>
            <a:miter lim="800000"/>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spAutoFit/>
          </a:bodyPr>
          <a:lstStyle>
            <a:defPPr>
              <a:defRPr lang="zh-CN"/>
            </a:defPPr>
            <a:lvl1pPr algn="l" rtl="0" eaLnBrk="0" fontAlgn="base" hangingPunct="0">
              <a:spcBef>
                <a:spcPct val="20000"/>
              </a:spcBef>
              <a:spcAft>
                <a:spcPct val="0"/>
              </a:spcAft>
              <a:buChar char="•"/>
              <a:defRPr sz="3200" b="1" kern="1200">
                <a:solidFill>
                  <a:schemeClr val="tx1"/>
                </a:solidFill>
                <a:latin typeface="Arial" pitchFamily="34" charset="0"/>
                <a:ea typeface="宋体" panose="02010600030101010101" pitchFamily="2" charset="-122"/>
                <a:cs typeface="+mn-cs"/>
              </a:defRPr>
            </a:lvl1pPr>
            <a:lvl2pPr marL="742950" indent="-285750" algn="l" rtl="0" eaLnBrk="0" fontAlgn="base" hangingPunct="0">
              <a:spcBef>
                <a:spcPct val="20000"/>
              </a:spcBef>
              <a:spcAft>
                <a:spcPct val="0"/>
              </a:spcAft>
              <a:buChar char="–"/>
              <a:defRPr sz="2800" b="1" kern="1200">
                <a:solidFill>
                  <a:schemeClr val="tx1"/>
                </a:solidFill>
                <a:latin typeface="Arial" pitchFamily="34" charset="0"/>
                <a:ea typeface="宋体" panose="02010600030101010101" pitchFamily="2" charset="-122"/>
                <a:cs typeface="+mn-cs"/>
              </a:defRPr>
            </a:lvl2pPr>
            <a:lvl3pPr marL="1143000" indent="-228600" algn="l" rtl="0" eaLnBrk="0" fontAlgn="base" hangingPunct="0">
              <a:spcBef>
                <a:spcPct val="20000"/>
              </a:spcBef>
              <a:spcAft>
                <a:spcPct val="0"/>
              </a:spcAft>
              <a:buChar char="•"/>
              <a:defRPr sz="2400" b="1" kern="1200">
                <a:solidFill>
                  <a:schemeClr val="tx1"/>
                </a:solidFill>
                <a:latin typeface="Arial" pitchFamily="34" charset="0"/>
                <a:ea typeface="宋体" panose="02010600030101010101" pitchFamily="2" charset="-122"/>
                <a:cs typeface="+mn-cs"/>
              </a:defRPr>
            </a:lvl3pPr>
            <a:lvl4pPr marL="1600200" indent="-228600" algn="l" rtl="0" eaLnBrk="0" fontAlgn="base" hangingPunct="0">
              <a:spcBef>
                <a:spcPct val="20000"/>
              </a:spcBef>
              <a:spcAft>
                <a:spcPct val="0"/>
              </a:spcAft>
              <a:buChar char="–"/>
              <a:defRPr sz="2000" b="1" kern="1200">
                <a:solidFill>
                  <a:schemeClr val="tx1"/>
                </a:solidFill>
                <a:latin typeface="Arial" pitchFamily="34" charset="0"/>
                <a:ea typeface="宋体" panose="02010600030101010101" pitchFamily="2" charset="-122"/>
                <a:cs typeface="+mn-cs"/>
              </a:defRPr>
            </a:lvl4pPr>
            <a:lvl5pPr marL="2057400" indent="-228600" algn="l" rtl="0" eaLnBrk="0" fontAlgn="base" hangingPunct="0">
              <a:spcBef>
                <a:spcPct val="20000"/>
              </a:spcBef>
              <a:spcAft>
                <a:spcPct val="0"/>
              </a:spcAft>
              <a:buChar char="»"/>
              <a:defRPr sz="2000" b="1"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har char="»"/>
              <a:defRPr sz="2000" b="1"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har char="»"/>
              <a:defRPr sz="2000" b="1"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har char="»"/>
              <a:defRPr sz="2000" b="1"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har char="»"/>
              <a:defRPr sz="2000" b="1" kern="1200">
                <a:solidFill>
                  <a:schemeClr val="tx1"/>
                </a:solidFill>
                <a:latin typeface="Arial" pitchFamily="34" charset="0"/>
                <a:ea typeface="宋体" panose="02010600030101010101" pitchFamily="2" charset="-122"/>
                <a:cs typeface="+mn-cs"/>
              </a:defRPr>
            </a:lvl9pPr>
          </a:lstStyle>
          <a:p>
            <a:pPr eaLnBrk="1" hangingPunct="1">
              <a:spcBef>
                <a:spcPct val="0"/>
              </a:spcBef>
              <a:buSzPct val="60000"/>
              <a:buFontTx/>
              <a:buBlip>
                <a:blip r:embed="rId2"/>
              </a:buBlip>
            </a:pPr>
            <a:endParaRPr lang="en-US" altLang="zh-CN" sz="2800">
              <a:solidFill>
                <a:srgbClr val="003366"/>
              </a:solidFill>
              <a:ea typeface="华文新魏" panose="02010800040101010101" pitchFamily="2" charset="-122"/>
            </a:endParaRPr>
          </a:p>
          <a:p>
            <a:pPr eaLnBrk="1" hangingPunct="1">
              <a:spcBef>
                <a:spcPct val="0"/>
              </a:spcBef>
              <a:buSzPct val="60000"/>
              <a:buFontTx/>
              <a:buBlip>
                <a:blip r:embed="rId2"/>
              </a:buBlip>
            </a:pPr>
            <a:r>
              <a:rPr lang="zh-CN" altLang="en-US" sz="2800">
                <a:solidFill>
                  <a:srgbClr val="003366"/>
                </a:solidFill>
                <a:ea typeface="华文新魏" panose="02010800040101010101" pitchFamily="2" charset="-122"/>
              </a:rPr>
              <a:t>重力大于浮力时，下沉；</a:t>
            </a:r>
            <a:endParaRPr lang="zh-CN" altLang="en-US" sz="2800">
              <a:solidFill>
                <a:srgbClr val="003366"/>
              </a:solidFill>
              <a:ea typeface="华文新魏" panose="02010800040101010101" pitchFamily="2" charset="-122"/>
            </a:endParaRPr>
          </a:p>
          <a:p>
            <a:pPr eaLnBrk="1" hangingPunct="1">
              <a:spcBef>
                <a:spcPct val="0"/>
              </a:spcBef>
              <a:buSzPct val="60000"/>
              <a:buFontTx/>
              <a:buBlip>
                <a:blip r:embed="rId2"/>
              </a:buBlip>
            </a:pPr>
            <a:endParaRPr lang="zh-CN" altLang="en-US" sz="2800">
              <a:solidFill>
                <a:srgbClr val="003366"/>
              </a:solidFill>
              <a:ea typeface="华文新魏" panose="02010800040101010101" pitchFamily="2" charset="-122"/>
            </a:endParaRPr>
          </a:p>
          <a:p>
            <a:pPr eaLnBrk="1" hangingPunct="1">
              <a:spcBef>
                <a:spcPct val="0"/>
              </a:spcBef>
              <a:buSzPct val="60000"/>
              <a:buFontTx/>
              <a:buBlip>
                <a:blip r:embed="rId2"/>
              </a:buBlip>
            </a:pPr>
            <a:endParaRPr lang="zh-CN" altLang="en-US" sz="2800">
              <a:solidFill>
                <a:srgbClr val="003366"/>
              </a:solidFill>
              <a:ea typeface="华文新魏" panose="02010800040101010101" pitchFamily="2" charset="-122"/>
            </a:endParaRPr>
          </a:p>
          <a:p>
            <a:pPr eaLnBrk="1" hangingPunct="1">
              <a:spcBef>
                <a:spcPct val="0"/>
              </a:spcBef>
              <a:buSzPct val="60000"/>
              <a:buFontTx/>
              <a:buBlip>
                <a:blip r:embed="rId2"/>
              </a:buBlip>
            </a:pPr>
            <a:endParaRPr lang="zh-CN" altLang="en-US" sz="2800">
              <a:solidFill>
                <a:srgbClr val="003366"/>
              </a:solidFill>
              <a:ea typeface="华文新魏" panose="02010800040101010101" pitchFamily="2" charset="-122"/>
            </a:endParaRPr>
          </a:p>
          <a:p>
            <a:pPr eaLnBrk="1" hangingPunct="1">
              <a:spcBef>
                <a:spcPct val="0"/>
              </a:spcBef>
              <a:buSzPct val="60000"/>
              <a:buFontTx/>
              <a:buBlip>
                <a:blip r:embed="rId2"/>
              </a:buBlip>
            </a:pPr>
            <a:r>
              <a:rPr lang="zh-CN" altLang="en-US" sz="2800">
                <a:solidFill>
                  <a:srgbClr val="003366"/>
                </a:solidFill>
                <a:ea typeface="华文新魏" panose="02010800040101010101" pitchFamily="2" charset="-122"/>
              </a:rPr>
              <a:t>重力等于浮力时，相对静止；</a:t>
            </a:r>
            <a:endParaRPr lang="zh-CN" altLang="en-US" sz="2800">
              <a:solidFill>
                <a:srgbClr val="003366"/>
              </a:solidFill>
              <a:ea typeface="华文新魏" panose="02010800040101010101" pitchFamily="2" charset="-122"/>
            </a:endParaRPr>
          </a:p>
          <a:p>
            <a:pPr eaLnBrk="1" hangingPunct="1">
              <a:spcBef>
                <a:spcPct val="0"/>
              </a:spcBef>
              <a:buSzPct val="60000"/>
              <a:buFontTx/>
              <a:buBlip>
                <a:blip r:embed="rId2"/>
              </a:buBlip>
            </a:pPr>
            <a:endParaRPr lang="zh-CN" altLang="en-US" sz="2800">
              <a:solidFill>
                <a:srgbClr val="003366"/>
              </a:solidFill>
              <a:ea typeface="华文新魏" panose="02010800040101010101" pitchFamily="2" charset="-122"/>
            </a:endParaRPr>
          </a:p>
          <a:p>
            <a:pPr eaLnBrk="1" hangingPunct="1">
              <a:spcBef>
                <a:spcPct val="0"/>
              </a:spcBef>
              <a:buSzPct val="60000"/>
              <a:buFontTx/>
              <a:buBlip>
                <a:blip r:embed="rId2"/>
              </a:buBlip>
            </a:pPr>
            <a:endParaRPr lang="zh-CN" altLang="en-US" sz="2800">
              <a:solidFill>
                <a:srgbClr val="003366"/>
              </a:solidFill>
              <a:ea typeface="华文新魏" panose="02010800040101010101" pitchFamily="2" charset="-122"/>
            </a:endParaRPr>
          </a:p>
          <a:p>
            <a:pPr eaLnBrk="1" hangingPunct="1">
              <a:spcBef>
                <a:spcPct val="0"/>
              </a:spcBef>
              <a:buSzPct val="60000"/>
              <a:buFontTx/>
              <a:buBlip>
                <a:blip r:embed="rId2"/>
              </a:buBlip>
            </a:pPr>
            <a:endParaRPr lang="zh-CN" altLang="en-US" sz="2800">
              <a:solidFill>
                <a:srgbClr val="003366"/>
              </a:solidFill>
              <a:ea typeface="华文新魏" panose="02010800040101010101" pitchFamily="2" charset="-122"/>
            </a:endParaRPr>
          </a:p>
          <a:p>
            <a:pPr eaLnBrk="1" hangingPunct="1">
              <a:spcBef>
                <a:spcPct val="0"/>
              </a:spcBef>
              <a:buSzPct val="60000"/>
              <a:buFontTx/>
              <a:buBlip>
                <a:blip r:embed="rId2"/>
              </a:buBlip>
            </a:pPr>
            <a:r>
              <a:rPr lang="zh-CN" altLang="en-US" sz="2800">
                <a:solidFill>
                  <a:srgbClr val="003366"/>
                </a:solidFill>
                <a:ea typeface="华文新魏" panose="02010800040101010101" pitchFamily="2" charset="-122"/>
              </a:rPr>
              <a:t>重力小于浮力时，上浮。</a:t>
            </a:r>
            <a:endParaRPr lang="zh-CN" altLang="en-US" sz="2800">
              <a:solidFill>
                <a:srgbClr val="003366"/>
              </a:solidFill>
              <a:ea typeface="华文新魏" panose="02010800040101010101" pitchFamily="2" charset="-122"/>
            </a:endParaRPr>
          </a:p>
          <a:p>
            <a:pPr eaLnBrk="1" hangingPunct="1">
              <a:spcBef>
                <a:spcPct val="0"/>
              </a:spcBef>
              <a:buSzPct val="60000"/>
              <a:buFontTx/>
              <a:buBlip>
                <a:blip r:embed="rId2"/>
              </a:buBlip>
            </a:pPr>
            <a:endParaRPr lang="en-US" altLang="zh-CN" sz="2800">
              <a:solidFill>
                <a:srgbClr val="003366"/>
              </a:solidFill>
              <a:ea typeface="华文新魏" panose="02010800040101010101" pitchFamily="2" charset="-122"/>
            </a:endParaRPr>
          </a:p>
        </p:txBody>
      </p:sp>
      <p:pic>
        <p:nvPicPr>
          <p:cNvPr id="10244" name="Picture 7"/>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5876925" y="1179513"/>
            <a:ext cx="3067050" cy="53641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1266" name="Rectangle 2"/>
          <p:cNvSpPr>
            <a:spLocks noChangeArrowheads="1"/>
          </p:cNvSpPr>
          <p:nvPr/>
        </p:nvSpPr>
        <p:spPr bwMode="auto">
          <a:xfrm>
            <a:off x="0" y="549275"/>
            <a:ext cx="4572000" cy="6308725"/>
          </a:xfrm>
          <a:prstGeom prst="rect">
            <a:avLst/>
          </a:prstGeom>
          <a:noFill/>
          <a:ln>
            <a:noFill/>
          </a:ln>
          <a:effectLst/>
          <a:extLst>
            <a:ext uri="{909E8E84-426E-40DD-AFC4-6F175D3DCCD1}">
              <a14:hiddenFill xmlns:a14="http://schemas.microsoft.com/office/drawing/2010/main">
                <a:solidFill>
                  <a:srgbClr val="666699"/>
                </a:solidFill>
              </a14:hiddenFill>
            </a:ext>
            <a:ext uri="{91240B29-F687-4F45-9708-019B960494DF}">
              <a14:hiddenLine xmlns:a14="http://schemas.microsoft.com/office/drawing/2010/main" w="381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nchor="ctr"/>
          <a:lstStyle>
            <a:defPPr>
              <a:defRPr lang="zh-CN"/>
            </a:defPPr>
            <a:lvl1pPr marL="457200" indent="-457200" algn="l" rtl="0" eaLnBrk="0" fontAlgn="base" hangingPunct="0">
              <a:spcBef>
                <a:spcPct val="0"/>
              </a:spcBef>
              <a:spcAft>
                <a:spcPct val="0"/>
              </a:spcAft>
              <a:defRPr b="1" kern="1200">
                <a:solidFill>
                  <a:srgbClr val="FF0000"/>
                </a:solidFill>
                <a:latin typeface="Arial" pitchFamily="34" charset="0"/>
                <a:ea typeface="宋体" panose="02010600030101010101" pitchFamily="2" charset="-122"/>
                <a:cs typeface="+mn-cs"/>
              </a:defRPr>
            </a:lvl1pPr>
            <a:lvl2pPr marL="914400" indent="-457200" algn="l" rtl="0" eaLnBrk="0" fontAlgn="base" hangingPunct="0">
              <a:spcBef>
                <a:spcPct val="0"/>
              </a:spcBef>
              <a:spcAft>
                <a:spcPct val="0"/>
              </a:spcAft>
              <a:defRPr b="1" kern="1200">
                <a:solidFill>
                  <a:srgbClr val="FF0000"/>
                </a:solidFill>
                <a:latin typeface="Arial" pitchFamily="34" charset="0"/>
                <a:ea typeface="宋体" panose="02010600030101010101" pitchFamily="2" charset="-122"/>
                <a:cs typeface="+mn-cs"/>
              </a:defRPr>
            </a:lvl2pPr>
            <a:lvl3pPr marL="1371600" indent="-457200" algn="l" rtl="0" eaLnBrk="0" fontAlgn="base" hangingPunct="0">
              <a:spcBef>
                <a:spcPct val="0"/>
              </a:spcBef>
              <a:spcAft>
                <a:spcPct val="0"/>
              </a:spcAft>
              <a:defRPr b="1" kern="1200">
                <a:solidFill>
                  <a:srgbClr val="FF0000"/>
                </a:solidFill>
                <a:latin typeface="Arial" pitchFamily="34" charset="0"/>
                <a:ea typeface="宋体" panose="02010600030101010101" pitchFamily="2" charset="-122"/>
                <a:cs typeface="+mn-cs"/>
              </a:defRPr>
            </a:lvl3pPr>
            <a:lvl4pPr marL="1828800" indent="-457200" algn="l" rtl="0" eaLnBrk="0" fontAlgn="base" hangingPunct="0">
              <a:spcBef>
                <a:spcPct val="0"/>
              </a:spcBef>
              <a:spcAft>
                <a:spcPct val="0"/>
              </a:spcAft>
              <a:defRPr b="1" kern="1200">
                <a:solidFill>
                  <a:srgbClr val="FF0000"/>
                </a:solidFill>
                <a:latin typeface="Arial" pitchFamily="34" charset="0"/>
                <a:ea typeface="宋体" panose="02010600030101010101" pitchFamily="2" charset="-122"/>
                <a:cs typeface="+mn-cs"/>
              </a:defRPr>
            </a:lvl4pPr>
            <a:lvl5pPr marL="2286000" indent="-457200" algn="l" rtl="0" eaLnBrk="0" fontAlgn="base" hangingPunct="0">
              <a:spcBef>
                <a:spcPct val="0"/>
              </a:spcBef>
              <a:spcAft>
                <a:spcPct val="0"/>
              </a:spcAft>
              <a:defRPr b="1" kern="1200">
                <a:solidFill>
                  <a:srgbClr val="FF0000"/>
                </a:solidFill>
                <a:latin typeface="Arial" pitchFamily="34" charset="0"/>
                <a:ea typeface="宋体" panose="02010600030101010101" pitchFamily="2" charset="-122"/>
                <a:cs typeface="+mn-cs"/>
              </a:defRPr>
            </a:lvl5pPr>
            <a:lvl6pPr marL="2743200" indent="-457200" algn="l" defTabSz="914400" rtl="0" eaLnBrk="0" fontAlgn="base" latinLnBrk="0" hangingPunct="0">
              <a:spcBef>
                <a:spcPct val="0"/>
              </a:spcBef>
              <a:spcAft>
                <a:spcPct val="0"/>
              </a:spcAft>
              <a:defRPr b="1" kern="1200">
                <a:solidFill>
                  <a:srgbClr val="FF0000"/>
                </a:solidFill>
                <a:latin typeface="Arial" pitchFamily="34" charset="0"/>
                <a:ea typeface="宋体" panose="02010600030101010101" pitchFamily="2" charset="-122"/>
                <a:cs typeface="+mn-cs"/>
              </a:defRPr>
            </a:lvl6pPr>
            <a:lvl7pPr marL="3200400" indent="-457200" algn="l" defTabSz="914400" rtl="0" eaLnBrk="0" fontAlgn="base" latinLnBrk="0" hangingPunct="0">
              <a:spcBef>
                <a:spcPct val="0"/>
              </a:spcBef>
              <a:spcAft>
                <a:spcPct val="0"/>
              </a:spcAft>
              <a:defRPr b="1" kern="1200">
                <a:solidFill>
                  <a:srgbClr val="FF0000"/>
                </a:solidFill>
                <a:latin typeface="Arial" pitchFamily="34" charset="0"/>
                <a:ea typeface="宋体" panose="02010600030101010101" pitchFamily="2" charset="-122"/>
                <a:cs typeface="+mn-cs"/>
              </a:defRPr>
            </a:lvl7pPr>
            <a:lvl8pPr marL="3657600" indent="-457200" algn="l" defTabSz="914400" rtl="0" eaLnBrk="0" fontAlgn="base" latinLnBrk="0" hangingPunct="0">
              <a:spcBef>
                <a:spcPct val="0"/>
              </a:spcBef>
              <a:spcAft>
                <a:spcPct val="0"/>
              </a:spcAft>
              <a:defRPr b="1" kern="1200">
                <a:solidFill>
                  <a:srgbClr val="FF0000"/>
                </a:solidFill>
                <a:latin typeface="Arial" pitchFamily="34" charset="0"/>
                <a:ea typeface="宋体" panose="02010600030101010101" pitchFamily="2" charset="-122"/>
                <a:cs typeface="+mn-cs"/>
              </a:defRPr>
            </a:lvl8pPr>
            <a:lvl9pPr marL="4114800" indent="-457200" algn="l" defTabSz="914400" rtl="0" eaLnBrk="0" fontAlgn="base" latinLnBrk="0" hangingPunct="0">
              <a:spcBef>
                <a:spcPct val="0"/>
              </a:spcBef>
              <a:spcAft>
                <a:spcPct val="0"/>
              </a:spcAft>
              <a:defRPr b="1" kern="1200">
                <a:solidFill>
                  <a:srgbClr val="FF0000"/>
                </a:solidFill>
                <a:latin typeface="Arial" pitchFamily="34" charset="0"/>
                <a:ea typeface="宋体" panose="02010600030101010101" pitchFamily="2" charset="-122"/>
                <a:cs typeface="+mn-cs"/>
              </a:defRPr>
            </a:lvl9pPr>
          </a:lstStyle>
          <a:p>
            <a:pPr eaLnBrk="1" hangingPunct="1">
              <a:spcAft>
                <a:spcPct val="25000"/>
              </a:spcAft>
            </a:pPr>
            <a:r>
              <a:rPr lang="en-US" altLang="zh-CN" sz="2800">
                <a:solidFill>
                  <a:srgbClr val="9900CC"/>
                </a:solidFill>
                <a:latin typeface="华文新魏" panose="02010800040101010101" pitchFamily="2" charset="-122"/>
                <a:ea typeface="华文新魏" panose="02010800040101010101" pitchFamily="2" charset="-122"/>
              </a:rPr>
              <a:t>1.</a:t>
            </a:r>
            <a:r>
              <a:rPr lang="zh-CN" altLang="en-US" sz="2800">
                <a:solidFill>
                  <a:srgbClr val="9900CC"/>
                </a:solidFill>
                <a:latin typeface="华文新魏" panose="02010800040101010101" pitchFamily="2" charset="-122"/>
                <a:ea typeface="华文新魏" panose="02010800040101010101" pitchFamily="2" charset="-122"/>
              </a:rPr>
              <a:t>悬浮颗粒的重力</a:t>
            </a:r>
            <a:r>
              <a:rPr lang="en-US" altLang="zh-CN" sz="2800">
                <a:solidFill>
                  <a:srgbClr val="9900CC"/>
                </a:solidFill>
                <a:latin typeface="华文新魏" panose="02010800040101010101" pitchFamily="2" charset="-122"/>
                <a:ea typeface="华文新魏" panose="02010800040101010101" pitchFamily="2" charset="-122"/>
              </a:rPr>
              <a:t>F</a:t>
            </a:r>
            <a:r>
              <a:rPr lang="en-US" altLang="zh-CN" sz="2800" baseline="-25000">
                <a:solidFill>
                  <a:srgbClr val="9900CC"/>
                </a:solidFill>
                <a:latin typeface="华文新魏" panose="02010800040101010101" pitchFamily="2" charset="-122"/>
                <a:ea typeface="华文新魏" panose="02010800040101010101" pitchFamily="2" charset="-122"/>
              </a:rPr>
              <a:t>1</a:t>
            </a:r>
            <a:endParaRPr lang="en-US" altLang="zh-CN" sz="2800" baseline="-25000">
              <a:solidFill>
                <a:srgbClr val="9900CC"/>
              </a:solidFill>
              <a:latin typeface="华文新魏" panose="02010800040101010101" pitchFamily="2" charset="-122"/>
              <a:ea typeface="华文新魏" panose="02010800040101010101" pitchFamily="2" charset="-122"/>
            </a:endParaRPr>
          </a:p>
          <a:p>
            <a:pPr eaLnBrk="1" hangingPunct="1"/>
            <a:r>
              <a:rPr lang="en-US" altLang="zh-CN" sz="2800">
                <a:solidFill>
                  <a:schemeClr val="tx1"/>
                </a:solidFill>
                <a:latin typeface="华文新魏" panose="02010800040101010101" pitchFamily="2" charset="-122"/>
                <a:ea typeface="华文新魏" panose="02010800040101010101" pitchFamily="2" charset="-122"/>
              </a:rPr>
              <a:t>   F</a:t>
            </a:r>
            <a:r>
              <a:rPr lang="en-US" altLang="zh-CN" sz="2800" baseline="-25000">
                <a:solidFill>
                  <a:schemeClr val="tx1"/>
                </a:solidFill>
                <a:latin typeface="华文新魏" panose="02010800040101010101" pitchFamily="2" charset="-122"/>
                <a:ea typeface="华文新魏" panose="02010800040101010101" pitchFamily="2" charset="-122"/>
              </a:rPr>
              <a:t>1</a:t>
            </a:r>
            <a:r>
              <a:rPr lang="en-US" altLang="zh-CN" sz="2800">
                <a:solidFill>
                  <a:schemeClr val="tx1"/>
                </a:solidFill>
                <a:latin typeface="华文新魏" panose="02010800040101010101" pitchFamily="2" charset="-122"/>
                <a:ea typeface="华文新魏" panose="02010800040101010101" pitchFamily="2" charset="-122"/>
              </a:rPr>
              <a:t>---</a:t>
            </a:r>
            <a:r>
              <a:rPr lang="zh-CN" altLang="en-US" sz="2800">
                <a:solidFill>
                  <a:schemeClr val="tx1"/>
                </a:solidFill>
                <a:latin typeface="华文新魏" panose="02010800040101010101" pitchFamily="2" charset="-122"/>
                <a:ea typeface="华文新魏" panose="02010800040101010101" pitchFamily="2" charset="-122"/>
              </a:rPr>
              <a:t>颗粒的重力，是促使沉淀的作用力</a:t>
            </a:r>
            <a:endParaRPr lang="zh-CN" altLang="en-US" sz="2800">
              <a:solidFill>
                <a:schemeClr val="tx1"/>
              </a:solidFill>
              <a:latin typeface="华文新魏" panose="02010800040101010101" pitchFamily="2" charset="-122"/>
              <a:ea typeface="华文新魏" panose="02010800040101010101" pitchFamily="2" charset="-122"/>
            </a:endParaRPr>
          </a:p>
          <a:p>
            <a:pPr eaLnBrk="1" hangingPunct="1"/>
            <a:endParaRPr lang="zh-CN" altLang="en-US" sz="2800">
              <a:solidFill>
                <a:schemeClr val="tx1"/>
              </a:solidFill>
              <a:latin typeface="华文新魏" panose="02010800040101010101" pitchFamily="2" charset="-122"/>
              <a:ea typeface="华文新魏" panose="02010800040101010101" pitchFamily="2" charset="-122"/>
            </a:endParaRPr>
          </a:p>
          <a:p>
            <a:pPr eaLnBrk="1" hangingPunct="1"/>
            <a:endParaRPr lang="zh-CN" altLang="en-US" sz="2800">
              <a:solidFill>
                <a:schemeClr val="tx1"/>
              </a:solidFill>
              <a:latin typeface="华文新魏" panose="02010800040101010101" pitchFamily="2" charset="-122"/>
              <a:ea typeface="华文新魏" panose="02010800040101010101" pitchFamily="2" charset="-122"/>
            </a:endParaRPr>
          </a:p>
          <a:p>
            <a:pPr eaLnBrk="1" hangingPunct="1"/>
            <a:r>
              <a:rPr lang="zh-CN" altLang="en-US" sz="2800">
                <a:solidFill>
                  <a:schemeClr val="tx1"/>
                </a:solidFill>
                <a:latin typeface="华文新魏" panose="02010800040101010101" pitchFamily="2" charset="-122"/>
                <a:ea typeface="华文新魏" panose="02010800040101010101" pitchFamily="2" charset="-122"/>
              </a:rPr>
              <a:t>  </a:t>
            </a:r>
            <a:endParaRPr lang="zh-CN" altLang="en-US" sz="2800">
              <a:solidFill>
                <a:schemeClr val="tx1"/>
              </a:solidFill>
              <a:latin typeface="华文新魏" panose="02010800040101010101" pitchFamily="2" charset="-122"/>
              <a:ea typeface="华文新魏" panose="02010800040101010101" pitchFamily="2" charset="-122"/>
            </a:endParaRPr>
          </a:p>
          <a:p>
            <a:pPr eaLnBrk="1" hangingPunct="1"/>
            <a:endParaRPr lang="zh-CN" altLang="en-US" sz="2800">
              <a:solidFill>
                <a:schemeClr val="tx1"/>
              </a:solidFill>
              <a:latin typeface="华文新魏" panose="02010800040101010101" pitchFamily="2" charset="-122"/>
              <a:ea typeface="华文新魏" panose="02010800040101010101" pitchFamily="2" charset="-122"/>
            </a:endParaRPr>
          </a:p>
          <a:p>
            <a:pPr eaLnBrk="1" hangingPunct="1"/>
            <a:r>
              <a:rPr lang="zh-CN" altLang="en-US" sz="2800">
                <a:solidFill>
                  <a:schemeClr val="tx1"/>
                </a:solidFill>
                <a:latin typeface="华文新魏" panose="02010800040101010101" pitchFamily="2" charset="-122"/>
                <a:ea typeface="华文新魏" panose="02010800040101010101" pitchFamily="2" charset="-122"/>
              </a:rPr>
              <a:t> 式中：  </a:t>
            </a:r>
            <a:endParaRPr lang="zh-CN" altLang="en-US" sz="2800">
              <a:solidFill>
                <a:schemeClr val="tx1"/>
              </a:solidFill>
              <a:latin typeface="华文新魏" panose="02010800040101010101" pitchFamily="2" charset="-122"/>
              <a:ea typeface="华文新魏" panose="02010800040101010101" pitchFamily="2" charset="-122"/>
            </a:endParaRPr>
          </a:p>
          <a:p>
            <a:pPr eaLnBrk="1" hangingPunct="1"/>
            <a:r>
              <a:rPr lang="zh-CN" altLang="en-US" sz="2800">
                <a:solidFill>
                  <a:schemeClr val="tx1"/>
                </a:solidFill>
                <a:latin typeface="华文新魏" panose="02010800040101010101" pitchFamily="2" charset="-122"/>
                <a:ea typeface="华文新魏" panose="02010800040101010101" pitchFamily="2" charset="-122"/>
              </a:rPr>
              <a:t>  </a:t>
            </a:r>
            <a:r>
              <a:rPr lang="en-US" altLang="zh-CN" sz="2800">
                <a:solidFill>
                  <a:schemeClr val="tx1"/>
                </a:solidFill>
                <a:latin typeface="华文新魏" panose="02010800040101010101" pitchFamily="2" charset="-122"/>
                <a:ea typeface="华文新魏" panose="02010800040101010101" pitchFamily="2" charset="-122"/>
              </a:rPr>
              <a:t>V-</a:t>
            </a:r>
            <a:r>
              <a:rPr lang="zh-CN" altLang="en-US" sz="2800">
                <a:solidFill>
                  <a:schemeClr val="tx1"/>
                </a:solidFill>
                <a:latin typeface="华文新魏" panose="02010800040101010101" pitchFamily="2" charset="-122"/>
                <a:ea typeface="华文新魏" panose="02010800040101010101" pitchFamily="2" charset="-122"/>
              </a:rPr>
              <a:t>颗粒的体积；</a:t>
            </a:r>
            <a:endParaRPr lang="zh-CN" altLang="en-US" sz="2800">
              <a:solidFill>
                <a:schemeClr val="tx1"/>
              </a:solidFill>
              <a:latin typeface="华文新魏" panose="02010800040101010101" pitchFamily="2" charset="-122"/>
              <a:ea typeface="华文新魏" panose="02010800040101010101" pitchFamily="2" charset="-122"/>
            </a:endParaRPr>
          </a:p>
          <a:p>
            <a:pPr eaLnBrk="1" hangingPunct="1"/>
            <a:r>
              <a:rPr lang="zh-CN" altLang="en-US" sz="2800">
                <a:solidFill>
                  <a:schemeClr val="tx1"/>
                </a:solidFill>
                <a:latin typeface="华文新魏" panose="02010800040101010101" pitchFamily="2" charset="-122"/>
                <a:ea typeface="华文新魏" panose="02010800040101010101" pitchFamily="2" charset="-122"/>
              </a:rPr>
              <a:t> </a:t>
            </a:r>
            <a:r>
              <a:rPr lang="el-GR" altLang="zh-CN" sz="2800">
                <a:solidFill>
                  <a:schemeClr val="tx1"/>
                </a:solidFill>
                <a:latin typeface="华文新魏" panose="02010800040101010101" pitchFamily="2" charset="-122"/>
                <a:ea typeface="华文新魏" panose="02010800040101010101" pitchFamily="2" charset="-122"/>
              </a:rPr>
              <a:t>ρ</a:t>
            </a:r>
            <a:r>
              <a:rPr lang="en-US" altLang="zh-CN" sz="2800" baseline="-25000">
                <a:solidFill>
                  <a:schemeClr val="tx1"/>
                </a:solidFill>
                <a:latin typeface="华文新魏" panose="02010800040101010101" pitchFamily="2" charset="-122"/>
                <a:ea typeface="华文新魏" panose="02010800040101010101" pitchFamily="2" charset="-122"/>
              </a:rPr>
              <a:t>g</a:t>
            </a:r>
            <a:r>
              <a:rPr lang="en-US" altLang="zh-CN" sz="2800">
                <a:solidFill>
                  <a:schemeClr val="tx1"/>
                </a:solidFill>
                <a:latin typeface="华文新魏" panose="02010800040101010101" pitchFamily="2" charset="-122"/>
                <a:ea typeface="华文新魏" panose="02010800040101010101" pitchFamily="2" charset="-122"/>
              </a:rPr>
              <a:t>-</a:t>
            </a:r>
            <a:r>
              <a:rPr lang="zh-CN" altLang="en-US" sz="2800">
                <a:solidFill>
                  <a:schemeClr val="tx1"/>
                </a:solidFill>
                <a:latin typeface="华文新魏" panose="02010800040101010101" pitchFamily="2" charset="-122"/>
                <a:ea typeface="华文新魏" panose="02010800040101010101" pitchFamily="2" charset="-122"/>
              </a:rPr>
              <a:t>颗粒的密度； </a:t>
            </a:r>
            <a:endParaRPr lang="zh-CN" altLang="en-US" sz="2800">
              <a:solidFill>
                <a:schemeClr val="tx1"/>
              </a:solidFill>
              <a:latin typeface="华文新魏" panose="02010800040101010101" pitchFamily="2" charset="-122"/>
              <a:ea typeface="华文新魏" panose="02010800040101010101" pitchFamily="2" charset="-122"/>
            </a:endParaRPr>
          </a:p>
          <a:p>
            <a:pPr eaLnBrk="1" hangingPunct="1"/>
            <a:r>
              <a:rPr lang="zh-CN" altLang="en-US" sz="2800">
                <a:solidFill>
                  <a:schemeClr val="tx1"/>
                </a:solidFill>
                <a:latin typeface="华文新魏" panose="02010800040101010101" pitchFamily="2" charset="-122"/>
                <a:ea typeface="华文新魏" panose="02010800040101010101" pitchFamily="2" charset="-122"/>
              </a:rPr>
              <a:t>  </a:t>
            </a:r>
            <a:r>
              <a:rPr lang="en-US" altLang="zh-CN" sz="2800">
                <a:solidFill>
                  <a:schemeClr val="tx1"/>
                </a:solidFill>
                <a:latin typeface="华文新魏" panose="02010800040101010101" pitchFamily="2" charset="-122"/>
                <a:ea typeface="华文新魏" panose="02010800040101010101" pitchFamily="2" charset="-122"/>
              </a:rPr>
              <a:t>g-</a:t>
            </a:r>
            <a:r>
              <a:rPr lang="zh-CN" altLang="en-US" sz="2800">
                <a:solidFill>
                  <a:schemeClr val="tx1"/>
                </a:solidFill>
                <a:latin typeface="华文新魏" panose="02010800040101010101" pitchFamily="2" charset="-122"/>
                <a:ea typeface="华文新魏" panose="02010800040101010101" pitchFamily="2" charset="-122"/>
              </a:rPr>
              <a:t>重力加速度。</a:t>
            </a:r>
            <a:endParaRPr lang="zh-CN" altLang="en-US" sz="2800">
              <a:solidFill>
                <a:schemeClr val="tx1"/>
              </a:solidFill>
              <a:latin typeface="华文新魏" panose="02010800040101010101" pitchFamily="2" charset="-122"/>
              <a:ea typeface="华文新魏" panose="02010800040101010101" pitchFamily="2" charset="-122"/>
            </a:endParaRPr>
          </a:p>
        </p:txBody>
      </p:sp>
      <p:sp>
        <p:nvSpPr>
          <p:cNvPr id="11267" name="Rectangle 3"/>
          <p:cNvSpPr>
            <a:spLocks noChangeArrowheads="1"/>
          </p:cNvSpPr>
          <p:nvPr/>
        </p:nvSpPr>
        <p:spPr bwMode="auto">
          <a:xfrm>
            <a:off x="4570413" y="914400"/>
            <a:ext cx="4572000" cy="5943600"/>
          </a:xfrm>
          <a:prstGeom prst="rect">
            <a:avLst/>
          </a:prstGeom>
          <a:noFill/>
          <a:ln>
            <a:noFill/>
          </a:ln>
          <a:effectLst/>
          <a:extLst>
            <a:ext uri="{909E8E84-426E-40DD-AFC4-6F175D3DCCD1}">
              <a14:hiddenFill xmlns:a14="http://schemas.microsoft.com/office/drawing/2010/main">
                <a:solidFill>
                  <a:srgbClr val="666699"/>
                </a:solidFill>
              </a14:hiddenFill>
            </a:ext>
            <a:ext uri="{91240B29-F687-4F45-9708-019B960494DF}">
              <a14:hiddenLine xmlns:a14="http://schemas.microsoft.com/office/drawing/2010/main" w="381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defPPr>
              <a:defRPr lang="zh-CN"/>
            </a:defPPr>
            <a:lvl1pPr algn="l" rtl="0" eaLnBrk="0" fontAlgn="base" hangingPunct="0">
              <a:spcBef>
                <a:spcPct val="20000"/>
              </a:spcBef>
              <a:spcAft>
                <a:spcPct val="0"/>
              </a:spcAft>
              <a:buChar char="•"/>
              <a:defRPr sz="3200" b="1" kern="1200">
                <a:solidFill>
                  <a:schemeClr val="tx1"/>
                </a:solidFill>
                <a:latin typeface="Arial" pitchFamily="34" charset="0"/>
                <a:ea typeface="宋体" panose="02010600030101010101" pitchFamily="2" charset="-122"/>
                <a:cs typeface="+mn-cs"/>
              </a:defRPr>
            </a:lvl1pPr>
            <a:lvl2pPr marL="742950" indent="-285750" algn="l" rtl="0" eaLnBrk="0" fontAlgn="base" hangingPunct="0">
              <a:spcBef>
                <a:spcPct val="20000"/>
              </a:spcBef>
              <a:spcAft>
                <a:spcPct val="0"/>
              </a:spcAft>
              <a:buChar char="–"/>
              <a:defRPr sz="2800" b="1" kern="1200">
                <a:solidFill>
                  <a:schemeClr val="tx1"/>
                </a:solidFill>
                <a:latin typeface="Arial" pitchFamily="34" charset="0"/>
                <a:ea typeface="宋体" panose="02010600030101010101" pitchFamily="2" charset="-122"/>
                <a:cs typeface="+mn-cs"/>
              </a:defRPr>
            </a:lvl2pPr>
            <a:lvl3pPr marL="1143000" indent="-228600" algn="l" rtl="0" eaLnBrk="0" fontAlgn="base" hangingPunct="0">
              <a:spcBef>
                <a:spcPct val="20000"/>
              </a:spcBef>
              <a:spcAft>
                <a:spcPct val="0"/>
              </a:spcAft>
              <a:buChar char="•"/>
              <a:defRPr sz="2400" b="1" kern="1200">
                <a:solidFill>
                  <a:schemeClr val="tx1"/>
                </a:solidFill>
                <a:latin typeface="Arial" pitchFamily="34" charset="0"/>
                <a:ea typeface="宋体" panose="02010600030101010101" pitchFamily="2" charset="-122"/>
                <a:cs typeface="+mn-cs"/>
              </a:defRPr>
            </a:lvl3pPr>
            <a:lvl4pPr marL="1600200" indent="-228600" algn="l" rtl="0" eaLnBrk="0" fontAlgn="base" hangingPunct="0">
              <a:spcBef>
                <a:spcPct val="20000"/>
              </a:spcBef>
              <a:spcAft>
                <a:spcPct val="0"/>
              </a:spcAft>
              <a:buChar char="–"/>
              <a:defRPr sz="2000" b="1" kern="1200">
                <a:solidFill>
                  <a:schemeClr val="tx1"/>
                </a:solidFill>
                <a:latin typeface="Arial" pitchFamily="34" charset="0"/>
                <a:ea typeface="宋体" panose="02010600030101010101" pitchFamily="2" charset="-122"/>
                <a:cs typeface="+mn-cs"/>
              </a:defRPr>
            </a:lvl4pPr>
            <a:lvl5pPr marL="2057400" indent="-228600" algn="l" rtl="0" eaLnBrk="0" fontAlgn="base" hangingPunct="0">
              <a:spcBef>
                <a:spcPct val="20000"/>
              </a:spcBef>
              <a:spcAft>
                <a:spcPct val="0"/>
              </a:spcAft>
              <a:buChar char="»"/>
              <a:defRPr sz="2000" b="1"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har char="»"/>
              <a:defRPr sz="2000" b="1"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har char="»"/>
              <a:defRPr sz="2000" b="1"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har char="»"/>
              <a:defRPr sz="2000" b="1"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har char="»"/>
              <a:defRPr sz="2000" b="1" kern="1200">
                <a:solidFill>
                  <a:schemeClr val="tx1"/>
                </a:solidFill>
                <a:latin typeface="Arial" pitchFamily="34" charset="0"/>
                <a:ea typeface="宋体" panose="02010600030101010101" pitchFamily="2" charset="-122"/>
                <a:cs typeface="+mn-cs"/>
              </a:defRPr>
            </a:lvl9pPr>
          </a:lstStyle>
          <a:p>
            <a:pPr eaLnBrk="1" hangingPunct="1">
              <a:spcBef>
                <a:spcPct val="0"/>
              </a:spcBef>
              <a:buFontTx/>
              <a:buNone/>
            </a:pPr>
            <a:r>
              <a:rPr lang="en-US" altLang="zh-CN" sz="2800">
                <a:solidFill>
                  <a:srgbClr val="9900CC"/>
                </a:solidFill>
                <a:latin typeface="华文新魏" panose="02010800040101010101" pitchFamily="2" charset="-122"/>
                <a:ea typeface="华文新魏" panose="02010800040101010101" pitchFamily="2" charset="-122"/>
              </a:rPr>
              <a:t>2.</a:t>
            </a:r>
            <a:r>
              <a:rPr lang="zh-CN" altLang="en-US" sz="2800">
                <a:solidFill>
                  <a:srgbClr val="9900CC"/>
                </a:solidFill>
                <a:latin typeface="华文新魏" panose="02010800040101010101" pitchFamily="2" charset="-122"/>
                <a:ea typeface="华文新魏" panose="02010800040101010101" pitchFamily="2" charset="-122"/>
              </a:rPr>
              <a:t>水对自由颗粒的浮力为：</a:t>
            </a:r>
            <a:endParaRPr lang="zh-CN" altLang="en-US" sz="2800">
              <a:solidFill>
                <a:srgbClr val="9900CC"/>
              </a:solidFill>
              <a:latin typeface="华文新魏" panose="02010800040101010101" pitchFamily="2" charset="-122"/>
              <a:ea typeface="华文新魏" panose="02010800040101010101" pitchFamily="2" charset="-122"/>
            </a:endParaRPr>
          </a:p>
          <a:p>
            <a:pPr eaLnBrk="1" hangingPunct="1">
              <a:spcBef>
                <a:spcPct val="0"/>
              </a:spcBef>
              <a:buFontTx/>
              <a:buNone/>
            </a:pPr>
            <a:endParaRPr lang="zh-CN" altLang="en-US" sz="2800">
              <a:latin typeface="华文新魏" panose="02010800040101010101" pitchFamily="2" charset="-122"/>
              <a:ea typeface="华文新魏" panose="02010800040101010101" pitchFamily="2" charset="-122"/>
            </a:endParaRPr>
          </a:p>
          <a:p>
            <a:pPr eaLnBrk="1" hangingPunct="1">
              <a:spcBef>
                <a:spcPct val="0"/>
              </a:spcBef>
              <a:buFontTx/>
              <a:buNone/>
            </a:pPr>
            <a:endParaRPr lang="zh-CN" altLang="en-US" sz="2800">
              <a:latin typeface="华文新魏" panose="02010800040101010101" pitchFamily="2" charset="-122"/>
              <a:ea typeface="华文新魏" panose="02010800040101010101" pitchFamily="2" charset="-122"/>
            </a:endParaRPr>
          </a:p>
          <a:p>
            <a:pPr eaLnBrk="1" hangingPunct="1">
              <a:spcBef>
                <a:spcPct val="0"/>
              </a:spcBef>
              <a:buFontTx/>
              <a:buNone/>
            </a:pPr>
            <a:endParaRPr lang="zh-CN" altLang="en-US" sz="2800">
              <a:latin typeface="华文新魏" panose="02010800040101010101" pitchFamily="2" charset="-122"/>
              <a:ea typeface="华文新魏" panose="02010800040101010101" pitchFamily="2" charset="-122"/>
            </a:endParaRPr>
          </a:p>
          <a:p>
            <a:pPr eaLnBrk="1" hangingPunct="1">
              <a:spcBef>
                <a:spcPct val="0"/>
              </a:spcBef>
              <a:buFontTx/>
              <a:buNone/>
            </a:pPr>
            <a:r>
              <a:rPr lang="el-GR" altLang="zh-CN" sz="2800">
                <a:latin typeface="华文新魏" panose="02010800040101010101" pitchFamily="2" charset="-122"/>
                <a:ea typeface="华文新魏" panose="02010800040101010101" pitchFamily="2" charset="-122"/>
              </a:rPr>
              <a:t>ρ</a:t>
            </a:r>
            <a:r>
              <a:rPr lang="en-US" altLang="zh-CN" sz="2800" baseline="-25000">
                <a:latin typeface="华文新魏" panose="02010800040101010101" pitchFamily="2" charset="-122"/>
                <a:ea typeface="华文新魏" panose="02010800040101010101" pitchFamily="2" charset="-122"/>
              </a:rPr>
              <a:t>y</a:t>
            </a:r>
            <a:r>
              <a:rPr lang="en-US" altLang="zh-CN" sz="2800">
                <a:latin typeface="华文新魏" panose="02010800040101010101" pitchFamily="2" charset="-122"/>
                <a:ea typeface="华文新魏" panose="02010800040101010101" pitchFamily="2" charset="-122"/>
              </a:rPr>
              <a:t>-</a:t>
            </a:r>
            <a:r>
              <a:rPr lang="zh-CN" altLang="en-US" sz="2800">
                <a:latin typeface="华文新魏" panose="02010800040101010101" pitchFamily="2" charset="-122"/>
                <a:ea typeface="华文新魏" panose="02010800040101010101" pitchFamily="2" charset="-122"/>
              </a:rPr>
              <a:t>液体的密度</a:t>
            </a:r>
            <a:endParaRPr lang="zh-CN" altLang="en-US" sz="2800">
              <a:latin typeface="华文新魏" panose="02010800040101010101" pitchFamily="2" charset="-122"/>
              <a:ea typeface="华文新魏" panose="02010800040101010101" pitchFamily="2" charset="-122"/>
            </a:endParaRPr>
          </a:p>
          <a:p>
            <a:pPr eaLnBrk="1" hangingPunct="1">
              <a:spcBef>
                <a:spcPct val="0"/>
              </a:spcBef>
              <a:buFontTx/>
              <a:buNone/>
            </a:pPr>
            <a:endParaRPr lang="zh-CN" altLang="en-US" sz="800">
              <a:latin typeface="华文新魏" panose="02010800040101010101" pitchFamily="2" charset="-122"/>
              <a:ea typeface="华文新魏" panose="02010800040101010101" pitchFamily="2" charset="-122"/>
            </a:endParaRPr>
          </a:p>
          <a:p>
            <a:pPr eaLnBrk="1" hangingPunct="1">
              <a:spcBef>
                <a:spcPct val="0"/>
              </a:spcBef>
              <a:buFontTx/>
              <a:buNone/>
            </a:pPr>
            <a:r>
              <a:rPr lang="en-US" altLang="zh-CN" sz="2800">
                <a:solidFill>
                  <a:srgbClr val="9900CC"/>
                </a:solidFill>
                <a:latin typeface="华文新魏" panose="02010800040101010101" pitchFamily="2" charset="-122"/>
                <a:ea typeface="华文新魏" panose="02010800040101010101" pitchFamily="2" charset="-122"/>
              </a:rPr>
              <a:t>3.</a:t>
            </a:r>
            <a:r>
              <a:rPr lang="zh-CN" altLang="en-US" sz="2800">
                <a:solidFill>
                  <a:srgbClr val="9900CC"/>
                </a:solidFill>
                <a:latin typeface="华文新魏" panose="02010800040101010101" pitchFamily="2" charset="-122"/>
                <a:ea typeface="华文新魏" panose="02010800040101010101" pitchFamily="2" charset="-122"/>
              </a:rPr>
              <a:t>下沉过程受到的摩擦阻力：</a:t>
            </a:r>
            <a:r>
              <a:rPr lang="zh-CN" altLang="en-US" sz="2800">
                <a:latin typeface="华文新魏" panose="02010800040101010101" pitchFamily="2" charset="-122"/>
                <a:ea typeface="华文新魏" panose="02010800040101010101" pitchFamily="2" charset="-122"/>
              </a:rPr>
              <a:t> </a:t>
            </a:r>
            <a:endParaRPr lang="zh-CN" altLang="en-US" sz="2800">
              <a:latin typeface="华文新魏" panose="02010800040101010101" pitchFamily="2" charset="-122"/>
              <a:ea typeface="华文新魏" panose="02010800040101010101" pitchFamily="2" charset="-122"/>
            </a:endParaRPr>
          </a:p>
          <a:p>
            <a:pPr eaLnBrk="1" hangingPunct="1">
              <a:spcBef>
                <a:spcPct val="0"/>
              </a:spcBef>
              <a:buFontTx/>
              <a:buNone/>
            </a:pPr>
            <a:endParaRPr lang="zh-CN" altLang="en-US" sz="2800">
              <a:latin typeface="华文新魏" panose="02010800040101010101" pitchFamily="2" charset="-122"/>
              <a:ea typeface="华文新魏" panose="02010800040101010101" pitchFamily="2" charset="-122"/>
            </a:endParaRPr>
          </a:p>
          <a:p>
            <a:pPr eaLnBrk="1" hangingPunct="1">
              <a:spcBef>
                <a:spcPct val="0"/>
              </a:spcBef>
              <a:buFontTx/>
              <a:buNone/>
            </a:pPr>
            <a:endParaRPr lang="zh-CN" altLang="en-US" sz="2800">
              <a:latin typeface="华文新魏" panose="02010800040101010101" pitchFamily="2" charset="-122"/>
              <a:ea typeface="华文新魏" panose="02010800040101010101" pitchFamily="2" charset="-122"/>
            </a:endParaRPr>
          </a:p>
          <a:p>
            <a:pPr eaLnBrk="1" hangingPunct="1">
              <a:spcBef>
                <a:spcPct val="0"/>
              </a:spcBef>
              <a:buFontTx/>
              <a:buNone/>
            </a:pPr>
            <a:endParaRPr lang="zh-CN" altLang="en-US" sz="2800">
              <a:latin typeface="华文新魏" panose="02010800040101010101" pitchFamily="2" charset="-122"/>
              <a:ea typeface="华文新魏" panose="02010800040101010101" pitchFamily="2" charset="-122"/>
            </a:endParaRPr>
          </a:p>
          <a:p>
            <a:pPr eaLnBrk="1" hangingPunct="1">
              <a:spcBef>
                <a:spcPct val="0"/>
              </a:spcBef>
              <a:buFontTx/>
              <a:buNone/>
            </a:pPr>
            <a:r>
              <a:rPr lang="zh-CN" altLang="en-US" sz="2800">
                <a:latin typeface="华文新魏" panose="02010800040101010101" pitchFamily="2" charset="-122"/>
                <a:ea typeface="华文新魏" panose="02010800040101010101" pitchFamily="2" charset="-122"/>
              </a:rPr>
              <a:t> </a:t>
            </a:r>
            <a:r>
              <a:rPr lang="en-US" altLang="zh-CN" sz="2800">
                <a:latin typeface="华文新魏" panose="02010800040101010101" pitchFamily="2" charset="-122"/>
                <a:ea typeface="华文新魏" panose="02010800040101010101" pitchFamily="2" charset="-122"/>
              </a:rPr>
              <a:t>C-</a:t>
            </a:r>
            <a:r>
              <a:rPr lang="zh-CN" altLang="en-US" sz="2800">
                <a:latin typeface="华文新魏" panose="02010800040101010101" pitchFamily="2" charset="-122"/>
                <a:ea typeface="华文新魏" panose="02010800040101010101" pitchFamily="2" charset="-122"/>
              </a:rPr>
              <a:t>阻力系数；</a:t>
            </a:r>
            <a:endParaRPr lang="zh-CN" altLang="en-US" sz="2800">
              <a:latin typeface="华文新魏" panose="02010800040101010101" pitchFamily="2" charset="-122"/>
              <a:ea typeface="华文新魏" panose="02010800040101010101" pitchFamily="2" charset="-122"/>
            </a:endParaRPr>
          </a:p>
          <a:p>
            <a:pPr eaLnBrk="1" hangingPunct="1">
              <a:spcBef>
                <a:spcPct val="0"/>
              </a:spcBef>
              <a:buFontTx/>
              <a:buNone/>
            </a:pPr>
            <a:r>
              <a:rPr lang="zh-CN" altLang="en-US" sz="2800">
                <a:latin typeface="华文新魏" panose="02010800040101010101" pitchFamily="2" charset="-122"/>
                <a:ea typeface="华文新魏" panose="02010800040101010101" pitchFamily="2" charset="-122"/>
              </a:rPr>
              <a:t>  </a:t>
            </a:r>
            <a:r>
              <a:rPr lang="en-US" altLang="zh-CN" sz="2800">
                <a:latin typeface="华文新魏" panose="02010800040101010101" pitchFamily="2" charset="-122"/>
                <a:ea typeface="华文新魏" panose="02010800040101010101" pitchFamily="2" charset="-122"/>
              </a:rPr>
              <a:t>A-</a:t>
            </a:r>
            <a:r>
              <a:rPr lang="zh-CN" altLang="en-US" sz="2800">
                <a:latin typeface="华文新魏" panose="02010800040101010101" pitchFamily="2" charset="-122"/>
                <a:ea typeface="华文新魏" panose="02010800040101010101" pitchFamily="2" charset="-122"/>
              </a:rPr>
              <a:t>自由颗粒的投影面积；</a:t>
            </a:r>
            <a:endParaRPr lang="zh-CN" altLang="en-US" sz="2800">
              <a:latin typeface="华文新魏" panose="02010800040101010101" pitchFamily="2" charset="-122"/>
              <a:ea typeface="华文新魏" panose="02010800040101010101" pitchFamily="2" charset="-122"/>
            </a:endParaRPr>
          </a:p>
          <a:p>
            <a:pPr eaLnBrk="1" hangingPunct="1">
              <a:spcBef>
                <a:spcPct val="0"/>
              </a:spcBef>
              <a:buFontTx/>
              <a:buNone/>
            </a:pPr>
            <a:r>
              <a:rPr lang="zh-CN" altLang="en-US" sz="2800">
                <a:latin typeface="华文新魏" panose="02010800040101010101" pitchFamily="2" charset="-122"/>
                <a:ea typeface="华文新魏" panose="02010800040101010101" pitchFamily="2" charset="-122"/>
              </a:rPr>
              <a:t>  </a:t>
            </a:r>
            <a:r>
              <a:rPr lang="en-US" altLang="zh-CN" sz="2800">
                <a:latin typeface="华文新魏" panose="02010800040101010101" pitchFamily="2" charset="-122"/>
                <a:ea typeface="华文新魏" panose="02010800040101010101" pitchFamily="2" charset="-122"/>
              </a:rPr>
              <a:t>u-</a:t>
            </a:r>
            <a:r>
              <a:rPr lang="zh-CN" altLang="en-US" sz="2800">
                <a:latin typeface="华文新魏" panose="02010800040101010101" pitchFamily="2" charset="-122"/>
                <a:ea typeface="华文新魏" panose="02010800040101010101" pitchFamily="2" charset="-122"/>
              </a:rPr>
              <a:t>颗粒在水中的运动速度，</a:t>
            </a:r>
            <a:endParaRPr lang="zh-CN" altLang="en-US" sz="2800">
              <a:latin typeface="华文新魏" panose="02010800040101010101" pitchFamily="2" charset="-122"/>
              <a:ea typeface="华文新魏" panose="02010800040101010101" pitchFamily="2" charset="-122"/>
            </a:endParaRPr>
          </a:p>
          <a:p>
            <a:pPr eaLnBrk="1" hangingPunct="1">
              <a:spcBef>
                <a:spcPct val="0"/>
              </a:spcBef>
              <a:buFontTx/>
              <a:buNone/>
            </a:pPr>
            <a:r>
              <a:rPr lang="zh-CN" altLang="en-US" sz="2800">
                <a:latin typeface="华文新魏" panose="02010800040101010101" pitchFamily="2" charset="-122"/>
                <a:ea typeface="华文新魏" panose="02010800040101010101" pitchFamily="2" charset="-122"/>
              </a:rPr>
              <a:t>  即颗粒沉速。</a:t>
            </a:r>
            <a:endParaRPr lang="zh-CN" altLang="en-US" sz="2800">
              <a:latin typeface="华文新魏" panose="02010800040101010101" pitchFamily="2" charset="-122"/>
              <a:ea typeface="华文新魏" panose="02010800040101010101" pitchFamily="2" charset="-122"/>
            </a:endParaRPr>
          </a:p>
        </p:txBody>
      </p:sp>
      <p:sp>
        <p:nvSpPr>
          <p:cNvPr id="11268" name="Line 4"/>
          <p:cNvSpPr>
            <a:spLocks noChangeShapeType="1"/>
          </p:cNvSpPr>
          <p:nvPr/>
        </p:nvSpPr>
        <p:spPr bwMode="auto">
          <a:xfrm flipH="1" flipV="1">
            <a:off x="4392613" y="935038"/>
            <a:ext cx="0" cy="5922962"/>
          </a:xfrm>
          <a:prstGeom prst="line">
            <a:avLst/>
          </a:prstGeom>
          <a:noFill/>
          <a:ln w="9525">
            <a:solidFill>
              <a:schemeClr val="tx1"/>
            </a:solidFill>
            <a:rou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defPPr>
              <a:defRPr lang="zh-CN"/>
            </a:defPPr>
            <a:lvl1pPr algn="l" rtl="0" eaLnBrk="0" fontAlgn="base" hangingPunct="0">
              <a:spcBef>
                <a:spcPct val="0"/>
              </a:spcBef>
              <a:spcAft>
                <a:spcPct val="0"/>
              </a:spcAft>
              <a:defRPr b="1" kern="1200">
                <a:solidFill>
                  <a:srgbClr val="FF0000"/>
                </a:solidFill>
                <a:latin typeface="Arial" pitchFamily="34" charset="0"/>
                <a:ea typeface="宋体" panose="02010600030101010101" pitchFamily="2" charset="-122"/>
                <a:cs typeface="+mn-cs"/>
              </a:defRPr>
            </a:lvl1pPr>
            <a:lvl2pPr marL="457200" algn="l" rtl="0" eaLnBrk="0" fontAlgn="base" hangingPunct="0">
              <a:spcBef>
                <a:spcPct val="0"/>
              </a:spcBef>
              <a:spcAft>
                <a:spcPct val="0"/>
              </a:spcAft>
              <a:defRPr b="1" kern="1200">
                <a:solidFill>
                  <a:srgbClr val="FF0000"/>
                </a:solidFill>
                <a:latin typeface="Arial" pitchFamily="34" charset="0"/>
                <a:ea typeface="宋体" panose="02010600030101010101" pitchFamily="2" charset="-122"/>
                <a:cs typeface="+mn-cs"/>
              </a:defRPr>
            </a:lvl2pPr>
            <a:lvl3pPr marL="914400" algn="l" rtl="0" eaLnBrk="0" fontAlgn="base" hangingPunct="0">
              <a:spcBef>
                <a:spcPct val="0"/>
              </a:spcBef>
              <a:spcAft>
                <a:spcPct val="0"/>
              </a:spcAft>
              <a:defRPr b="1" kern="1200">
                <a:solidFill>
                  <a:srgbClr val="FF0000"/>
                </a:solidFill>
                <a:latin typeface="Arial" pitchFamily="34" charset="0"/>
                <a:ea typeface="宋体" panose="02010600030101010101" pitchFamily="2" charset="-122"/>
                <a:cs typeface="+mn-cs"/>
              </a:defRPr>
            </a:lvl3pPr>
            <a:lvl4pPr marL="1371600" algn="l" rtl="0" eaLnBrk="0" fontAlgn="base" hangingPunct="0">
              <a:spcBef>
                <a:spcPct val="0"/>
              </a:spcBef>
              <a:spcAft>
                <a:spcPct val="0"/>
              </a:spcAft>
              <a:defRPr b="1" kern="1200">
                <a:solidFill>
                  <a:srgbClr val="FF0000"/>
                </a:solidFill>
                <a:latin typeface="Arial" pitchFamily="34" charset="0"/>
                <a:ea typeface="宋体" panose="02010600030101010101" pitchFamily="2" charset="-122"/>
                <a:cs typeface="+mn-cs"/>
              </a:defRPr>
            </a:lvl4pPr>
            <a:lvl5pPr marL="1828800" algn="l" rtl="0" eaLnBrk="0" fontAlgn="base" hangingPunct="0">
              <a:spcBef>
                <a:spcPct val="0"/>
              </a:spcBef>
              <a:spcAft>
                <a:spcPct val="0"/>
              </a:spcAft>
              <a:defRPr b="1" kern="1200">
                <a:solidFill>
                  <a:srgbClr val="FF0000"/>
                </a:solidFill>
                <a:latin typeface="Arial" pitchFamily="34" charset="0"/>
                <a:ea typeface="宋体" panose="02010600030101010101" pitchFamily="2" charset="-122"/>
                <a:cs typeface="+mn-cs"/>
              </a:defRPr>
            </a:lvl5pPr>
            <a:lvl6pPr marL="2286000" algn="l" defTabSz="914400" rtl="0" eaLnBrk="1" latinLnBrk="0" hangingPunct="1">
              <a:defRPr b="1" kern="1200">
                <a:solidFill>
                  <a:srgbClr val="FF0000"/>
                </a:solidFill>
                <a:latin typeface="Arial" pitchFamily="34" charset="0"/>
                <a:ea typeface="宋体" panose="02010600030101010101" pitchFamily="2" charset="-122"/>
                <a:cs typeface="+mn-cs"/>
              </a:defRPr>
            </a:lvl6pPr>
            <a:lvl7pPr marL="2743200" algn="l" defTabSz="914400" rtl="0" eaLnBrk="1" latinLnBrk="0" hangingPunct="1">
              <a:defRPr b="1" kern="1200">
                <a:solidFill>
                  <a:srgbClr val="FF0000"/>
                </a:solidFill>
                <a:latin typeface="Arial" pitchFamily="34" charset="0"/>
                <a:ea typeface="宋体" panose="02010600030101010101" pitchFamily="2" charset="-122"/>
                <a:cs typeface="+mn-cs"/>
              </a:defRPr>
            </a:lvl7pPr>
            <a:lvl8pPr marL="3200400" algn="l" defTabSz="914400" rtl="0" eaLnBrk="1" latinLnBrk="0" hangingPunct="1">
              <a:defRPr b="1" kern="1200">
                <a:solidFill>
                  <a:srgbClr val="FF0000"/>
                </a:solidFill>
                <a:latin typeface="Arial" pitchFamily="34" charset="0"/>
                <a:ea typeface="宋体" panose="02010600030101010101" pitchFamily="2" charset="-122"/>
                <a:cs typeface="+mn-cs"/>
              </a:defRPr>
            </a:lvl8pPr>
            <a:lvl9pPr marL="3657600" algn="l" defTabSz="914400" rtl="0" eaLnBrk="1" latinLnBrk="0" hangingPunct="1">
              <a:defRPr b="1" kern="1200">
                <a:solidFill>
                  <a:srgbClr val="FF0000"/>
                </a:solidFill>
                <a:latin typeface="Arial" pitchFamily="34" charset="0"/>
                <a:ea typeface="宋体" panose="02010600030101010101" pitchFamily="2" charset="-122"/>
                <a:cs typeface="+mn-cs"/>
              </a:defRPr>
            </a:lvl9pPr>
          </a:lstStyle>
          <a:p>
            <a:endParaRPr lang="zh-CN" altLang="en-US"/>
          </a:p>
        </p:txBody>
      </p:sp>
      <p:sp>
        <p:nvSpPr>
          <p:cNvPr id="11269" name="Rectangle 5"/>
          <p:cNvSpPr>
            <a:spLocks noChangeArrowheads="1"/>
          </p:cNvSpPr>
          <p:nvPr/>
        </p:nvSpPr>
        <p:spPr bwMode="auto">
          <a:xfrm>
            <a:off x="36513" y="0"/>
            <a:ext cx="9107487" cy="935038"/>
          </a:xfrm>
          <a:prstGeom prst="rect">
            <a:avLst/>
          </a:prstGeom>
          <a:solidFill>
            <a:schemeClr val="accent1"/>
          </a:solidFill>
          <a:ln w="38100" algn="ctr">
            <a:solidFill>
              <a:srgbClr val="800000"/>
            </a:solidFill>
            <a:miter lim="800000"/>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defPPr>
              <a:defRPr lang="zh-CN"/>
            </a:defPPr>
            <a:lvl1pPr algn="l" rtl="0" eaLnBrk="0" fontAlgn="base" hangingPunct="0">
              <a:spcBef>
                <a:spcPct val="20000"/>
              </a:spcBef>
              <a:spcAft>
                <a:spcPct val="0"/>
              </a:spcAft>
              <a:buChar char="•"/>
              <a:defRPr sz="3200" b="1" kern="1200">
                <a:solidFill>
                  <a:schemeClr val="tx1"/>
                </a:solidFill>
                <a:latin typeface="Arial" pitchFamily="34" charset="0"/>
                <a:ea typeface="宋体" panose="02010600030101010101" pitchFamily="2" charset="-122"/>
                <a:cs typeface="+mn-cs"/>
              </a:defRPr>
            </a:lvl1pPr>
            <a:lvl2pPr marL="742950" indent="-285750" algn="l" rtl="0" eaLnBrk="0" fontAlgn="base" hangingPunct="0">
              <a:spcBef>
                <a:spcPct val="20000"/>
              </a:spcBef>
              <a:spcAft>
                <a:spcPct val="0"/>
              </a:spcAft>
              <a:buChar char="–"/>
              <a:defRPr sz="2800" b="1" kern="1200">
                <a:solidFill>
                  <a:schemeClr val="tx1"/>
                </a:solidFill>
                <a:latin typeface="Arial" pitchFamily="34" charset="0"/>
                <a:ea typeface="宋体" panose="02010600030101010101" pitchFamily="2" charset="-122"/>
                <a:cs typeface="+mn-cs"/>
              </a:defRPr>
            </a:lvl2pPr>
            <a:lvl3pPr marL="1143000" indent="-228600" algn="l" rtl="0" eaLnBrk="0" fontAlgn="base" hangingPunct="0">
              <a:spcBef>
                <a:spcPct val="20000"/>
              </a:spcBef>
              <a:spcAft>
                <a:spcPct val="0"/>
              </a:spcAft>
              <a:buChar char="•"/>
              <a:defRPr sz="2400" b="1" kern="1200">
                <a:solidFill>
                  <a:schemeClr val="tx1"/>
                </a:solidFill>
                <a:latin typeface="Arial" pitchFamily="34" charset="0"/>
                <a:ea typeface="宋体" panose="02010600030101010101" pitchFamily="2" charset="-122"/>
                <a:cs typeface="+mn-cs"/>
              </a:defRPr>
            </a:lvl3pPr>
            <a:lvl4pPr marL="1600200" indent="-228600" algn="l" rtl="0" eaLnBrk="0" fontAlgn="base" hangingPunct="0">
              <a:spcBef>
                <a:spcPct val="20000"/>
              </a:spcBef>
              <a:spcAft>
                <a:spcPct val="0"/>
              </a:spcAft>
              <a:buChar char="–"/>
              <a:defRPr sz="2000" b="1" kern="1200">
                <a:solidFill>
                  <a:schemeClr val="tx1"/>
                </a:solidFill>
                <a:latin typeface="Arial" pitchFamily="34" charset="0"/>
                <a:ea typeface="宋体" panose="02010600030101010101" pitchFamily="2" charset="-122"/>
                <a:cs typeface="+mn-cs"/>
              </a:defRPr>
            </a:lvl4pPr>
            <a:lvl5pPr marL="2057400" indent="-228600" algn="l" rtl="0" eaLnBrk="0" fontAlgn="base" hangingPunct="0">
              <a:spcBef>
                <a:spcPct val="20000"/>
              </a:spcBef>
              <a:spcAft>
                <a:spcPct val="0"/>
              </a:spcAft>
              <a:buChar char="»"/>
              <a:defRPr sz="2000" b="1"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har char="»"/>
              <a:defRPr sz="2000" b="1"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har char="»"/>
              <a:defRPr sz="2000" b="1"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har char="»"/>
              <a:defRPr sz="2000" b="1"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har char="»"/>
              <a:defRPr sz="2000" b="1" kern="1200">
                <a:solidFill>
                  <a:schemeClr val="tx1"/>
                </a:solidFill>
                <a:latin typeface="Arial" pitchFamily="34" charset="0"/>
                <a:ea typeface="宋体" panose="02010600030101010101" pitchFamily="2" charset="-122"/>
                <a:cs typeface="+mn-cs"/>
              </a:defRPr>
            </a:lvl9pPr>
          </a:lstStyle>
          <a:p>
            <a:pPr algn="ctr" eaLnBrk="1" hangingPunct="1">
              <a:spcBef>
                <a:spcPct val="0"/>
              </a:spcBef>
              <a:buFontTx/>
              <a:buNone/>
            </a:pPr>
            <a:r>
              <a:rPr lang="zh-CN" altLang="en-US" sz="3600">
                <a:ea typeface="华文行楷" panose="02010800040101010101" pitchFamily="2" charset="-122"/>
              </a:rPr>
              <a:t>悬 浮 颗 粒 在 水 中 的 受 力 分 析</a:t>
            </a:r>
            <a:endParaRPr lang="zh-CN" altLang="en-US" sz="3600">
              <a:ea typeface="华文行楷" panose="02010800040101010101" pitchFamily="2" charset="-122"/>
            </a:endParaRPr>
          </a:p>
        </p:txBody>
      </p:sp>
      <p:sp>
        <p:nvSpPr>
          <p:cNvPr id="11270" name="Rectangle 6"/>
          <p:cNvSpPr>
            <a:spLocks noChangeArrowheads="1"/>
          </p:cNvSpPr>
          <p:nvPr/>
        </p:nvSpPr>
        <p:spPr bwMode="auto">
          <a:xfrm>
            <a:off x="0" y="0"/>
            <a:ext cx="9144000" cy="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spAutoFit/>
          </a:bodyPr>
          <a:lstStyle>
            <a:defPPr>
              <a:defRPr lang="zh-CN"/>
            </a:defPPr>
            <a:lvl1pPr algn="l" rtl="0" eaLnBrk="0" fontAlgn="base" hangingPunct="0">
              <a:spcBef>
                <a:spcPct val="20000"/>
              </a:spcBef>
              <a:spcAft>
                <a:spcPct val="0"/>
              </a:spcAft>
              <a:buChar char="•"/>
              <a:defRPr sz="3200" b="1" kern="1200">
                <a:solidFill>
                  <a:schemeClr val="tx1"/>
                </a:solidFill>
                <a:latin typeface="Arial" pitchFamily="34" charset="0"/>
                <a:ea typeface="宋体" panose="02010600030101010101" pitchFamily="2" charset="-122"/>
                <a:cs typeface="+mn-cs"/>
              </a:defRPr>
            </a:lvl1pPr>
            <a:lvl2pPr marL="742950" indent="-285750" algn="l" rtl="0" eaLnBrk="0" fontAlgn="base" hangingPunct="0">
              <a:spcBef>
                <a:spcPct val="20000"/>
              </a:spcBef>
              <a:spcAft>
                <a:spcPct val="0"/>
              </a:spcAft>
              <a:buChar char="–"/>
              <a:defRPr sz="2800" b="1" kern="1200">
                <a:solidFill>
                  <a:schemeClr val="tx1"/>
                </a:solidFill>
                <a:latin typeface="Arial" pitchFamily="34" charset="0"/>
                <a:ea typeface="宋体" panose="02010600030101010101" pitchFamily="2" charset="-122"/>
                <a:cs typeface="+mn-cs"/>
              </a:defRPr>
            </a:lvl2pPr>
            <a:lvl3pPr marL="1143000" indent="-228600" algn="l" rtl="0" eaLnBrk="0" fontAlgn="base" hangingPunct="0">
              <a:spcBef>
                <a:spcPct val="20000"/>
              </a:spcBef>
              <a:spcAft>
                <a:spcPct val="0"/>
              </a:spcAft>
              <a:buChar char="•"/>
              <a:defRPr sz="2400" b="1" kern="1200">
                <a:solidFill>
                  <a:schemeClr val="tx1"/>
                </a:solidFill>
                <a:latin typeface="Arial" pitchFamily="34" charset="0"/>
                <a:ea typeface="宋体" panose="02010600030101010101" pitchFamily="2" charset="-122"/>
                <a:cs typeface="+mn-cs"/>
              </a:defRPr>
            </a:lvl3pPr>
            <a:lvl4pPr marL="1600200" indent="-228600" algn="l" rtl="0" eaLnBrk="0" fontAlgn="base" hangingPunct="0">
              <a:spcBef>
                <a:spcPct val="20000"/>
              </a:spcBef>
              <a:spcAft>
                <a:spcPct val="0"/>
              </a:spcAft>
              <a:buChar char="–"/>
              <a:defRPr sz="2000" b="1" kern="1200">
                <a:solidFill>
                  <a:schemeClr val="tx1"/>
                </a:solidFill>
                <a:latin typeface="Arial" pitchFamily="34" charset="0"/>
                <a:ea typeface="宋体" panose="02010600030101010101" pitchFamily="2" charset="-122"/>
                <a:cs typeface="+mn-cs"/>
              </a:defRPr>
            </a:lvl4pPr>
            <a:lvl5pPr marL="2057400" indent="-228600" algn="l" rtl="0" eaLnBrk="0" fontAlgn="base" hangingPunct="0">
              <a:spcBef>
                <a:spcPct val="20000"/>
              </a:spcBef>
              <a:spcAft>
                <a:spcPct val="0"/>
              </a:spcAft>
              <a:buChar char="»"/>
              <a:defRPr sz="2000" b="1"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har char="»"/>
              <a:defRPr sz="2000" b="1"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har char="»"/>
              <a:defRPr sz="2000" b="1"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har char="»"/>
              <a:defRPr sz="2000" b="1"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har char="»"/>
              <a:defRPr sz="2000" b="1" kern="1200">
                <a:solidFill>
                  <a:schemeClr val="tx1"/>
                </a:solidFill>
                <a:latin typeface="Arial" pitchFamily="34" charset="0"/>
                <a:ea typeface="宋体" panose="02010600030101010101" pitchFamily="2" charset="-122"/>
                <a:cs typeface="+mn-cs"/>
              </a:defRPr>
            </a:lvl9pPr>
          </a:lstStyle>
          <a:p>
            <a:pPr eaLnBrk="1" hangingPunct="1">
              <a:spcBef>
                <a:spcPct val="50000"/>
              </a:spcBef>
              <a:buFontTx/>
              <a:buNone/>
            </a:pPr>
            <a:endParaRPr lang="zh-CN" altLang="en-US" sz="1800">
              <a:solidFill>
                <a:srgbClr val="FF0000"/>
              </a:solidFill>
            </a:endParaRPr>
          </a:p>
        </p:txBody>
      </p:sp>
      <p:graphicFrame>
        <p:nvGraphicFramePr>
          <p:cNvPr id="11271" name="Object 7"/>
          <p:cNvGraphicFramePr>
            <a:graphicFrameLocks noChangeAspect="1"/>
          </p:cNvGraphicFramePr>
          <p:nvPr/>
        </p:nvGraphicFramePr>
        <p:xfrm>
          <a:off x="115888" y="2843213"/>
          <a:ext cx="4141787" cy="1284287"/>
        </p:xfrm>
        <a:graphic>
          <a:graphicData uri="http://schemas.openxmlformats.org/presentationml/2006/ole">
            <mc:AlternateContent>
              <mc:Choice xmlns:v="urn:schemas-microsoft-com:vml" Requires="v">
                <p:oleObj spid="_x0000_s1038" name="公式" r:id="rId2" imgW="1498600" imgH="419100" progId="Equation.3">
                  <p:embed/>
                </p:oleObj>
              </mc:Choice>
              <mc:Fallback>
                <p:oleObj name="公式" r:id="rId2" imgW="1498600" imgH="419100" progId="Equation.3">
                  <p:embed/>
                  <p:pic>
                    <p:nvPicPr>
                      <p:cNvPr id="0" name="OLE substitute image"/>
                      <p:cNvPicPr/>
                      <p:nvPr/>
                    </p:nvPicPr>
                    <p:blipFill>
                      <a:blip r:embed="rId3">
                        <a:extLst>
                          <a:ext uri="{28A0092B-C50C-407E-A947-70E740481C1C}">
                            <a14:useLocalDpi xmlns:a14="http://schemas.microsoft.com/office/drawing/2010/main" val="0"/>
                          </a:ext>
                        </a:extLst>
                      </a:blip>
                      <a:stretch>
                        <a:fillRect/>
                      </a:stretch>
                    </p:blipFill>
                    <p:spPr>
                      <a:xfrm>
                        <a:off x="115888" y="2843213"/>
                        <a:ext cx="4141787" cy="1284287"/>
                      </a:xfrm>
                      <a:prstGeom prst="rect">
                        <a:avLst/>
                      </a:prstGeom>
                      <a:solidFill>
                        <a:srgbClr val="CCFFFF"/>
                      </a:solidFill>
                      <a:ln w="38100" algn="ctr">
                        <a:solidFill>
                          <a:schemeClr val="hlink"/>
                        </a:solidFill>
                        <a:miter lim="800000"/>
                      </a:ln>
                      <a:effectLst/>
                    </p:spPr>
                  </p:pic>
                </p:oleObj>
              </mc:Fallback>
            </mc:AlternateContent>
          </a:graphicData>
        </a:graphic>
      </p:graphicFrame>
      <p:graphicFrame>
        <p:nvGraphicFramePr>
          <p:cNvPr id="11272" name="Object 8"/>
          <p:cNvGraphicFramePr>
            <a:graphicFrameLocks noChangeAspect="1"/>
          </p:cNvGraphicFramePr>
          <p:nvPr/>
        </p:nvGraphicFramePr>
        <p:xfrm>
          <a:off x="4751388" y="4014788"/>
          <a:ext cx="4249737" cy="722312"/>
        </p:xfrm>
        <a:graphic>
          <a:graphicData uri="http://schemas.openxmlformats.org/presentationml/2006/ole">
            <mc:AlternateContent>
              <mc:Choice xmlns:v="urn:schemas-microsoft-com:vml" Requires="v">
                <p:oleObj spid="_x0000_s1039" name="公式" r:id="rId4" imgW="1307465" imgH="254000" progId="Equation.3">
                  <p:embed/>
                </p:oleObj>
              </mc:Choice>
              <mc:Fallback>
                <p:oleObj name="公式" r:id="rId4" imgW="1307465" imgH="254000" progId="Equation.3">
                  <p:embed/>
                  <p:pic>
                    <p:nvPicPr>
                      <p:cNvPr id="0" name="OLE substitute image"/>
                      <p:cNvPicPr/>
                      <p:nvPr/>
                    </p:nvPicPr>
                    <p:blipFill>
                      <a:blip r:embed="rId5">
                        <a:extLst>
                          <a:ext uri="{28A0092B-C50C-407E-A947-70E740481C1C}">
                            <a14:useLocalDpi xmlns:a14="http://schemas.microsoft.com/office/drawing/2010/main" val="0"/>
                          </a:ext>
                        </a:extLst>
                      </a:blip>
                      <a:stretch>
                        <a:fillRect/>
                      </a:stretch>
                    </p:blipFill>
                    <p:spPr>
                      <a:xfrm>
                        <a:off x="4751388" y="4014788"/>
                        <a:ext cx="4249737" cy="722312"/>
                      </a:xfrm>
                      <a:prstGeom prst="rect">
                        <a:avLst/>
                      </a:prstGeom>
                      <a:solidFill>
                        <a:srgbClr val="CCFFFF"/>
                      </a:solidFill>
                      <a:ln w="38100" algn="ctr">
                        <a:solidFill>
                          <a:schemeClr val="hlink"/>
                        </a:solidFill>
                        <a:miter lim="800000"/>
                      </a:ln>
                      <a:effectLst/>
                    </p:spPr>
                  </p:pic>
                </p:oleObj>
              </mc:Fallback>
            </mc:AlternateContent>
          </a:graphicData>
        </a:graphic>
      </p:graphicFrame>
      <p:graphicFrame>
        <p:nvGraphicFramePr>
          <p:cNvPr id="11273" name="Object 9"/>
          <p:cNvGraphicFramePr>
            <a:graphicFrameLocks noChangeAspect="1"/>
          </p:cNvGraphicFramePr>
          <p:nvPr/>
        </p:nvGraphicFramePr>
        <p:xfrm>
          <a:off x="4527550" y="1538288"/>
          <a:ext cx="4527550" cy="1179512"/>
        </p:xfrm>
        <a:graphic>
          <a:graphicData uri="http://schemas.openxmlformats.org/presentationml/2006/ole">
            <mc:AlternateContent>
              <mc:Choice xmlns:v="urn:schemas-microsoft-com:vml" Requires="v">
                <p:oleObj spid="_x0000_s1040" name="公式" r:id="rId6" imgW="1511300" imgH="419100" progId="Equation.3">
                  <p:embed/>
                </p:oleObj>
              </mc:Choice>
              <mc:Fallback>
                <p:oleObj name="公式" r:id="rId6" imgW="1511300" imgH="419100" progId="Equation.3">
                  <p:embed/>
                  <p:pic>
                    <p:nvPicPr>
                      <p:cNvPr id="0" name="OLE substitute image"/>
                      <p:cNvPicPr/>
                      <p:nvPr/>
                    </p:nvPicPr>
                    <p:blipFill>
                      <a:blip r:embed="rId7">
                        <a:extLst>
                          <a:ext uri="{28A0092B-C50C-407E-A947-70E740481C1C}">
                            <a14:useLocalDpi xmlns:a14="http://schemas.microsoft.com/office/drawing/2010/main" val="0"/>
                          </a:ext>
                        </a:extLst>
                      </a:blip>
                      <a:stretch>
                        <a:fillRect/>
                      </a:stretch>
                    </p:blipFill>
                    <p:spPr>
                      <a:xfrm>
                        <a:off x="4527550" y="1538288"/>
                        <a:ext cx="4527550" cy="1179512"/>
                      </a:xfrm>
                      <a:prstGeom prst="rect">
                        <a:avLst/>
                      </a:prstGeom>
                      <a:solidFill>
                        <a:srgbClr val="CCFFFF"/>
                      </a:solidFill>
                      <a:ln w="38100" algn="ctr">
                        <a:solidFill>
                          <a:schemeClr val="hlink"/>
                        </a:solidFill>
                        <a:miter lim="800000"/>
                      </a:ln>
                      <a:effectLst/>
                    </p:spPr>
                  </p:pic>
                </p:oleObj>
              </mc:Fallback>
            </mc:AlternateContent>
          </a:graphicData>
        </a:graphic>
      </p:graphicFrame>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2290" name="Rectangle 2"/>
          <p:cNvSpPr>
            <a:spLocks noChangeArrowheads="1"/>
          </p:cNvSpPr>
          <p:nvPr/>
        </p:nvSpPr>
        <p:spPr bwMode="auto">
          <a:xfrm>
            <a:off x="0" y="3309938"/>
            <a:ext cx="9144000" cy="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spAutoFit/>
          </a:bodyPr>
          <a:lstStyle>
            <a:defPPr>
              <a:defRPr lang="zh-CN"/>
            </a:defPPr>
            <a:lvl1pPr algn="l" rtl="0" eaLnBrk="0" fontAlgn="base" hangingPunct="0">
              <a:spcBef>
                <a:spcPct val="20000"/>
              </a:spcBef>
              <a:spcAft>
                <a:spcPct val="0"/>
              </a:spcAft>
              <a:buChar char="•"/>
              <a:defRPr sz="3200" b="1" kern="1200">
                <a:solidFill>
                  <a:schemeClr val="tx1"/>
                </a:solidFill>
                <a:latin typeface="Arial" pitchFamily="34" charset="0"/>
                <a:ea typeface="宋体" panose="02010600030101010101" pitchFamily="2" charset="-122"/>
                <a:cs typeface="+mn-cs"/>
              </a:defRPr>
            </a:lvl1pPr>
            <a:lvl2pPr marL="742950" indent="-285750" algn="l" rtl="0" eaLnBrk="0" fontAlgn="base" hangingPunct="0">
              <a:spcBef>
                <a:spcPct val="20000"/>
              </a:spcBef>
              <a:spcAft>
                <a:spcPct val="0"/>
              </a:spcAft>
              <a:buChar char="–"/>
              <a:defRPr sz="2800" b="1" kern="1200">
                <a:solidFill>
                  <a:schemeClr val="tx1"/>
                </a:solidFill>
                <a:latin typeface="Arial" pitchFamily="34" charset="0"/>
                <a:ea typeface="宋体" panose="02010600030101010101" pitchFamily="2" charset="-122"/>
                <a:cs typeface="+mn-cs"/>
              </a:defRPr>
            </a:lvl2pPr>
            <a:lvl3pPr marL="1143000" indent="-228600" algn="l" rtl="0" eaLnBrk="0" fontAlgn="base" hangingPunct="0">
              <a:spcBef>
                <a:spcPct val="20000"/>
              </a:spcBef>
              <a:spcAft>
                <a:spcPct val="0"/>
              </a:spcAft>
              <a:buChar char="•"/>
              <a:defRPr sz="2400" b="1" kern="1200">
                <a:solidFill>
                  <a:schemeClr val="tx1"/>
                </a:solidFill>
                <a:latin typeface="Arial" pitchFamily="34" charset="0"/>
                <a:ea typeface="宋体" panose="02010600030101010101" pitchFamily="2" charset="-122"/>
                <a:cs typeface="+mn-cs"/>
              </a:defRPr>
            </a:lvl3pPr>
            <a:lvl4pPr marL="1600200" indent="-228600" algn="l" rtl="0" eaLnBrk="0" fontAlgn="base" hangingPunct="0">
              <a:spcBef>
                <a:spcPct val="20000"/>
              </a:spcBef>
              <a:spcAft>
                <a:spcPct val="0"/>
              </a:spcAft>
              <a:buChar char="–"/>
              <a:defRPr sz="2000" b="1" kern="1200">
                <a:solidFill>
                  <a:schemeClr val="tx1"/>
                </a:solidFill>
                <a:latin typeface="Arial" pitchFamily="34" charset="0"/>
                <a:ea typeface="宋体" panose="02010600030101010101" pitchFamily="2" charset="-122"/>
                <a:cs typeface="+mn-cs"/>
              </a:defRPr>
            </a:lvl4pPr>
            <a:lvl5pPr marL="2057400" indent="-228600" algn="l" rtl="0" eaLnBrk="0" fontAlgn="base" hangingPunct="0">
              <a:spcBef>
                <a:spcPct val="20000"/>
              </a:spcBef>
              <a:spcAft>
                <a:spcPct val="0"/>
              </a:spcAft>
              <a:buChar char="»"/>
              <a:defRPr sz="2000" b="1"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har char="»"/>
              <a:defRPr sz="2000" b="1"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har char="»"/>
              <a:defRPr sz="2000" b="1"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har char="»"/>
              <a:defRPr sz="2000" b="1"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har char="»"/>
              <a:defRPr sz="2000" b="1" kern="1200">
                <a:solidFill>
                  <a:schemeClr val="tx1"/>
                </a:solidFill>
                <a:latin typeface="Arial" pitchFamily="34" charset="0"/>
                <a:ea typeface="宋体" panose="02010600030101010101" pitchFamily="2" charset="-122"/>
                <a:cs typeface="+mn-cs"/>
              </a:defRPr>
            </a:lvl9pPr>
          </a:lstStyle>
          <a:p>
            <a:pPr eaLnBrk="1" hangingPunct="1">
              <a:spcBef>
                <a:spcPct val="50000"/>
              </a:spcBef>
              <a:buFontTx/>
              <a:buNone/>
            </a:pPr>
            <a:endParaRPr lang="zh-CN" altLang="en-US" sz="1800">
              <a:solidFill>
                <a:srgbClr val="FF0000"/>
              </a:solidFill>
            </a:endParaRPr>
          </a:p>
        </p:txBody>
      </p:sp>
      <p:sp>
        <p:nvSpPr>
          <p:cNvPr id="12291" name="Rectangle 3"/>
          <p:cNvSpPr>
            <a:spLocks noChangeArrowheads="1"/>
          </p:cNvSpPr>
          <p:nvPr/>
        </p:nvSpPr>
        <p:spPr bwMode="auto">
          <a:xfrm>
            <a:off x="0" y="3309938"/>
            <a:ext cx="9144000" cy="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spAutoFit/>
          </a:bodyPr>
          <a:lstStyle>
            <a:defPPr>
              <a:defRPr lang="zh-CN"/>
            </a:defPPr>
            <a:lvl1pPr algn="l" rtl="0" eaLnBrk="0" fontAlgn="base" hangingPunct="0">
              <a:spcBef>
                <a:spcPct val="20000"/>
              </a:spcBef>
              <a:spcAft>
                <a:spcPct val="0"/>
              </a:spcAft>
              <a:buChar char="•"/>
              <a:defRPr sz="3200" b="1" kern="1200">
                <a:solidFill>
                  <a:schemeClr val="tx1"/>
                </a:solidFill>
                <a:latin typeface="Arial" pitchFamily="34" charset="0"/>
                <a:ea typeface="宋体" panose="02010600030101010101" pitchFamily="2" charset="-122"/>
                <a:cs typeface="+mn-cs"/>
              </a:defRPr>
            </a:lvl1pPr>
            <a:lvl2pPr marL="742950" indent="-285750" algn="l" rtl="0" eaLnBrk="0" fontAlgn="base" hangingPunct="0">
              <a:spcBef>
                <a:spcPct val="20000"/>
              </a:spcBef>
              <a:spcAft>
                <a:spcPct val="0"/>
              </a:spcAft>
              <a:buChar char="–"/>
              <a:defRPr sz="2800" b="1" kern="1200">
                <a:solidFill>
                  <a:schemeClr val="tx1"/>
                </a:solidFill>
                <a:latin typeface="Arial" pitchFamily="34" charset="0"/>
                <a:ea typeface="宋体" panose="02010600030101010101" pitchFamily="2" charset="-122"/>
                <a:cs typeface="+mn-cs"/>
              </a:defRPr>
            </a:lvl2pPr>
            <a:lvl3pPr marL="1143000" indent="-228600" algn="l" rtl="0" eaLnBrk="0" fontAlgn="base" hangingPunct="0">
              <a:spcBef>
                <a:spcPct val="20000"/>
              </a:spcBef>
              <a:spcAft>
                <a:spcPct val="0"/>
              </a:spcAft>
              <a:buChar char="•"/>
              <a:defRPr sz="2400" b="1" kern="1200">
                <a:solidFill>
                  <a:schemeClr val="tx1"/>
                </a:solidFill>
                <a:latin typeface="Arial" pitchFamily="34" charset="0"/>
                <a:ea typeface="宋体" panose="02010600030101010101" pitchFamily="2" charset="-122"/>
                <a:cs typeface="+mn-cs"/>
              </a:defRPr>
            </a:lvl3pPr>
            <a:lvl4pPr marL="1600200" indent="-228600" algn="l" rtl="0" eaLnBrk="0" fontAlgn="base" hangingPunct="0">
              <a:spcBef>
                <a:spcPct val="20000"/>
              </a:spcBef>
              <a:spcAft>
                <a:spcPct val="0"/>
              </a:spcAft>
              <a:buChar char="–"/>
              <a:defRPr sz="2000" b="1" kern="1200">
                <a:solidFill>
                  <a:schemeClr val="tx1"/>
                </a:solidFill>
                <a:latin typeface="Arial" pitchFamily="34" charset="0"/>
                <a:ea typeface="宋体" panose="02010600030101010101" pitchFamily="2" charset="-122"/>
                <a:cs typeface="+mn-cs"/>
              </a:defRPr>
            </a:lvl4pPr>
            <a:lvl5pPr marL="2057400" indent="-228600" algn="l" rtl="0" eaLnBrk="0" fontAlgn="base" hangingPunct="0">
              <a:spcBef>
                <a:spcPct val="20000"/>
              </a:spcBef>
              <a:spcAft>
                <a:spcPct val="0"/>
              </a:spcAft>
              <a:buChar char="»"/>
              <a:defRPr sz="2000" b="1"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har char="»"/>
              <a:defRPr sz="2000" b="1"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har char="»"/>
              <a:defRPr sz="2000" b="1"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har char="»"/>
              <a:defRPr sz="2000" b="1"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har char="»"/>
              <a:defRPr sz="2000" b="1" kern="1200">
                <a:solidFill>
                  <a:schemeClr val="tx1"/>
                </a:solidFill>
                <a:latin typeface="Arial" pitchFamily="34" charset="0"/>
                <a:ea typeface="宋体" panose="02010600030101010101" pitchFamily="2" charset="-122"/>
                <a:cs typeface="+mn-cs"/>
              </a:defRPr>
            </a:lvl9pPr>
          </a:lstStyle>
          <a:p>
            <a:pPr eaLnBrk="1" hangingPunct="1">
              <a:spcBef>
                <a:spcPct val="50000"/>
              </a:spcBef>
              <a:buFontTx/>
              <a:buNone/>
            </a:pPr>
            <a:endParaRPr lang="zh-CN" altLang="en-US" sz="1800">
              <a:solidFill>
                <a:srgbClr val="FF0000"/>
              </a:solidFill>
            </a:endParaRPr>
          </a:p>
        </p:txBody>
      </p:sp>
      <p:sp>
        <p:nvSpPr>
          <p:cNvPr id="12292" name="Rectangle 4"/>
          <p:cNvSpPr>
            <a:spLocks noChangeArrowheads="1"/>
          </p:cNvSpPr>
          <p:nvPr/>
        </p:nvSpPr>
        <p:spPr bwMode="auto">
          <a:xfrm>
            <a:off x="0" y="3309938"/>
            <a:ext cx="9144000" cy="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spAutoFit/>
          </a:bodyPr>
          <a:lstStyle>
            <a:defPPr>
              <a:defRPr lang="zh-CN"/>
            </a:defPPr>
            <a:lvl1pPr algn="l" rtl="0" eaLnBrk="0" fontAlgn="base" hangingPunct="0">
              <a:spcBef>
                <a:spcPct val="20000"/>
              </a:spcBef>
              <a:spcAft>
                <a:spcPct val="0"/>
              </a:spcAft>
              <a:buChar char="•"/>
              <a:defRPr sz="3200" b="1" kern="1200">
                <a:solidFill>
                  <a:schemeClr val="tx1"/>
                </a:solidFill>
                <a:latin typeface="Arial" pitchFamily="34" charset="0"/>
                <a:ea typeface="宋体" panose="02010600030101010101" pitchFamily="2" charset="-122"/>
                <a:cs typeface="+mn-cs"/>
              </a:defRPr>
            </a:lvl1pPr>
            <a:lvl2pPr marL="742950" indent="-285750" algn="l" rtl="0" eaLnBrk="0" fontAlgn="base" hangingPunct="0">
              <a:spcBef>
                <a:spcPct val="20000"/>
              </a:spcBef>
              <a:spcAft>
                <a:spcPct val="0"/>
              </a:spcAft>
              <a:buChar char="–"/>
              <a:defRPr sz="2800" b="1" kern="1200">
                <a:solidFill>
                  <a:schemeClr val="tx1"/>
                </a:solidFill>
                <a:latin typeface="Arial" pitchFamily="34" charset="0"/>
                <a:ea typeface="宋体" panose="02010600030101010101" pitchFamily="2" charset="-122"/>
                <a:cs typeface="+mn-cs"/>
              </a:defRPr>
            </a:lvl2pPr>
            <a:lvl3pPr marL="1143000" indent="-228600" algn="l" rtl="0" eaLnBrk="0" fontAlgn="base" hangingPunct="0">
              <a:spcBef>
                <a:spcPct val="20000"/>
              </a:spcBef>
              <a:spcAft>
                <a:spcPct val="0"/>
              </a:spcAft>
              <a:buChar char="•"/>
              <a:defRPr sz="2400" b="1" kern="1200">
                <a:solidFill>
                  <a:schemeClr val="tx1"/>
                </a:solidFill>
                <a:latin typeface="Arial" pitchFamily="34" charset="0"/>
                <a:ea typeface="宋体" panose="02010600030101010101" pitchFamily="2" charset="-122"/>
                <a:cs typeface="+mn-cs"/>
              </a:defRPr>
            </a:lvl3pPr>
            <a:lvl4pPr marL="1600200" indent="-228600" algn="l" rtl="0" eaLnBrk="0" fontAlgn="base" hangingPunct="0">
              <a:spcBef>
                <a:spcPct val="20000"/>
              </a:spcBef>
              <a:spcAft>
                <a:spcPct val="0"/>
              </a:spcAft>
              <a:buChar char="–"/>
              <a:defRPr sz="2000" b="1" kern="1200">
                <a:solidFill>
                  <a:schemeClr val="tx1"/>
                </a:solidFill>
                <a:latin typeface="Arial" pitchFamily="34" charset="0"/>
                <a:ea typeface="宋体" panose="02010600030101010101" pitchFamily="2" charset="-122"/>
                <a:cs typeface="+mn-cs"/>
              </a:defRPr>
            </a:lvl4pPr>
            <a:lvl5pPr marL="2057400" indent="-228600" algn="l" rtl="0" eaLnBrk="0" fontAlgn="base" hangingPunct="0">
              <a:spcBef>
                <a:spcPct val="20000"/>
              </a:spcBef>
              <a:spcAft>
                <a:spcPct val="0"/>
              </a:spcAft>
              <a:buChar char="»"/>
              <a:defRPr sz="2000" b="1"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har char="»"/>
              <a:defRPr sz="2000" b="1"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har char="»"/>
              <a:defRPr sz="2000" b="1"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har char="»"/>
              <a:defRPr sz="2000" b="1"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har char="»"/>
              <a:defRPr sz="2000" b="1" kern="1200">
                <a:solidFill>
                  <a:schemeClr val="tx1"/>
                </a:solidFill>
                <a:latin typeface="Arial" pitchFamily="34" charset="0"/>
                <a:ea typeface="宋体" panose="02010600030101010101" pitchFamily="2" charset="-122"/>
                <a:cs typeface="+mn-cs"/>
              </a:defRPr>
            </a:lvl9pPr>
          </a:lstStyle>
          <a:p>
            <a:pPr eaLnBrk="1" hangingPunct="1">
              <a:spcBef>
                <a:spcPct val="50000"/>
              </a:spcBef>
              <a:buFontTx/>
              <a:buNone/>
            </a:pPr>
            <a:endParaRPr lang="zh-CN" altLang="en-US" sz="1800">
              <a:solidFill>
                <a:srgbClr val="FF0000"/>
              </a:solidFill>
            </a:endParaRPr>
          </a:p>
        </p:txBody>
      </p:sp>
      <p:sp>
        <p:nvSpPr>
          <p:cNvPr id="12293" name="Rectangle 5"/>
          <p:cNvSpPr>
            <a:spLocks noChangeArrowheads="1"/>
          </p:cNvSpPr>
          <p:nvPr/>
        </p:nvSpPr>
        <p:spPr bwMode="auto">
          <a:xfrm>
            <a:off x="0" y="3073400"/>
            <a:ext cx="9144000" cy="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spAutoFit/>
          </a:bodyPr>
          <a:lstStyle>
            <a:defPPr>
              <a:defRPr lang="zh-CN"/>
            </a:defPPr>
            <a:lvl1pPr algn="l" rtl="0" eaLnBrk="0" fontAlgn="base" hangingPunct="0">
              <a:spcBef>
                <a:spcPct val="20000"/>
              </a:spcBef>
              <a:spcAft>
                <a:spcPct val="0"/>
              </a:spcAft>
              <a:buChar char="•"/>
              <a:defRPr sz="3200" b="1" kern="1200">
                <a:solidFill>
                  <a:schemeClr val="tx1"/>
                </a:solidFill>
                <a:latin typeface="Arial" pitchFamily="34" charset="0"/>
                <a:ea typeface="宋体" panose="02010600030101010101" pitchFamily="2" charset="-122"/>
                <a:cs typeface="+mn-cs"/>
              </a:defRPr>
            </a:lvl1pPr>
            <a:lvl2pPr marL="742950" indent="-285750" algn="l" rtl="0" eaLnBrk="0" fontAlgn="base" hangingPunct="0">
              <a:spcBef>
                <a:spcPct val="20000"/>
              </a:spcBef>
              <a:spcAft>
                <a:spcPct val="0"/>
              </a:spcAft>
              <a:buChar char="–"/>
              <a:defRPr sz="2800" b="1" kern="1200">
                <a:solidFill>
                  <a:schemeClr val="tx1"/>
                </a:solidFill>
                <a:latin typeface="Arial" pitchFamily="34" charset="0"/>
                <a:ea typeface="宋体" panose="02010600030101010101" pitchFamily="2" charset="-122"/>
                <a:cs typeface="+mn-cs"/>
              </a:defRPr>
            </a:lvl2pPr>
            <a:lvl3pPr marL="1143000" indent="-228600" algn="l" rtl="0" eaLnBrk="0" fontAlgn="base" hangingPunct="0">
              <a:spcBef>
                <a:spcPct val="20000"/>
              </a:spcBef>
              <a:spcAft>
                <a:spcPct val="0"/>
              </a:spcAft>
              <a:buChar char="•"/>
              <a:defRPr sz="2400" b="1" kern="1200">
                <a:solidFill>
                  <a:schemeClr val="tx1"/>
                </a:solidFill>
                <a:latin typeface="Arial" pitchFamily="34" charset="0"/>
                <a:ea typeface="宋体" panose="02010600030101010101" pitchFamily="2" charset="-122"/>
                <a:cs typeface="+mn-cs"/>
              </a:defRPr>
            </a:lvl3pPr>
            <a:lvl4pPr marL="1600200" indent="-228600" algn="l" rtl="0" eaLnBrk="0" fontAlgn="base" hangingPunct="0">
              <a:spcBef>
                <a:spcPct val="20000"/>
              </a:spcBef>
              <a:spcAft>
                <a:spcPct val="0"/>
              </a:spcAft>
              <a:buChar char="–"/>
              <a:defRPr sz="2000" b="1" kern="1200">
                <a:solidFill>
                  <a:schemeClr val="tx1"/>
                </a:solidFill>
                <a:latin typeface="Arial" pitchFamily="34" charset="0"/>
                <a:ea typeface="宋体" panose="02010600030101010101" pitchFamily="2" charset="-122"/>
                <a:cs typeface="+mn-cs"/>
              </a:defRPr>
            </a:lvl4pPr>
            <a:lvl5pPr marL="2057400" indent="-228600" algn="l" rtl="0" eaLnBrk="0" fontAlgn="base" hangingPunct="0">
              <a:spcBef>
                <a:spcPct val="20000"/>
              </a:spcBef>
              <a:spcAft>
                <a:spcPct val="0"/>
              </a:spcAft>
              <a:buChar char="»"/>
              <a:defRPr sz="2000" b="1"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har char="»"/>
              <a:defRPr sz="2000" b="1"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har char="»"/>
              <a:defRPr sz="2000" b="1"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har char="»"/>
              <a:defRPr sz="2000" b="1"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har char="»"/>
              <a:defRPr sz="2000" b="1" kern="1200">
                <a:solidFill>
                  <a:schemeClr val="tx1"/>
                </a:solidFill>
                <a:latin typeface="Arial" pitchFamily="34" charset="0"/>
                <a:ea typeface="宋体" panose="02010600030101010101" pitchFamily="2" charset="-122"/>
                <a:cs typeface="+mn-cs"/>
              </a:defRPr>
            </a:lvl9pPr>
          </a:lstStyle>
          <a:p>
            <a:pPr eaLnBrk="1" hangingPunct="1">
              <a:spcBef>
                <a:spcPct val="50000"/>
              </a:spcBef>
              <a:buFontTx/>
              <a:buNone/>
            </a:pPr>
            <a:endParaRPr lang="zh-CN" altLang="en-US" sz="1800">
              <a:solidFill>
                <a:srgbClr val="FF0000"/>
              </a:solidFill>
            </a:endParaRPr>
          </a:p>
        </p:txBody>
      </p:sp>
      <p:sp>
        <p:nvSpPr>
          <p:cNvPr id="12294" name="Rectangle 6"/>
          <p:cNvSpPr>
            <a:spLocks noChangeArrowheads="1"/>
          </p:cNvSpPr>
          <p:nvPr/>
        </p:nvSpPr>
        <p:spPr bwMode="auto">
          <a:xfrm>
            <a:off x="266700" y="2479675"/>
            <a:ext cx="184150" cy="8223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spAutoFit/>
          </a:bodyPr>
          <a:lstStyle>
            <a:defPPr>
              <a:defRPr lang="zh-CN"/>
            </a:defPPr>
            <a:lvl1pPr algn="l" rtl="0" eaLnBrk="0" fontAlgn="base" hangingPunct="0">
              <a:spcBef>
                <a:spcPct val="20000"/>
              </a:spcBef>
              <a:spcAft>
                <a:spcPct val="0"/>
              </a:spcAft>
              <a:buChar char="•"/>
              <a:defRPr sz="3200" b="1" kern="1200">
                <a:solidFill>
                  <a:schemeClr val="tx1"/>
                </a:solidFill>
                <a:latin typeface="Arial" pitchFamily="34" charset="0"/>
                <a:ea typeface="宋体" panose="02010600030101010101" pitchFamily="2" charset="-122"/>
                <a:cs typeface="+mn-cs"/>
              </a:defRPr>
            </a:lvl1pPr>
            <a:lvl2pPr marL="742950" indent="-285750" algn="l" rtl="0" eaLnBrk="0" fontAlgn="base" hangingPunct="0">
              <a:spcBef>
                <a:spcPct val="20000"/>
              </a:spcBef>
              <a:spcAft>
                <a:spcPct val="0"/>
              </a:spcAft>
              <a:buChar char="–"/>
              <a:defRPr sz="2800" b="1" kern="1200">
                <a:solidFill>
                  <a:schemeClr val="tx1"/>
                </a:solidFill>
                <a:latin typeface="Arial" pitchFamily="34" charset="0"/>
                <a:ea typeface="宋体" panose="02010600030101010101" pitchFamily="2" charset="-122"/>
                <a:cs typeface="+mn-cs"/>
              </a:defRPr>
            </a:lvl2pPr>
            <a:lvl3pPr marL="1143000" indent="-228600" algn="l" rtl="0" eaLnBrk="0" fontAlgn="base" hangingPunct="0">
              <a:spcBef>
                <a:spcPct val="20000"/>
              </a:spcBef>
              <a:spcAft>
                <a:spcPct val="0"/>
              </a:spcAft>
              <a:buChar char="•"/>
              <a:defRPr sz="2400" b="1" kern="1200">
                <a:solidFill>
                  <a:schemeClr val="tx1"/>
                </a:solidFill>
                <a:latin typeface="Arial" pitchFamily="34" charset="0"/>
                <a:ea typeface="宋体" panose="02010600030101010101" pitchFamily="2" charset="-122"/>
                <a:cs typeface="+mn-cs"/>
              </a:defRPr>
            </a:lvl3pPr>
            <a:lvl4pPr marL="1600200" indent="-228600" algn="l" rtl="0" eaLnBrk="0" fontAlgn="base" hangingPunct="0">
              <a:spcBef>
                <a:spcPct val="20000"/>
              </a:spcBef>
              <a:spcAft>
                <a:spcPct val="0"/>
              </a:spcAft>
              <a:buChar char="–"/>
              <a:defRPr sz="2000" b="1" kern="1200">
                <a:solidFill>
                  <a:schemeClr val="tx1"/>
                </a:solidFill>
                <a:latin typeface="Arial" pitchFamily="34" charset="0"/>
                <a:ea typeface="宋体" panose="02010600030101010101" pitchFamily="2" charset="-122"/>
                <a:cs typeface="+mn-cs"/>
              </a:defRPr>
            </a:lvl4pPr>
            <a:lvl5pPr marL="2057400" indent="-228600" algn="l" rtl="0" eaLnBrk="0" fontAlgn="base" hangingPunct="0">
              <a:spcBef>
                <a:spcPct val="20000"/>
              </a:spcBef>
              <a:spcAft>
                <a:spcPct val="0"/>
              </a:spcAft>
              <a:buChar char="»"/>
              <a:defRPr sz="2000" b="1"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har char="»"/>
              <a:defRPr sz="2000" b="1"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har char="»"/>
              <a:defRPr sz="2000" b="1"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har char="»"/>
              <a:defRPr sz="2000" b="1"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har char="»"/>
              <a:defRPr sz="2000" b="1" kern="1200">
                <a:solidFill>
                  <a:schemeClr val="tx1"/>
                </a:solidFill>
                <a:latin typeface="Arial" pitchFamily="34" charset="0"/>
                <a:ea typeface="宋体" panose="02010600030101010101" pitchFamily="2" charset="-122"/>
                <a:cs typeface="+mn-cs"/>
              </a:defRPr>
            </a:lvl9pPr>
          </a:lstStyle>
          <a:p>
            <a:pPr eaLnBrk="1" hangingPunct="1">
              <a:spcBef>
                <a:spcPct val="0"/>
              </a:spcBef>
              <a:buFontTx/>
              <a:buNone/>
            </a:pPr>
            <a:endParaRPr lang="en-US" altLang="zh-CN" sz="2400"/>
          </a:p>
          <a:p>
            <a:pPr>
              <a:spcBef>
                <a:spcPct val="0"/>
              </a:spcBef>
              <a:buFontTx/>
              <a:buNone/>
            </a:pPr>
            <a:endParaRPr lang="en-US" altLang="zh-CN" sz="2400">
              <a:latin typeface="Times New Roman" panose="02020603050405020304" pitchFamily="18" charset="0"/>
            </a:endParaRPr>
          </a:p>
        </p:txBody>
      </p:sp>
      <p:sp>
        <p:nvSpPr>
          <p:cNvPr id="12295" name="Rectangle 7"/>
          <p:cNvSpPr>
            <a:spLocks noChangeArrowheads="1"/>
          </p:cNvSpPr>
          <p:nvPr/>
        </p:nvSpPr>
        <p:spPr bwMode="auto">
          <a:xfrm>
            <a:off x="311150" y="188913"/>
            <a:ext cx="6276975" cy="679450"/>
          </a:xfrm>
          <a:prstGeom prst="rect">
            <a:avLst/>
          </a:prstGeom>
          <a:solidFill>
            <a:schemeClr val="accent1"/>
          </a:solidFill>
          <a:ln w="38100" algn="ctr">
            <a:solidFill>
              <a:srgbClr val="FFFF00"/>
            </a:solidFill>
            <a:miter lim="800000"/>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spAutoFit/>
          </a:bodyPr>
          <a:lstStyle>
            <a:defPPr>
              <a:defRPr lang="zh-CN"/>
            </a:defPPr>
            <a:lvl1pPr algn="l" rtl="0" eaLnBrk="0" fontAlgn="base" hangingPunct="0">
              <a:spcBef>
                <a:spcPct val="20000"/>
              </a:spcBef>
              <a:spcAft>
                <a:spcPct val="0"/>
              </a:spcAft>
              <a:buChar char="•"/>
              <a:defRPr sz="3200" b="1" kern="1200">
                <a:solidFill>
                  <a:schemeClr val="tx1"/>
                </a:solidFill>
                <a:latin typeface="Arial" pitchFamily="34" charset="0"/>
                <a:ea typeface="宋体" panose="02010600030101010101" pitchFamily="2" charset="-122"/>
                <a:cs typeface="+mn-cs"/>
              </a:defRPr>
            </a:lvl1pPr>
            <a:lvl2pPr marL="742950" indent="-285750" algn="l" rtl="0" eaLnBrk="0" fontAlgn="base" hangingPunct="0">
              <a:spcBef>
                <a:spcPct val="20000"/>
              </a:spcBef>
              <a:spcAft>
                <a:spcPct val="0"/>
              </a:spcAft>
              <a:buChar char="–"/>
              <a:defRPr sz="2800" b="1" kern="1200">
                <a:solidFill>
                  <a:schemeClr val="tx1"/>
                </a:solidFill>
                <a:latin typeface="Arial" pitchFamily="34" charset="0"/>
                <a:ea typeface="宋体" panose="02010600030101010101" pitchFamily="2" charset="-122"/>
                <a:cs typeface="+mn-cs"/>
              </a:defRPr>
            </a:lvl2pPr>
            <a:lvl3pPr marL="1143000" indent="-228600" algn="l" rtl="0" eaLnBrk="0" fontAlgn="base" hangingPunct="0">
              <a:spcBef>
                <a:spcPct val="20000"/>
              </a:spcBef>
              <a:spcAft>
                <a:spcPct val="0"/>
              </a:spcAft>
              <a:buChar char="•"/>
              <a:defRPr sz="2400" b="1" kern="1200">
                <a:solidFill>
                  <a:schemeClr val="tx1"/>
                </a:solidFill>
                <a:latin typeface="Arial" pitchFamily="34" charset="0"/>
                <a:ea typeface="宋体" panose="02010600030101010101" pitchFamily="2" charset="-122"/>
                <a:cs typeface="+mn-cs"/>
              </a:defRPr>
            </a:lvl3pPr>
            <a:lvl4pPr marL="1600200" indent="-228600" algn="l" rtl="0" eaLnBrk="0" fontAlgn="base" hangingPunct="0">
              <a:spcBef>
                <a:spcPct val="20000"/>
              </a:spcBef>
              <a:spcAft>
                <a:spcPct val="0"/>
              </a:spcAft>
              <a:buChar char="–"/>
              <a:defRPr sz="2000" b="1" kern="1200">
                <a:solidFill>
                  <a:schemeClr val="tx1"/>
                </a:solidFill>
                <a:latin typeface="Arial" pitchFamily="34" charset="0"/>
                <a:ea typeface="宋体" panose="02010600030101010101" pitchFamily="2" charset="-122"/>
                <a:cs typeface="+mn-cs"/>
              </a:defRPr>
            </a:lvl4pPr>
            <a:lvl5pPr marL="2057400" indent="-228600" algn="l" rtl="0" eaLnBrk="0" fontAlgn="base" hangingPunct="0">
              <a:spcBef>
                <a:spcPct val="20000"/>
              </a:spcBef>
              <a:spcAft>
                <a:spcPct val="0"/>
              </a:spcAft>
              <a:buChar char="»"/>
              <a:defRPr sz="2000" b="1"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har char="»"/>
              <a:defRPr sz="2000" b="1"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har char="»"/>
              <a:defRPr sz="2000" b="1"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har char="»"/>
              <a:defRPr sz="2000" b="1"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har char="»"/>
              <a:defRPr sz="2000" b="1" kern="1200">
                <a:solidFill>
                  <a:schemeClr val="tx1"/>
                </a:solidFill>
                <a:latin typeface="Arial" pitchFamily="34" charset="0"/>
                <a:ea typeface="宋体" panose="02010600030101010101" pitchFamily="2" charset="-122"/>
                <a:cs typeface="+mn-cs"/>
              </a:defRPr>
            </a:lvl9pPr>
          </a:lstStyle>
          <a:p>
            <a:pPr eaLnBrk="1" hangingPunct="1">
              <a:spcBef>
                <a:spcPct val="0"/>
              </a:spcBef>
              <a:buFontTx/>
              <a:buNone/>
            </a:pPr>
            <a:r>
              <a:rPr lang="zh-CN" altLang="en-US" sz="3600">
                <a:latin typeface="华文新魏" panose="02010800040101010101" pitchFamily="2" charset="-122"/>
                <a:ea typeface="华文新魏" panose="02010800040101010101" pitchFamily="2" charset="-122"/>
              </a:rPr>
              <a:t>球状颗粒自由沉淀的沉速公式 </a:t>
            </a:r>
            <a:endParaRPr lang="zh-CN" altLang="en-US" sz="3600">
              <a:latin typeface="华文新魏" panose="02010800040101010101" pitchFamily="2" charset="-122"/>
              <a:ea typeface="华文新魏" panose="02010800040101010101" pitchFamily="2" charset="-122"/>
            </a:endParaRPr>
          </a:p>
        </p:txBody>
      </p:sp>
      <p:sp>
        <p:nvSpPr>
          <p:cNvPr id="12296" name="Rectangle 8"/>
          <p:cNvSpPr>
            <a:spLocks noChangeArrowheads="1"/>
          </p:cNvSpPr>
          <p:nvPr/>
        </p:nvSpPr>
        <p:spPr bwMode="auto">
          <a:xfrm>
            <a:off x="836613" y="1020763"/>
            <a:ext cx="6280150" cy="57943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nchor="ctr">
            <a:spAutoFit/>
          </a:bodyPr>
          <a:lstStyle>
            <a:defPPr>
              <a:defRPr lang="zh-CN"/>
            </a:defPPr>
            <a:lvl1pPr algn="l" rtl="0" eaLnBrk="0" fontAlgn="base" hangingPunct="0">
              <a:spcBef>
                <a:spcPct val="20000"/>
              </a:spcBef>
              <a:spcAft>
                <a:spcPct val="0"/>
              </a:spcAft>
              <a:buChar char="•"/>
              <a:defRPr sz="3200" b="1" kern="1200">
                <a:solidFill>
                  <a:schemeClr val="tx1"/>
                </a:solidFill>
                <a:latin typeface="Arial" pitchFamily="34" charset="0"/>
                <a:ea typeface="宋体" panose="02010600030101010101" pitchFamily="2" charset="-122"/>
                <a:cs typeface="+mn-cs"/>
              </a:defRPr>
            </a:lvl1pPr>
            <a:lvl2pPr marL="742950" indent="-285750" algn="l" rtl="0" eaLnBrk="0" fontAlgn="base" hangingPunct="0">
              <a:spcBef>
                <a:spcPct val="20000"/>
              </a:spcBef>
              <a:spcAft>
                <a:spcPct val="0"/>
              </a:spcAft>
              <a:buChar char="–"/>
              <a:defRPr sz="2800" b="1" kern="1200">
                <a:solidFill>
                  <a:schemeClr val="tx1"/>
                </a:solidFill>
                <a:latin typeface="Arial" pitchFamily="34" charset="0"/>
                <a:ea typeface="宋体" panose="02010600030101010101" pitchFamily="2" charset="-122"/>
                <a:cs typeface="+mn-cs"/>
              </a:defRPr>
            </a:lvl2pPr>
            <a:lvl3pPr marL="1143000" indent="-228600" algn="l" rtl="0" eaLnBrk="0" fontAlgn="base" hangingPunct="0">
              <a:spcBef>
                <a:spcPct val="20000"/>
              </a:spcBef>
              <a:spcAft>
                <a:spcPct val="0"/>
              </a:spcAft>
              <a:buChar char="•"/>
              <a:defRPr sz="2400" b="1" kern="1200">
                <a:solidFill>
                  <a:schemeClr val="tx1"/>
                </a:solidFill>
                <a:latin typeface="Arial" pitchFamily="34" charset="0"/>
                <a:ea typeface="宋体" panose="02010600030101010101" pitchFamily="2" charset="-122"/>
                <a:cs typeface="+mn-cs"/>
              </a:defRPr>
            </a:lvl3pPr>
            <a:lvl4pPr marL="1600200" indent="-228600" algn="l" rtl="0" eaLnBrk="0" fontAlgn="base" hangingPunct="0">
              <a:spcBef>
                <a:spcPct val="20000"/>
              </a:spcBef>
              <a:spcAft>
                <a:spcPct val="0"/>
              </a:spcAft>
              <a:buChar char="–"/>
              <a:defRPr sz="2000" b="1" kern="1200">
                <a:solidFill>
                  <a:schemeClr val="tx1"/>
                </a:solidFill>
                <a:latin typeface="Arial" pitchFamily="34" charset="0"/>
                <a:ea typeface="宋体" panose="02010600030101010101" pitchFamily="2" charset="-122"/>
                <a:cs typeface="+mn-cs"/>
              </a:defRPr>
            </a:lvl4pPr>
            <a:lvl5pPr marL="2057400" indent="-228600" algn="l" rtl="0" eaLnBrk="0" fontAlgn="base" hangingPunct="0">
              <a:spcBef>
                <a:spcPct val="20000"/>
              </a:spcBef>
              <a:spcAft>
                <a:spcPct val="0"/>
              </a:spcAft>
              <a:buChar char="»"/>
              <a:defRPr sz="2000" b="1"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har char="»"/>
              <a:defRPr sz="2000" b="1"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har char="»"/>
              <a:defRPr sz="2000" b="1"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har char="»"/>
              <a:defRPr sz="2000" b="1"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har char="»"/>
              <a:defRPr sz="2000" b="1" kern="1200">
                <a:solidFill>
                  <a:schemeClr val="tx1"/>
                </a:solidFill>
                <a:latin typeface="Arial" pitchFamily="34" charset="0"/>
                <a:ea typeface="宋体" panose="02010600030101010101" pitchFamily="2" charset="-122"/>
                <a:cs typeface="+mn-cs"/>
              </a:defRPr>
            </a:lvl9pPr>
          </a:lstStyle>
          <a:p>
            <a:pPr eaLnBrk="1" hangingPunct="1">
              <a:spcBef>
                <a:spcPct val="0"/>
              </a:spcBef>
              <a:buFontTx/>
              <a:buNone/>
            </a:pPr>
            <a:r>
              <a:rPr lang="zh-CN" altLang="en-US">
                <a:latin typeface="宋体" panose="02010600030101010101" pitchFamily="2" charset="-122"/>
                <a:ea typeface="华文新魏" panose="02010800040101010101" pitchFamily="2" charset="-122"/>
                <a:cs typeface="Times New Roman" panose="02020603050405020304" pitchFamily="18" charset="0"/>
              </a:rPr>
              <a:t>自由沉淀可由牛顿第二定律表达：</a:t>
            </a:r>
            <a:endParaRPr lang="zh-CN" altLang="en-US">
              <a:latin typeface="Times New Roman" panose="02020603050405020304" pitchFamily="18" charset="0"/>
              <a:ea typeface="华文新魏" panose="02010800040101010101" pitchFamily="2" charset="-122"/>
              <a:cs typeface="Times New Roman" panose="02020603050405020304" pitchFamily="18" charset="0"/>
            </a:endParaRPr>
          </a:p>
        </p:txBody>
      </p:sp>
      <p:graphicFrame>
        <p:nvGraphicFramePr>
          <p:cNvPr id="12297" name="Object 9"/>
          <p:cNvGraphicFramePr>
            <a:graphicFrameLocks noChangeAspect="1"/>
          </p:cNvGraphicFramePr>
          <p:nvPr/>
        </p:nvGraphicFramePr>
        <p:xfrm>
          <a:off x="1789113" y="1716088"/>
          <a:ext cx="4972050" cy="1027112"/>
        </p:xfrm>
        <a:graphic>
          <a:graphicData uri="http://schemas.openxmlformats.org/presentationml/2006/ole">
            <mc:AlternateContent>
              <mc:Choice xmlns:v="urn:schemas-microsoft-com:vml" Requires="v">
                <p:oleObj spid="_x0000_s1041" name="公式" r:id="rId2" imgW="1193800" imgH="393700" progId="Equation.3">
                  <p:embed/>
                </p:oleObj>
              </mc:Choice>
              <mc:Fallback>
                <p:oleObj name="公式" r:id="rId2" imgW="1193800" imgH="393700" progId="Equation.3">
                  <p:embed/>
                  <p:pic>
                    <p:nvPicPr>
                      <p:cNvPr id="0" name="OLE substitute image"/>
                      <p:cNvPicPr/>
                      <p:nvPr/>
                    </p:nvPicPr>
                    <p:blipFill>
                      <a:blip r:embed="rId3">
                        <a:extLst>
                          <a:ext uri="{28A0092B-C50C-407E-A947-70E740481C1C}">
                            <a14:useLocalDpi xmlns:a14="http://schemas.microsoft.com/office/drawing/2010/main" val="0"/>
                          </a:ext>
                        </a:extLst>
                      </a:blip>
                      <a:stretch>
                        <a:fillRect/>
                      </a:stretch>
                    </p:blipFill>
                    <p:spPr>
                      <a:xfrm>
                        <a:off x="1789113" y="1716088"/>
                        <a:ext cx="4972050" cy="1027112"/>
                      </a:xfrm>
                      <a:prstGeom prst="rect">
                        <a:avLst/>
                      </a:prstGeom>
                      <a:solidFill>
                        <a:srgbClr val="CCFFCC"/>
                      </a:solidFill>
                      <a:ln w="38100">
                        <a:solidFill>
                          <a:schemeClr val="accent2"/>
                        </a:solidFill>
                        <a:miter lim="800000"/>
                      </a:ln>
                    </p:spPr>
                  </p:pic>
                </p:oleObj>
              </mc:Fallback>
            </mc:AlternateContent>
          </a:graphicData>
        </a:graphic>
      </p:graphicFrame>
      <p:graphicFrame>
        <p:nvGraphicFramePr>
          <p:cNvPr id="12298" name="Object 10"/>
          <p:cNvGraphicFramePr>
            <a:graphicFrameLocks noChangeAspect="1"/>
          </p:cNvGraphicFramePr>
          <p:nvPr/>
        </p:nvGraphicFramePr>
        <p:xfrm>
          <a:off x="239713" y="2979738"/>
          <a:ext cx="8751887" cy="1011237"/>
        </p:xfrm>
        <a:graphic>
          <a:graphicData uri="http://schemas.openxmlformats.org/presentationml/2006/ole">
            <mc:AlternateContent>
              <mc:Choice xmlns:v="urn:schemas-microsoft-com:vml" Requires="v">
                <p:oleObj spid="_x0000_s1042" name="公式" r:id="rId4" imgW="2349500" imgH="419100" progId="Equation.3">
                  <p:embed/>
                </p:oleObj>
              </mc:Choice>
              <mc:Fallback>
                <p:oleObj name="公式" r:id="rId4" imgW="2349500" imgH="419100" progId="Equation.3">
                  <p:embed/>
                  <p:pic>
                    <p:nvPicPr>
                      <p:cNvPr id="0" name="OLE substitute image"/>
                      <p:cNvPicPr/>
                      <p:nvPr/>
                    </p:nvPicPr>
                    <p:blipFill>
                      <a:blip r:embed="rId5">
                        <a:extLst>
                          <a:ext uri="{28A0092B-C50C-407E-A947-70E740481C1C}">
                            <a14:useLocalDpi xmlns:a14="http://schemas.microsoft.com/office/drawing/2010/main" val="0"/>
                          </a:ext>
                        </a:extLst>
                      </a:blip>
                      <a:stretch>
                        <a:fillRect/>
                      </a:stretch>
                    </p:blipFill>
                    <p:spPr>
                      <a:xfrm>
                        <a:off x="239713" y="2979738"/>
                        <a:ext cx="8751887" cy="1011237"/>
                      </a:xfrm>
                      <a:prstGeom prst="rect">
                        <a:avLst/>
                      </a:prstGeom>
                      <a:solidFill>
                        <a:srgbClr val="FFFFCC"/>
                      </a:solidFill>
                      <a:ln w="38100">
                        <a:solidFill>
                          <a:schemeClr val="hlink"/>
                        </a:solidFill>
                        <a:miter lim="800000"/>
                      </a:ln>
                    </p:spPr>
                  </p:pic>
                </p:oleObj>
              </mc:Fallback>
            </mc:AlternateContent>
          </a:graphicData>
        </a:graphic>
      </p:graphicFrame>
      <p:graphicFrame>
        <p:nvGraphicFramePr>
          <p:cNvPr id="12299" name="Object 11"/>
          <p:cNvGraphicFramePr>
            <a:graphicFrameLocks noChangeAspect="1"/>
          </p:cNvGraphicFramePr>
          <p:nvPr/>
        </p:nvGraphicFramePr>
        <p:xfrm>
          <a:off x="1646238" y="5138738"/>
          <a:ext cx="5581650" cy="1516062"/>
        </p:xfrm>
        <a:graphic>
          <a:graphicData uri="http://schemas.openxmlformats.org/presentationml/2006/ole">
            <mc:AlternateContent>
              <mc:Choice xmlns:v="urn:schemas-microsoft-com:vml" Requires="v">
                <p:oleObj spid="_x0000_s1043" name="公式" r:id="rId6" imgW="1473200" imgH="584200" progId="Equation.3">
                  <p:embed/>
                </p:oleObj>
              </mc:Choice>
              <mc:Fallback>
                <p:oleObj name="公式" r:id="rId6" imgW="1473200" imgH="584200" progId="Equation.3">
                  <p:embed/>
                  <p:pic>
                    <p:nvPicPr>
                      <p:cNvPr id="0" name="OLE substitute image"/>
                      <p:cNvPicPr/>
                      <p:nvPr/>
                    </p:nvPicPr>
                    <p:blipFill>
                      <a:blip r:embed="rId7">
                        <a:extLst>
                          <a:ext uri="{28A0092B-C50C-407E-A947-70E740481C1C}">
                            <a14:useLocalDpi xmlns:a14="http://schemas.microsoft.com/office/drawing/2010/main" val="0"/>
                          </a:ext>
                        </a:extLst>
                      </a:blip>
                      <a:stretch>
                        <a:fillRect/>
                      </a:stretch>
                    </p:blipFill>
                    <p:spPr>
                      <a:xfrm>
                        <a:off x="1646238" y="5138738"/>
                        <a:ext cx="5581650" cy="1516062"/>
                      </a:xfrm>
                      <a:prstGeom prst="rect">
                        <a:avLst/>
                      </a:prstGeom>
                      <a:solidFill>
                        <a:srgbClr val="CCFFFF"/>
                      </a:solidFill>
                      <a:ln w="38100">
                        <a:solidFill>
                          <a:srgbClr val="FF00FF"/>
                        </a:solidFill>
                        <a:miter lim="800000"/>
                      </a:ln>
                    </p:spPr>
                  </p:pic>
                </p:oleObj>
              </mc:Fallback>
            </mc:AlternateContent>
          </a:graphicData>
        </a:graphic>
      </p:graphicFrame>
      <p:sp>
        <p:nvSpPr>
          <p:cNvPr id="12300" name="Rectangle 12"/>
          <p:cNvSpPr>
            <a:spLocks noChangeArrowheads="1"/>
          </p:cNvSpPr>
          <p:nvPr/>
        </p:nvSpPr>
        <p:spPr bwMode="auto">
          <a:xfrm>
            <a:off x="971550" y="4495800"/>
            <a:ext cx="6280150" cy="57943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spAutoFit/>
          </a:bodyPr>
          <a:lstStyle>
            <a:defPPr>
              <a:defRPr lang="zh-CN"/>
            </a:defPPr>
            <a:lvl1pPr algn="l" rtl="0" eaLnBrk="0" fontAlgn="base" hangingPunct="0">
              <a:spcBef>
                <a:spcPct val="20000"/>
              </a:spcBef>
              <a:spcAft>
                <a:spcPct val="0"/>
              </a:spcAft>
              <a:buChar char="•"/>
              <a:defRPr sz="3200" b="1" kern="1200">
                <a:solidFill>
                  <a:schemeClr val="tx1"/>
                </a:solidFill>
                <a:latin typeface="Arial" pitchFamily="34" charset="0"/>
                <a:ea typeface="宋体" panose="02010600030101010101" pitchFamily="2" charset="-122"/>
                <a:cs typeface="+mn-cs"/>
              </a:defRPr>
            </a:lvl1pPr>
            <a:lvl2pPr marL="742950" indent="-285750" algn="l" rtl="0" eaLnBrk="0" fontAlgn="base" hangingPunct="0">
              <a:spcBef>
                <a:spcPct val="20000"/>
              </a:spcBef>
              <a:spcAft>
                <a:spcPct val="0"/>
              </a:spcAft>
              <a:buChar char="–"/>
              <a:defRPr sz="2800" b="1" kern="1200">
                <a:solidFill>
                  <a:schemeClr val="tx1"/>
                </a:solidFill>
                <a:latin typeface="Arial" pitchFamily="34" charset="0"/>
                <a:ea typeface="宋体" panose="02010600030101010101" pitchFamily="2" charset="-122"/>
                <a:cs typeface="+mn-cs"/>
              </a:defRPr>
            </a:lvl2pPr>
            <a:lvl3pPr marL="1143000" indent="-228600" algn="l" rtl="0" eaLnBrk="0" fontAlgn="base" hangingPunct="0">
              <a:spcBef>
                <a:spcPct val="20000"/>
              </a:spcBef>
              <a:spcAft>
                <a:spcPct val="0"/>
              </a:spcAft>
              <a:buChar char="•"/>
              <a:defRPr sz="2400" b="1" kern="1200">
                <a:solidFill>
                  <a:schemeClr val="tx1"/>
                </a:solidFill>
                <a:latin typeface="Arial" pitchFamily="34" charset="0"/>
                <a:ea typeface="宋体" panose="02010600030101010101" pitchFamily="2" charset="-122"/>
                <a:cs typeface="+mn-cs"/>
              </a:defRPr>
            </a:lvl3pPr>
            <a:lvl4pPr marL="1600200" indent="-228600" algn="l" rtl="0" eaLnBrk="0" fontAlgn="base" hangingPunct="0">
              <a:spcBef>
                <a:spcPct val="20000"/>
              </a:spcBef>
              <a:spcAft>
                <a:spcPct val="0"/>
              </a:spcAft>
              <a:buChar char="–"/>
              <a:defRPr sz="2000" b="1" kern="1200">
                <a:solidFill>
                  <a:schemeClr val="tx1"/>
                </a:solidFill>
                <a:latin typeface="Arial" pitchFamily="34" charset="0"/>
                <a:ea typeface="宋体" panose="02010600030101010101" pitchFamily="2" charset="-122"/>
                <a:cs typeface="+mn-cs"/>
              </a:defRPr>
            </a:lvl4pPr>
            <a:lvl5pPr marL="2057400" indent="-228600" algn="l" rtl="0" eaLnBrk="0" fontAlgn="base" hangingPunct="0">
              <a:spcBef>
                <a:spcPct val="20000"/>
              </a:spcBef>
              <a:spcAft>
                <a:spcPct val="0"/>
              </a:spcAft>
              <a:buChar char="»"/>
              <a:defRPr sz="2000" b="1"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har char="»"/>
              <a:defRPr sz="2000" b="1"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har char="»"/>
              <a:defRPr sz="2000" b="1"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har char="»"/>
              <a:defRPr sz="2000" b="1"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har char="»"/>
              <a:defRPr sz="2000" b="1" kern="1200">
                <a:solidFill>
                  <a:schemeClr val="tx1"/>
                </a:solidFill>
                <a:latin typeface="Arial" pitchFamily="34" charset="0"/>
                <a:ea typeface="宋体" panose="02010600030101010101" pitchFamily="2" charset="-122"/>
                <a:cs typeface="+mn-cs"/>
              </a:defRPr>
            </a:lvl9pPr>
          </a:lstStyle>
          <a:p>
            <a:pPr eaLnBrk="1" hangingPunct="1">
              <a:spcBef>
                <a:spcPct val="0"/>
              </a:spcBef>
              <a:buFontTx/>
              <a:buNone/>
            </a:pPr>
            <a:r>
              <a:rPr lang="zh-CN" altLang="en-US">
                <a:latin typeface="Times New Roman" panose="02020603050405020304" pitchFamily="18" charset="0"/>
                <a:ea typeface="华文新魏" panose="02010800040101010101" pitchFamily="2" charset="-122"/>
                <a:cs typeface="Times New Roman" panose="02020603050405020304" pitchFamily="18" charset="0"/>
              </a:rPr>
              <a:t>得球状颗粒自由沉淀的沉速公式：</a:t>
            </a:r>
            <a:endParaRPr lang="zh-CN" altLang="en-US">
              <a:latin typeface="Times New Roman" panose="02020603050405020304" pitchFamily="18" charset="0"/>
              <a:ea typeface="华文新魏" panose="02010800040101010101" pitchFamily="2" charset="-122"/>
              <a:cs typeface="Times New Roman" panose="02020603050405020304" pitchFamily="18" charset="0"/>
            </a:endParaRPr>
          </a:p>
        </p:txBody>
      </p:sp>
      <p:sp>
        <p:nvSpPr>
          <p:cNvPr id="12301" name="Rectangle 13"/>
          <p:cNvSpPr>
            <a:spLocks noChangeArrowheads="1"/>
          </p:cNvSpPr>
          <p:nvPr/>
        </p:nvSpPr>
        <p:spPr bwMode="auto">
          <a:xfrm>
            <a:off x="0" y="0"/>
            <a:ext cx="9144000" cy="6858000"/>
          </a:xfrm>
          <a:prstGeom prst="rect">
            <a:avLst/>
          </a:prstGeom>
          <a:noFill/>
          <a:ln w="25400" algn="ctr">
            <a:solidFill>
              <a:schemeClr val="tx1"/>
            </a:solidFill>
            <a:miter lim="800000"/>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defPPr>
              <a:defRPr lang="zh-CN"/>
            </a:defPPr>
            <a:lvl1pPr algn="l" rtl="0" eaLnBrk="0" fontAlgn="base" hangingPunct="0">
              <a:spcBef>
                <a:spcPct val="20000"/>
              </a:spcBef>
              <a:spcAft>
                <a:spcPct val="0"/>
              </a:spcAft>
              <a:buChar char="•"/>
              <a:defRPr sz="3200" b="1" kern="1200">
                <a:solidFill>
                  <a:schemeClr val="tx1"/>
                </a:solidFill>
                <a:latin typeface="Arial" pitchFamily="34" charset="0"/>
                <a:ea typeface="宋体" panose="02010600030101010101" pitchFamily="2" charset="-122"/>
                <a:cs typeface="+mn-cs"/>
              </a:defRPr>
            </a:lvl1pPr>
            <a:lvl2pPr marL="742950" indent="-285750" algn="l" rtl="0" eaLnBrk="0" fontAlgn="base" hangingPunct="0">
              <a:spcBef>
                <a:spcPct val="20000"/>
              </a:spcBef>
              <a:spcAft>
                <a:spcPct val="0"/>
              </a:spcAft>
              <a:buChar char="–"/>
              <a:defRPr sz="2800" b="1" kern="1200">
                <a:solidFill>
                  <a:schemeClr val="tx1"/>
                </a:solidFill>
                <a:latin typeface="Arial" pitchFamily="34" charset="0"/>
                <a:ea typeface="宋体" panose="02010600030101010101" pitchFamily="2" charset="-122"/>
                <a:cs typeface="+mn-cs"/>
              </a:defRPr>
            </a:lvl2pPr>
            <a:lvl3pPr marL="1143000" indent="-228600" algn="l" rtl="0" eaLnBrk="0" fontAlgn="base" hangingPunct="0">
              <a:spcBef>
                <a:spcPct val="20000"/>
              </a:spcBef>
              <a:spcAft>
                <a:spcPct val="0"/>
              </a:spcAft>
              <a:buChar char="•"/>
              <a:defRPr sz="2400" b="1" kern="1200">
                <a:solidFill>
                  <a:schemeClr val="tx1"/>
                </a:solidFill>
                <a:latin typeface="Arial" pitchFamily="34" charset="0"/>
                <a:ea typeface="宋体" panose="02010600030101010101" pitchFamily="2" charset="-122"/>
                <a:cs typeface="+mn-cs"/>
              </a:defRPr>
            </a:lvl3pPr>
            <a:lvl4pPr marL="1600200" indent="-228600" algn="l" rtl="0" eaLnBrk="0" fontAlgn="base" hangingPunct="0">
              <a:spcBef>
                <a:spcPct val="20000"/>
              </a:spcBef>
              <a:spcAft>
                <a:spcPct val="0"/>
              </a:spcAft>
              <a:buChar char="–"/>
              <a:defRPr sz="2000" b="1" kern="1200">
                <a:solidFill>
                  <a:schemeClr val="tx1"/>
                </a:solidFill>
                <a:latin typeface="Arial" pitchFamily="34" charset="0"/>
                <a:ea typeface="宋体" panose="02010600030101010101" pitchFamily="2" charset="-122"/>
                <a:cs typeface="+mn-cs"/>
              </a:defRPr>
            </a:lvl4pPr>
            <a:lvl5pPr marL="2057400" indent="-228600" algn="l" rtl="0" eaLnBrk="0" fontAlgn="base" hangingPunct="0">
              <a:spcBef>
                <a:spcPct val="20000"/>
              </a:spcBef>
              <a:spcAft>
                <a:spcPct val="0"/>
              </a:spcAft>
              <a:buChar char="»"/>
              <a:defRPr sz="2000" b="1"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har char="»"/>
              <a:defRPr sz="2000" b="1"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har char="»"/>
              <a:defRPr sz="2000" b="1"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har char="»"/>
              <a:defRPr sz="2000" b="1"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har char="»"/>
              <a:defRPr sz="2000" b="1" kern="1200">
                <a:solidFill>
                  <a:schemeClr val="tx1"/>
                </a:solidFill>
                <a:latin typeface="Arial" pitchFamily="34" charset="0"/>
                <a:ea typeface="宋体" panose="02010600030101010101" pitchFamily="2" charset="-122"/>
                <a:cs typeface="+mn-cs"/>
              </a:defRPr>
            </a:lvl9pPr>
          </a:lstStyle>
          <a:p>
            <a:pPr eaLnBrk="1" hangingPunct="1">
              <a:spcBef>
                <a:spcPct val="50000"/>
              </a:spcBef>
              <a:buFontTx/>
              <a:buNone/>
            </a:pPr>
            <a:endParaRPr lang="zh-CN" altLang="en-US" sz="1800">
              <a:solidFill>
                <a:srgbClr val="FF0000"/>
              </a:solidFill>
            </a:endParaRPr>
          </a:p>
        </p:txBody>
      </p:sp>
      <p:sp>
        <p:nvSpPr>
          <p:cNvPr id="12302" name="Text Box 14"/>
          <p:cNvSpPr txBox="1">
            <a:spLocks noChangeArrowheads="1"/>
          </p:cNvSpPr>
          <p:nvPr/>
        </p:nvSpPr>
        <p:spPr bwMode="auto">
          <a:xfrm>
            <a:off x="-177800" y="3962400"/>
            <a:ext cx="6145213" cy="57943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defPPr>
              <a:defRPr lang="zh-CN"/>
            </a:defPPr>
            <a:lvl1pPr algn="l" rtl="0" eaLnBrk="0" fontAlgn="base" hangingPunct="0">
              <a:spcBef>
                <a:spcPct val="20000"/>
              </a:spcBef>
              <a:spcAft>
                <a:spcPct val="0"/>
              </a:spcAft>
              <a:buChar char="•"/>
              <a:defRPr sz="3200" b="1" kern="1200">
                <a:solidFill>
                  <a:schemeClr val="tx1"/>
                </a:solidFill>
                <a:latin typeface="Arial" pitchFamily="34" charset="0"/>
                <a:ea typeface="宋体" panose="02010600030101010101" pitchFamily="2" charset="-122"/>
                <a:cs typeface="+mn-cs"/>
              </a:defRPr>
            </a:lvl1pPr>
            <a:lvl2pPr marL="742950" indent="-285750" algn="l" rtl="0" eaLnBrk="0" fontAlgn="base" hangingPunct="0">
              <a:spcBef>
                <a:spcPct val="20000"/>
              </a:spcBef>
              <a:spcAft>
                <a:spcPct val="0"/>
              </a:spcAft>
              <a:buChar char="–"/>
              <a:defRPr sz="2800" b="1" kern="1200">
                <a:solidFill>
                  <a:schemeClr val="tx1"/>
                </a:solidFill>
                <a:latin typeface="Arial" pitchFamily="34" charset="0"/>
                <a:ea typeface="宋体" panose="02010600030101010101" pitchFamily="2" charset="-122"/>
                <a:cs typeface="+mn-cs"/>
              </a:defRPr>
            </a:lvl2pPr>
            <a:lvl3pPr marL="1143000" indent="-228600" algn="l" rtl="0" eaLnBrk="0" fontAlgn="base" hangingPunct="0">
              <a:spcBef>
                <a:spcPct val="20000"/>
              </a:spcBef>
              <a:spcAft>
                <a:spcPct val="0"/>
              </a:spcAft>
              <a:buChar char="•"/>
              <a:defRPr sz="2400" b="1" kern="1200">
                <a:solidFill>
                  <a:schemeClr val="tx1"/>
                </a:solidFill>
                <a:latin typeface="Arial" pitchFamily="34" charset="0"/>
                <a:ea typeface="宋体" panose="02010600030101010101" pitchFamily="2" charset="-122"/>
                <a:cs typeface="+mn-cs"/>
              </a:defRPr>
            </a:lvl3pPr>
            <a:lvl4pPr marL="1600200" indent="-228600" algn="l" rtl="0" eaLnBrk="0" fontAlgn="base" hangingPunct="0">
              <a:spcBef>
                <a:spcPct val="20000"/>
              </a:spcBef>
              <a:spcAft>
                <a:spcPct val="0"/>
              </a:spcAft>
              <a:buChar char="–"/>
              <a:defRPr sz="2000" b="1" kern="1200">
                <a:solidFill>
                  <a:schemeClr val="tx1"/>
                </a:solidFill>
                <a:latin typeface="Arial" pitchFamily="34" charset="0"/>
                <a:ea typeface="宋体" panose="02010600030101010101" pitchFamily="2" charset="-122"/>
                <a:cs typeface="+mn-cs"/>
              </a:defRPr>
            </a:lvl4pPr>
            <a:lvl5pPr marL="2057400" indent="-228600" algn="l" rtl="0" eaLnBrk="0" fontAlgn="base" hangingPunct="0">
              <a:spcBef>
                <a:spcPct val="20000"/>
              </a:spcBef>
              <a:spcAft>
                <a:spcPct val="0"/>
              </a:spcAft>
              <a:buChar char="»"/>
              <a:defRPr sz="2000" b="1"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har char="»"/>
              <a:defRPr sz="2000" b="1"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har char="»"/>
              <a:defRPr sz="2000" b="1"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har char="»"/>
              <a:defRPr sz="2000" b="1"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har char="»"/>
              <a:defRPr sz="2000" b="1" kern="1200">
                <a:solidFill>
                  <a:schemeClr val="tx1"/>
                </a:solidFill>
                <a:latin typeface="Arial" pitchFamily="34" charset="0"/>
                <a:ea typeface="宋体" panose="02010600030101010101" pitchFamily="2" charset="-122"/>
                <a:cs typeface="+mn-cs"/>
              </a:defRPr>
            </a:lvl9pPr>
          </a:lstStyle>
          <a:p>
            <a:pPr algn="ctr" eaLnBrk="1" hangingPunct="1">
              <a:spcBef>
                <a:spcPct val="50000"/>
              </a:spcBef>
              <a:buFontTx/>
              <a:buNone/>
            </a:pPr>
            <a:r>
              <a:rPr lang="zh-CN" altLang="en-US">
                <a:latin typeface="宋体" panose="02010600030101010101" pitchFamily="2" charset="-122"/>
                <a:ea typeface="华文新魏" panose="02010800040101010101" pitchFamily="2" charset="-122"/>
                <a:cs typeface="Times New Roman" panose="02020603050405020304" pitchFamily="18" charset="0"/>
              </a:rPr>
              <a:t>当受力达到平衡后：</a:t>
            </a:r>
            <a:endParaRPr lang="zh-CN" altLang="en-US">
              <a:latin typeface="宋体" panose="02010600030101010101" pitchFamily="2" charset="-122"/>
              <a:ea typeface="华文新魏" panose="02010800040101010101" pitchFamily="2" charset="-122"/>
              <a:cs typeface="Times New Roman" panose="02020603050405020304" pitchFamily="18" charset="0"/>
            </a:endParaRP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3314" name="Rectangle 3"/>
          <p:cNvSpPr>
            <a:spLocks noChangeArrowheads="1"/>
          </p:cNvSpPr>
          <p:nvPr/>
        </p:nvSpPr>
        <p:spPr bwMode="auto">
          <a:xfrm>
            <a:off x="161925" y="1089025"/>
            <a:ext cx="8847138" cy="157003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defPPr>
              <a:defRPr lang="zh-CN"/>
            </a:defPPr>
            <a:lvl1pPr indent="431800" algn="l" rtl="0" eaLnBrk="0" fontAlgn="base" hangingPunct="0">
              <a:spcBef>
                <a:spcPct val="20000"/>
              </a:spcBef>
              <a:spcAft>
                <a:spcPct val="0"/>
              </a:spcAft>
              <a:buChar char="•"/>
              <a:defRPr sz="3200" b="1" kern="1200">
                <a:solidFill>
                  <a:schemeClr val="tx1"/>
                </a:solidFill>
                <a:latin typeface="Arial" pitchFamily="34" charset="0"/>
                <a:ea typeface="宋体" panose="02010600030101010101" pitchFamily="2" charset="-122"/>
                <a:cs typeface="+mn-cs"/>
              </a:defRPr>
            </a:lvl1pPr>
            <a:lvl2pPr marL="742950" indent="-285750" algn="l" rtl="0" eaLnBrk="0" fontAlgn="base" hangingPunct="0">
              <a:spcBef>
                <a:spcPct val="20000"/>
              </a:spcBef>
              <a:spcAft>
                <a:spcPct val="0"/>
              </a:spcAft>
              <a:buChar char="–"/>
              <a:defRPr sz="2800" b="1" kern="1200">
                <a:solidFill>
                  <a:schemeClr val="tx1"/>
                </a:solidFill>
                <a:latin typeface="Arial" pitchFamily="34" charset="0"/>
                <a:ea typeface="宋体" panose="02010600030101010101" pitchFamily="2" charset="-122"/>
                <a:cs typeface="+mn-cs"/>
              </a:defRPr>
            </a:lvl2pPr>
            <a:lvl3pPr marL="1143000" indent="-228600" algn="l" rtl="0" eaLnBrk="0" fontAlgn="base" hangingPunct="0">
              <a:spcBef>
                <a:spcPct val="20000"/>
              </a:spcBef>
              <a:spcAft>
                <a:spcPct val="0"/>
              </a:spcAft>
              <a:buChar char="•"/>
              <a:defRPr sz="2400" b="1" kern="1200">
                <a:solidFill>
                  <a:schemeClr val="tx1"/>
                </a:solidFill>
                <a:latin typeface="Arial" pitchFamily="34" charset="0"/>
                <a:ea typeface="宋体" panose="02010600030101010101" pitchFamily="2" charset="-122"/>
                <a:cs typeface="+mn-cs"/>
              </a:defRPr>
            </a:lvl3pPr>
            <a:lvl4pPr marL="1600200" indent="-228600" algn="l" rtl="0" eaLnBrk="0" fontAlgn="base" hangingPunct="0">
              <a:spcBef>
                <a:spcPct val="20000"/>
              </a:spcBef>
              <a:spcAft>
                <a:spcPct val="0"/>
              </a:spcAft>
              <a:buChar char="–"/>
              <a:defRPr sz="2000" b="1" kern="1200">
                <a:solidFill>
                  <a:schemeClr val="tx1"/>
                </a:solidFill>
                <a:latin typeface="Arial" pitchFamily="34" charset="0"/>
                <a:ea typeface="宋体" panose="02010600030101010101" pitchFamily="2" charset="-122"/>
                <a:cs typeface="+mn-cs"/>
              </a:defRPr>
            </a:lvl4pPr>
            <a:lvl5pPr marL="2057400" indent="-228600" algn="l" rtl="0" eaLnBrk="0" fontAlgn="base" hangingPunct="0">
              <a:spcBef>
                <a:spcPct val="20000"/>
              </a:spcBef>
              <a:spcAft>
                <a:spcPct val="0"/>
              </a:spcAft>
              <a:buChar char="»"/>
              <a:defRPr sz="2000" b="1"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har char="»"/>
              <a:defRPr sz="2000" b="1"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har char="»"/>
              <a:defRPr sz="2000" b="1"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har char="»"/>
              <a:defRPr sz="2000" b="1"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har char="»"/>
              <a:defRPr sz="2000" b="1" kern="1200">
                <a:solidFill>
                  <a:schemeClr val="tx1"/>
                </a:solidFill>
                <a:latin typeface="Arial" pitchFamily="34" charset="0"/>
                <a:ea typeface="宋体" panose="02010600030101010101" pitchFamily="2" charset="-122"/>
                <a:cs typeface="+mn-cs"/>
              </a:defRPr>
            </a:lvl9pPr>
          </a:lstStyle>
          <a:p>
            <a:pPr eaLnBrk="1" fontAlgn="t" hangingPunct="1">
              <a:spcBef>
                <a:spcPct val="0"/>
              </a:spcBef>
              <a:buFontTx/>
              <a:buNone/>
            </a:pPr>
            <a:r>
              <a:rPr kumimoji="1" lang="zh-CN" altLang="en-US" sz="2400">
                <a:solidFill>
                  <a:srgbClr val="333333"/>
                </a:solidFill>
                <a:latin typeface="华文新魏" panose="02010800040101010101" pitchFamily="2" charset="-122"/>
                <a:ea typeface="华文新魏" panose="02010800040101010101" pitchFamily="2" charset="-122"/>
              </a:rPr>
              <a:t>地面水中投加混凝剂后形成的矾花，或者生活污水中的有机性悬浮物，或者活性污泥等，</a:t>
            </a:r>
            <a:r>
              <a:rPr kumimoji="1" lang="zh-CN" altLang="en-US" sz="2400">
                <a:solidFill>
                  <a:schemeClr val="hlink"/>
                </a:solidFill>
                <a:latin typeface="华文新魏" panose="02010800040101010101" pitchFamily="2" charset="-122"/>
                <a:ea typeface="华文新魏" panose="02010800040101010101" pitchFamily="2" charset="-122"/>
              </a:rPr>
              <a:t>在沉降过程中，絮状体互相碰撞凝聚，使颗粒尺寸变大，因此沉速将随深度而增加，</a:t>
            </a:r>
            <a:r>
              <a:rPr kumimoji="1" lang="zh-CN" altLang="en-US" sz="2400">
                <a:solidFill>
                  <a:srgbClr val="333333"/>
                </a:solidFill>
                <a:latin typeface="华文新魏" panose="02010800040101010101" pitchFamily="2" charset="-122"/>
                <a:ea typeface="华文新魏" panose="02010800040101010101" pitchFamily="2" charset="-122"/>
              </a:rPr>
              <a:t>如下图中</a:t>
            </a:r>
            <a:r>
              <a:rPr kumimoji="1" lang="en-US" altLang="zh-CN" sz="2400">
                <a:solidFill>
                  <a:srgbClr val="333333"/>
                </a:solidFill>
                <a:latin typeface="华文新魏" panose="02010800040101010101" pitchFamily="2" charset="-122"/>
                <a:ea typeface="华文新魏" panose="02010800040101010101" pitchFamily="2" charset="-122"/>
              </a:rPr>
              <a:t>2</a:t>
            </a:r>
            <a:r>
              <a:rPr kumimoji="1" lang="zh-CN" altLang="en-US" sz="2400">
                <a:solidFill>
                  <a:srgbClr val="333333"/>
                </a:solidFill>
                <a:latin typeface="华文新魏" panose="02010800040101010101" pitchFamily="2" charset="-122"/>
                <a:ea typeface="华文新魏" panose="02010800040101010101" pitchFamily="2" charset="-122"/>
              </a:rPr>
              <a:t>曲线所示。</a:t>
            </a:r>
            <a:endParaRPr kumimoji="1" lang="zh-CN" altLang="en-US" sz="2400">
              <a:solidFill>
                <a:srgbClr val="333333"/>
              </a:solidFill>
              <a:latin typeface="华文新魏" panose="02010800040101010101" pitchFamily="2" charset="-122"/>
              <a:ea typeface="华文新魏" panose="02010800040101010101" pitchFamily="2" charset="-122"/>
            </a:endParaRPr>
          </a:p>
        </p:txBody>
      </p:sp>
      <p:pic>
        <p:nvPicPr>
          <p:cNvPr id="13315" name="Picture 4"/>
          <p:cNvPicPr>
            <a:picLocks noChangeAspect="1" noChangeArrowheads="1"/>
          </p:cNvPicPr>
          <p:nvPr/>
        </p:nvPicPr>
        <p:blipFill>
          <a:blip r:embed="rId2">
            <a:lum bright="14000" contrast="24000"/>
            <a:extLst>
              <a:ext uri="{28A0092B-C50C-407E-A947-70E740481C1C}">
                <a14:useLocalDpi xmlns:a14="http://schemas.microsoft.com/office/drawing/2010/main" val="0"/>
              </a:ext>
            </a:extLst>
          </a:blip>
          <a:stretch>
            <a:fillRect/>
          </a:stretch>
        </p:blipFill>
        <p:spPr bwMode="auto">
          <a:xfrm>
            <a:off x="296863" y="2619375"/>
            <a:ext cx="3962400" cy="29432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3316" name="Rectangle 5"/>
          <p:cNvSpPr>
            <a:spLocks noChangeArrowheads="1"/>
          </p:cNvSpPr>
          <p:nvPr/>
        </p:nvSpPr>
        <p:spPr bwMode="auto">
          <a:xfrm>
            <a:off x="431800" y="5664200"/>
            <a:ext cx="4972050" cy="100488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defPPr>
              <a:defRPr lang="zh-CN"/>
            </a:defPPr>
            <a:lvl1pPr algn="l" rtl="0" eaLnBrk="0" fontAlgn="base" hangingPunct="0">
              <a:spcBef>
                <a:spcPct val="20000"/>
              </a:spcBef>
              <a:spcAft>
                <a:spcPct val="0"/>
              </a:spcAft>
              <a:buChar char="•"/>
              <a:defRPr sz="3200" b="1" kern="1200">
                <a:solidFill>
                  <a:schemeClr val="tx1"/>
                </a:solidFill>
                <a:latin typeface="Arial" pitchFamily="34" charset="0"/>
                <a:ea typeface="宋体" panose="02010600030101010101" pitchFamily="2" charset="-122"/>
                <a:cs typeface="+mn-cs"/>
              </a:defRPr>
            </a:lvl1pPr>
            <a:lvl2pPr marL="742950" indent="-285750" algn="l" rtl="0" eaLnBrk="0" fontAlgn="base" hangingPunct="0">
              <a:spcBef>
                <a:spcPct val="20000"/>
              </a:spcBef>
              <a:spcAft>
                <a:spcPct val="0"/>
              </a:spcAft>
              <a:buChar char="–"/>
              <a:defRPr sz="2800" b="1" kern="1200">
                <a:solidFill>
                  <a:schemeClr val="tx1"/>
                </a:solidFill>
                <a:latin typeface="Arial" pitchFamily="34" charset="0"/>
                <a:ea typeface="宋体" panose="02010600030101010101" pitchFamily="2" charset="-122"/>
                <a:cs typeface="+mn-cs"/>
              </a:defRPr>
            </a:lvl2pPr>
            <a:lvl3pPr marL="1143000" indent="-228600" algn="l" rtl="0" eaLnBrk="0" fontAlgn="base" hangingPunct="0">
              <a:spcBef>
                <a:spcPct val="20000"/>
              </a:spcBef>
              <a:spcAft>
                <a:spcPct val="0"/>
              </a:spcAft>
              <a:buChar char="•"/>
              <a:defRPr sz="2400" b="1" kern="1200">
                <a:solidFill>
                  <a:schemeClr val="tx1"/>
                </a:solidFill>
                <a:latin typeface="Arial" pitchFamily="34" charset="0"/>
                <a:ea typeface="宋体" panose="02010600030101010101" pitchFamily="2" charset="-122"/>
                <a:cs typeface="+mn-cs"/>
              </a:defRPr>
            </a:lvl3pPr>
            <a:lvl4pPr marL="1600200" indent="-228600" algn="l" rtl="0" eaLnBrk="0" fontAlgn="base" hangingPunct="0">
              <a:spcBef>
                <a:spcPct val="20000"/>
              </a:spcBef>
              <a:spcAft>
                <a:spcPct val="0"/>
              </a:spcAft>
              <a:buChar char="–"/>
              <a:defRPr sz="2000" b="1" kern="1200">
                <a:solidFill>
                  <a:schemeClr val="tx1"/>
                </a:solidFill>
                <a:latin typeface="Arial" pitchFamily="34" charset="0"/>
                <a:ea typeface="宋体" panose="02010600030101010101" pitchFamily="2" charset="-122"/>
                <a:cs typeface="+mn-cs"/>
              </a:defRPr>
            </a:lvl4pPr>
            <a:lvl5pPr marL="2057400" indent="-228600" algn="l" rtl="0" eaLnBrk="0" fontAlgn="base" hangingPunct="0">
              <a:spcBef>
                <a:spcPct val="20000"/>
              </a:spcBef>
              <a:spcAft>
                <a:spcPct val="0"/>
              </a:spcAft>
              <a:buChar char="»"/>
              <a:defRPr sz="2000" b="1"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har char="»"/>
              <a:defRPr sz="2000" b="1"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har char="»"/>
              <a:defRPr sz="2000" b="1"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har char="»"/>
              <a:defRPr sz="2000" b="1"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har char="»"/>
              <a:defRPr sz="2000" b="1" kern="1200">
                <a:solidFill>
                  <a:schemeClr val="tx1"/>
                </a:solidFill>
                <a:latin typeface="Arial" pitchFamily="34" charset="0"/>
                <a:ea typeface="宋体" panose="02010600030101010101" pitchFamily="2" charset="-122"/>
                <a:cs typeface="+mn-cs"/>
              </a:defRPr>
            </a:lvl9pPr>
          </a:lstStyle>
          <a:p>
            <a:pPr>
              <a:spcBef>
                <a:spcPct val="50000"/>
              </a:spcBef>
              <a:buFontTx/>
              <a:buNone/>
            </a:pPr>
            <a:r>
              <a:rPr kumimoji="1" lang="zh-CN" altLang="en-US" sz="2400" u="sng">
                <a:latin typeface="华文新魏" panose="02010800040101010101" pitchFamily="2" charset="-122"/>
                <a:ea typeface="华文新魏" panose="02010800040101010101" pitchFamily="2" charset="-122"/>
              </a:rPr>
              <a:t>自由沉淀与絮凝沉淀的轨迹</a:t>
            </a:r>
            <a:endParaRPr kumimoji="1" lang="zh-CN" altLang="en-US" sz="2400">
              <a:latin typeface="华文新魏" panose="02010800040101010101" pitchFamily="2" charset="-122"/>
              <a:ea typeface="华文新魏" panose="02010800040101010101" pitchFamily="2" charset="-122"/>
            </a:endParaRPr>
          </a:p>
          <a:p>
            <a:pPr>
              <a:spcBef>
                <a:spcPct val="50000"/>
              </a:spcBef>
              <a:buFontTx/>
              <a:buNone/>
            </a:pPr>
            <a:r>
              <a:rPr kumimoji="1" lang="zh-CN" altLang="en-US" sz="2400">
                <a:latin typeface="华文新魏" panose="02010800040101010101" pitchFamily="2" charset="-122"/>
                <a:ea typeface="华文新魏" panose="02010800040101010101" pitchFamily="2" charset="-122"/>
              </a:rPr>
              <a:t> </a:t>
            </a:r>
            <a:r>
              <a:rPr kumimoji="1" lang="en-US" altLang="zh-CN" sz="2400">
                <a:latin typeface="华文新魏" panose="02010800040101010101" pitchFamily="2" charset="-122"/>
                <a:ea typeface="华文新魏" panose="02010800040101010101" pitchFamily="2" charset="-122"/>
              </a:rPr>
              <a:t>l</a:t>
            </a:r>
            <a:r>
              <a:rPr kumimoji="1" lang="zh-CN" altLang="en-US" sz="2400">
                <a:latin typeface="华文新魏" panose="02010800040101010101" pitchFamily="2" charset="-122"/>
                <a:ea typeface="华文新魏" panose="02010800040101010101" pitchFamily="2" charset="-122"/>
              </a:rPr>
              <a:t>一离散颗粒，</a:t>
            </a:r>
            <a:r>
              <a:rPr kumimoji="1" lang="en-US" altLang="zh-CN" sz="2400">
                <a:latin typeface="华文新魏" panose="02010800040101010101" pitchFamily="2" charset="-122"/>
                <a:ea typeface="华文新魏" panose="02010800040101010101" pitchFamily="2" charset="-122"/>
              </a:rPr>
              <a:t>2</a:t>
            </a:r>
            <a:r>
              <a:rPr kumimoji="1" lang="zh-CN" altLang="en-US" sz="2400">
                <a:latin typeface="华文新魏" panose="02010800040101010101" pitchFamily="2" charset="-122"/>
                <a:ea typeface="华文新魏" panose="02010800040101010101" pitchFamily="2" charset="-122"/>
              </a:rPr>
              <a:t>一絮凝颗粒</a:t>
            </a:r>
            <a:endParaRPr kumimoji="1" lang="zh-CN" altLang="en-US" sz="2400">
              <a:latin typeface="华文新魏" panose="02010800040101010101" pitchFamily="2" charset="-122"/>
              <a:ea typeface="华文新魏" panose="02010800040101010101" pitchFamily="2" charset="-122"/>
            </a:endParaRPr>
          </a:p>
        </p:txBody>
      </p:sp>
      <p:sp>
        <p:nvSpPr>
          <p:cNvPr id="13317" name="Rectangle 6"/>
          <p:cNvSpPr>
            <a:spLocks noChangeArrowheads="1"/>
          </p:cNvSpPr>
          <p:nvPr/>
        </p:nvSpPr>
        <p:spPr bwMode="auto">
          <a:xfrm>
            <a:off x="4392613" y="2573338"/>
            <a:ext cx="4648200" cy="23082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defPPr>
              <a:defRPr lang="zh-CN"/>
            </a:defPPr>
            <a:lvl1pPr indent="431800" algn="l" rtl="0" eaLnBrk="0" fontAlgn="base" hangingPunct="0">
              <a:spcBef>
                <a:spcPct val="20000"/>
              </a:spcBef>
              <a:spcAft>
                <a:spcPct val="0"/>
              </a:spcAft>
              <a:buChar char="•"/>
              <a:defRPr sz="3200" b="1" kern="1200">
                <a:solidFill>
                  <a:schemeClr val="tx1"/>
                </a:solidFill>
                <a:latin typeface="Arial" pitchFamily="34" charset="0"/>
                <a:ea typeface="宋体" panose="02010600030101010101" pitchFamily="2" charset="-122"/>
                <a:cs typeface="+mn-cs"/>
              </a:defRPr>
            </a:lvl1pPr>
            <a:lvl2pPr marL="742950" indent="-285750" algn="l" rtl="0" eaLnBrk="0" fontAlgn="base" hangingPunct="0">
              <a:spcBef>
                <a:spcPct val="20000"/>
              </a:spcBef>
              <a:spcAft>
                <a:spcPct val="0"/>
              </a:spcAft>
              <a:buChar char="–"/>
              <a:defRPr sz="2800" b="1" kern="1200">
                <a:solidFill>
                  <a:schemeClr val="tx1"/>
                </a:solidFill>
                <a:latin typeface="Arial" pitchFamily="34" charset="0"/>
                <a:ea typeface="宋体" panose="02010600030101010101" pitchFamily="2" charset="-122"/>
                <a:cs typeface="+mn-cs"/>
              </a:defRPr>
            </a:lvl2pPr>
            <a:lvl3pPr marL="1143000" indent="-228600" algn="l" rtl="0" eaLnBrk="0" fontAlgn="base" hangingPunct="0">
              <a:spcBef>
                <a:spcPct val="20000"/>
              </a:spcBef>
              <a:spcAft>
                <a:spcPct val="0"/>
              </a:spcAft>
              <a:buChar char="•"/>
              <a:defRPr sz="2400" b="1" kern="1200">
                <a:solidFill>
                  <a:schemeClr val="tx1"/>
                </a:solidFill>
                <a:latin typeface="Arial" pitchFamily="34" charset="0"/>
                <a:ea typeface="宋体" panose="02010600030101010101" pitchFamily="2" charset="-122"/>
                <a:cs typeface="+mn-cs"/>
              </a:defRPr>
            </a:lvl3pPr>
            <a:lvl4pPr marL="1600200" indent="-228600" algn="l" rtl="0" eaLnBrk="0" fontAlgn="base" hangingPunct="0">
              <a:spcBef>
                <a:spcPct val="20000"/>
              </a:spcBef>
              <a:spcAft>
                <a:spcPct val="0"/>
              </a:spcAft>
              <a:buChar char="–"/>
              <a:defRPr sz="2000" b="1" kern="1200">
                <a:solidFill>
                  <a:schemeClr val="tx1"/>
                </a:solidFill>
                <a:latin typeface="Arial" pitchFamily="34" charset="0"/>
                <a:ea typeface="宋体" panose="02010600030101010101" pitchFamily="2" charset="-122"/>
                <a:cs typeface="+mn-cs"/>
              </a:defRPr>
            </a:lvl4pPr>
            <a:lvl5pPr marL="2057400" indent="-228600" algn="l" rtl="0" eaLnBrk="0" fontAlgn="base" hangingPunct="0">
              <a:spcBef>
                <a:spcPct val="20000"/>
              </a:spcBef>
              <a:spcAft>
                <a:spcPct val="0"/>
              </a:spcAft>
              <a:buChar char="»"/>
              <a:defRPr sz="2000" b="1"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har char="»"/>
              <a:defRPr sz="2000" b="1"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har char="»"/>
              <a:defRPr sz="2000" b="1"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har char="»"/>
              <a:defRPr sz="2000" b="1"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har char="»"/>
              <a:defRPr sz="2000" b="1" kern="1200">
                <a:solidFill>
                  <a:schemeClr val="tx1"/>
                </a:solidFill>
                <a:latin typeface="Arial" pitchFamily="34" charset="0"/>
                <a:ea typeface="宋体" panose="02010600030101010101" pitchFamily="2" charset="-122"/>
                <a:cs typeface="+mn-cs"/>
              </a:defRPr>
            </a:lvl9pPr>
          </a:lstStyle>
          <a:p>
            <a:pPr algn="just" eaLnBrk="1" hangingPunct="1">
              <a:spcBef>
                <a:spcPct val="0"/>
              </a:spcBef>
              <a:buFontTx/>
              <a:buNone/>
            </a:pPr>
            <a:r>
              <a:rPr kumimoji="1" lang="zh-CN" altLang="en-US" sz="2400">
                <a:latin typeface="Times New Roman" panose="02020603050405020304" pitchFamily="18" charset="0"/>
                <a:ea typeface="华文新魏" panose="02010800040101010101" pitchFamily="2" charset="-122"/>
              </a:rPr>
              <a:t>因此，</a:t>
            </a:r>
            <a:r>
              <a:rPr kumimoji="1" lang="zh-CN" altLang="en-US" sz="2400">
                <a:solidFill>
                  <a:schemeClr val="hlink"/>
                </a:solidFill>
                <a:latin typeface="Times New Roman" panose="02020603050405020304" pitchFamily="18" charset="0"/>
                <a:ea typeface="华文新魏" panose="02010800040101010101" pitchFamily="2" charset="-122"/>
              </a:rPr>
              <a:t>悬浮物的去除率不仅取决于沉淀速度，而且与深度有关。</a:t>
            </a:r>
            <a:r>
              <a:rPr kumimoji="1" lang="zh-CN" altLang="en-US" sz="2400">
                <a:solidFill>
                  <a:srgbClr val="C00000"/>
                </a:solidFill>
                <a:latin typeface="Times New Roman" panose="02020603050405020304" pitchFamily="18" charset="0"/>
                <a:ea typeface="华文新魏" panose="02010800040101010101" pitchFamily="2" charset="-122"/>
              </a:rPr>
              <a:t>所以试验用的沉淀柱的高度应当与拟采用的实际沉淀池的高度相同</a:t>
            </a:r>
            <a:r>
              <a:rPr kumimoji="1" lang="zh-CN" altLang="en-US" sz="2400">
                <a:latin typeface="Times New Roman" panose="02020603050405020304" pitchFamily="18" charset="0"/>
                <a:ea typeface="华文新魏" panose="02010800040101010101" pitchFamily="2" charset="-122"/>
              </a:rPr>
              <a:t>，而且要尽量避免矾花因剧烈搅动造成破碎，影响沉淀效果。</a:t>
            </a:r>
            <a:endParaRPr kumimoji="1" lang="zh-CN" altLang="en-US" sz="2400">
              <a:latin typeface="Times New Roman" panose="02020603050405020304" pitchFamily="18" charset="0"/>
              <a:ea typeface="华文新魏" panose="02010800040101010101" pitchFamily="2" charset="-122"/>
            </a:endParaRPr>
          </a:p>
        </p:txBody>
      </p:sp>
      <p:sp>
        <p:nvSpPr>
          <p:cNvPr id="13318" name="Rectangle 8"/>
          <p:cNvSpPr>
            <a:spLocks noChangeArrowheads="1"/>
          </p:cNvSpPr>
          <p:nvPr/>
        </p:nvSpPr>
        <p:spPr bwMode="auto">
          <a:xfrm>
            <a:off x="161925" y="98425"/>
            <a:ext cx="4860925" cy="679450"/>
          </a:xfrm>
          <a:prstGeom prst="rect">
            <a:avLst/>
          </a:prstGeom>
          <a:solidFill>
            <a:srgbClr val="FFCCFF"/>
          </a:solidFill>
          <a:ln w="38100">
            <a:solidFill>
              <a:schemeClr val="folHlink"/>
            </a:solidFill>
            <a:miter lim="800000"/>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defPPr>
              <a:defRPr lang="zh-CN"/>
            </a:defPPr>
            <a:lvl1pPr marL="342900" indent="-342900" algn="l" rtl="0" eaLnBrk="0" fontAlgn="base" hangingPunct="0">
              <a:spcBef>
                <a:spcPct val="0"/>
              </a:spcBef>
              <a:spcAft>
                <a:spcPct val="0"/>
              </a:spcAft>
              <a:defRPr b="1" kern="1200">
                <a:solidFill>
                  <a:srgbClr val="FF0000"/>
                </a:solidFill>
                <a:latin typeface="Arial" pitchFamily="34" charset="0"/>
                <a:ea typeface="宋体" panose="02010600030101010101" pitchFamily="2" charset="-122"/>
                <a:cs typeface="+mn-cs"/>
              </a:defRPr>
            </a:lvl1pPr>
            <a:lvl2pPr marL="800100" indent="-342900" algn="l" rtl="0" eaLnBrk="0" fontAlgn="base" hangingPunct="0">
              <a:spcBef>
                <a:spcPct val="0"/>
              </a:spcBef>
              <a:spcAft>
                <a:spcPct val="0"/>
              </a:spcAft>
              <a:defRPr b="1" kern="1200">
                <a:solidFill>
                  <a:srgbClr val="FF0000"/>
                </a:solidFill>
                <a:latin typeface="Arial" pitchFamily="34" charset="0"/>
                <a:ea typeface="宋体" panose="02010600030101010101" pitchFamily="2" charset="-122"/>
                <a:cs typeface="+mn-cs"/>
              </a:defRPr>
            </a:lvl2pPr>
            <a:lvl3pPr marL="1257300" indent="-342900" algn="l" rtl="0" eaLnBrk="0" fontAlgn="base" hangingPunct="0">
              <a:spcBef>
                <a:spcPct val="0"/>
              </a:spcBef>
              <a:spcAft>
                <a:spcPct val="0"/>
              </a:spcAft>
              <a:defRPr b="1" kern="1200">
                <a:solidFill>
                  <a:srgbClr val="FF0000"/>
                </a:solidFill>
                <a:latin typeface="Arial" pitchFamily="34" charset="0"/>
                <a:ea typeface="宋体" panose="02010600030101010101" pitchFamily="2" charset="-122"/>
                <a:cs typeface="+mn-cs"/>
              </a:defRPr>
            </a:lvl3pPr>
            <a:lvl4pPr marL="1714500" indent="-342900" algn="l" rtl="0" eaLnBrk="0" fontAlgn="base" hangingPunct="0">
              <a:spcBef>
                <a:spcPct val="0"/>
              </a:spcBef>
              <a:spcAft>
                <a:spcPct val="0"/>
              </a:spcAft>
              <a:defRPr b="1" kern="1200">
                <a:solidFill>
                  <a:srgbClr val="FF0000"/>
                </a:solidFill>
                <a:latin typeface="Arial" pitchFamily="34" charset="0"/>
                <a:ea typeface="宋体" panose="02010600030101010101" pitchFamily="2" charset="-122"/>
                <a:cs typeface="+mn-cs"/>
              </a:defRPr>
            </a:lvl4pPr>
            <a:lvl5pPr marL="2171700" indent="-342900" algn="l" rtl="0" eaLnBrk="0" fontAlgn="base" hangingPunct="0">
              <a:spcBef>
                <a:spcPct val="0"/>
              </a:spcBef>
              <a:spcAft>
                <a:spcPct val="0"/>
              </a:spcAft>
              <a:defRPr b="1" kern="1200">
                <a:solidFill>
                  <a:srgbClr val="FF0000"/>
                </a:solidFill>
                <a:latin typeface="Arial" pitchFamily="34" charset="0"/>
                <a:ea typeface="宋体" panose="02010600030101010101" pitchFamily="2" charset="-122"/>
                <a:cs typeface="+mn-cs"/>
              </a:defRPr>
            </a:lvl5pPr>
            <a:lvl6pPr marL="2628900" indent="-342900" algn="l" defTabSz="914400" rtl="0" eaLnBrk="0" fontAlgn="base" latinLnBrk="0" hangingPunct="0">
              <a:spcBef>
                <a:spcPct val="0"/>
              </a:spcBef>
              <a:spcAft>
                <a:spcPct val="0"/>
              </a:spcAft>
              <a:defRPr b="1" kern="1200">
                <a:solidFill>
                  <a:srgbClr val="FF0000"/>
                </a:solidFill>
                <a:latin typeface="Arial" pitchFamily="34" charset="0"/>
                <a:ea typeface="宋体" panose="02010600030101010101" pitchFamily="2" charset="-122"/>
                <a:cs typeface="+mn-cs"/>
              </a:defRPr>
            </a:lvl6pPr>
            <a:lvl7pPr marL="3086100" indent="-342900" algn="l" defTabSz="914400" rtl="0" eaLnBrk="0" fontAlgn="base" latinLnBrk="0" hangingPunct="0">
              <a:spcBef>
                <a:spcPct val="0"/>
              </a:spcBef>
              <a:spcAft>
                <a:spcPct val="0"/>
              </a:spcAft>
              <a:defRPr b="1" kern="1200">
                <a:solidFill>
                  <a:srgbClr val="FF0000"/>
                </a:solidFill>
                <a:latin typeface="Arial" pitchFamily="34" charset="0"/>
                <a:ea typeface="宋体" panose="02010600030101010101" pitchFamily="2" charset="-122"/>
                <a:cs typeface="+mn-cs"/>
              </a:defRPr>
            </a:lvl7pPr>
            <a:lvl8pPr marL="3543300" indent="-342900" algn="l" defTabSz="914400" rtl="0" eaLnBrk="0" fontAlgn="base" latinLnBrk="0" hangingPunct="0">
              <a:spcBef>
                <a:spcPct val="0"/>
              </a:spcBef>
              <a:spcAft>
                <a:spcPct val="0"/>
              </a:spcAft>
              <a:defRPr b="1" kern="1200">
                <a:solidFill>
                  <a:srgbClr val="FF0000"/>
                </a:solidFill>
                <a:latin typeface="Arial" pitchFamily="34" charset="0"/>
                <a:ea typeface="宋体" panose="02010600030101010101" pitchFamily="2" charset="-122"/>
                <a:cs typeface="+mn-cs"/>
              </a:defRPr>
            </a:lvl8pPr>
            <a:lvl9pPr marL="4000500" indent="-342900" algn="l" defTabSz="914400" rtl="0" eaLnBrk="0" fontAlgn="base" latinLnBrk="0" hangingPunct="0">
              <a:spcBef>
                <a:spcPct val="0"/>
              </a:spcBef>
              <a:spcAft>
                <a:spcPct val="0"/>
              </a:spcAft>
              <a:defRPr b="1" kern="1200">
                <a:solidFill>
                  <a:srgbClr val="FF0000"/>
                </a:solidFill>
                <a:latin typeface="Arial" pitchFamily="34" charset="0"/>
                <a:ea typeface="宋体" panose="02010600030101010101" pitchFamily="2" charset="-122"/>
                <a:cs typeface="+mn-cs"/>
              </a:defRPr>
            </a:lvl9pPr>
          </a:lstStyle>
          <a:p>
            <a:pPr eaLnBrk="1" hangingPunct="1">
              <a:buFont typeface="Wingdings" panose="05000000000000000000" pitchFamily="2" charset="2"/>
              <a:buChar char="Ø"/>
            </a:pPr>
            <a:r>
              <a:rPr lang="zh-CN" altLang="en-US" sz="3600">
                <a:solidFill>
                  <a:srgbClr val="003366"/>
                </a:solidFill>
                <a:latin typeface="华文行楷" panose="02010800040101010101" pitchFamily="2" charset="-122"/>
                <a:ea typeface="华文行楷" panose="02010800040101010101" pitchFamily="2" charset="-122"/>
              </a:rPr>
              <a:t>絮凝沉淀理论</a:t>
            </a:r>
            <a:endParaRPr lang="zh-CN" altLang="en-US" sz="3600">
              <a:solidFill>
                <a:srgbClr val="003366"/>
              </a:solidFill>
              <a:latin typeface="华文行楷" panose="02010800040101010101" pitchFamily="2" charset="-122"/>
              <a:ea typeface="华文行楷" panose="02010800040101010101" pitchFamily="2" charset="-122"/>
            </a:endParaRPr>
          </a:p>
        </p:txBody>
      </p:sp>
      <p:sp>
        <p:nvSpPr>
          <p:cNvPr id="13319" name="Text Box 9"/>
          <p:cNvSpPr txBox="1">
            <a:spLocks noChangeArrowheads="1"/>
          </p:cNvSpPr>
          <p:nvPr/>
        </p:nvSpPr>
        <p:spPr bwMode="auto">
          <a:xfrm>
            <a:off x="2185988" y="3549650"/>
            <a:ext cx="360362" cy="366713"/>
          </a:xfrm>
          <a:prstGeom prst="rect">
            <a:avLst/>
          </a:prstGeom>
          <a:noFill/>
          <a:ln>
            <a:noFill/>
          </a:ln>
          <a:effectLst/>
          <a:extLst>
            <a:ext uri="{909E8E84-426E-40DD-AFC4-6F175D3DCCD1}">
              <a14:hiddenFill xmlns:a14="http://schemas.microsoft.com/office/drawing/2010/main">
                <a:solidFill>
                  <a:schemeClr val="bg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nchorCtr="1">
            <a:spAutoFit/>
          </a:bodyPr>
          <a:lstStyle>
            <a:defPPr>
              <a:defRPr lang="zh-CN"/>
            </a:defPPr>
            <a:lvl1pPr algn="l" rtl="0" eaLnBrk="0" fontAlgn="base" hangingPunct="0">
              <a:spcBef>
                <a:spcPct val="20000"/>
              </a:spcBef>
              <a:spcAft>
                <a:spcPct val="0"/>
              </a:spcAft>
              <a:buChar char="•"/>
              <a:defRPr sz="3200" b="1" kern="1200">
                <a:solidFill>
                  <a:schemeClr val="tx1"/>
                </a:solidFill>
                <a:latin typeface="Arial" pitchFamily="34" charset="0"/>
                <a:ea typeface="宋体" panose="02010600030101010101" pitchFamily="2" charset="-122"/>
                <a:cs typeface="+mn-cs"/>
              </a:defRPr>
            </a:lvl1pPr>
            <a:lvl2pPr marL="742950" indent="-285750" algn="l" rtl="0" eaLnBrk="0" fontAlgn="base" hangingPunct="0">
              <a:spcBef>
                <a:spcPct val="20000"/>
              </a:spcBef>
              <a:spcAft>
                <a:spcPct val="0"/>
              </a:spcAft>
              <a:buChar char="–"/>
              <a:defRPr sz="2800" b="1" kern="1200">
                <a:solidFill>
                  <a:schemeClr val="tx1"/>
                </a:solidFill>
                <a:latin typeface="Arial" pitchFamily="34" charset="0"/>
                <a:ea typeface="宋体" panose="02010600030101010101" pitchFamily="2" charset="-122"/>
                <a:cs typeface="+mn-cs"/>
              </a:defRPr>
            </a:lvl2pPr>
            <a:lvl3pPr marL="1143000" indent="-228600" algn="l" rtl="0" eaLnBrk="0" fontAlgn="base" hangingPunct="0">
              <a:spcBef>
                <a:spcPct val="20000"/>
              </a:spcBef>
              <a:spcAft>
                <a:spcPct val="0"/>
              </a:spcAft>
              <a:buChar char="•"/>
              <a:defRPr sz="2400" b="1" kern="1200">
                <a:solidFill>
                  <a:schemeClr val="tx1"/>
                </a:solidFill>
                <a:latin typeface="Arial" pitchFamily="34" charset="0"/>
                <a:ea typeface="宋体" panose="02010600030101010101" pitchFamily="2" charset="-122"/>
                <a:cs typeface="+mn-cs"/>
              </a:defRPr>
            </a:lvl3pPr>
            <a:lvl4pPr marL="1600200" indent="-228600" algn="l" rtl="0" eaLnBrk="0" fontAlgn="base" hangingPunct="0">
              <a:spcBef>
                <a:spcPct val="20000"/>
              </a:spcBef>
              <a:spcAft>
                <a:spcPct val="0"/>
              </a:spcAft>
              <a:buChar char="–"/>
              <a:defRPr sz="2000" b="1" kern="1200">
                <a:solidFill>
                  <a:schemeClr val="tx1"/>
                </a:solidFill>
                <a:latin typeface="Arial" pitchFamily="34" charset="0"/>
                <a:ea typeface="宋体" panose="02010600030101010101" pitchFamily="2" charset="-122"/>
                <a:cs typeface="+mn-cs"/>
              </a:defRPr>
            </a:lvl4pPr>
            <a:lvl5pPr marL="2057400" indent="-228600" algn="l" rtl="0" eaLnBrk="0" fontAlgn="base" hangingPunct="0">
              <a:spcBef>
                <a:spcPct val="20000"/>
              </a:spcBef>
              <a:spcAft>
                <a:spcPct val="0"/>
              </a:spcAft>
              <a:buChar char="»"/>
              <a:defRPr sz="2000" b="1"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har char="»"/>
              <a:defRPr sz="2000" b="1"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har char="»"/>
              <a:defRPr sz="2000" b="1"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har char="»"/>
              <a:defRPr sz="2000" b="1"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har char="»"/>
              <a:defRPr sz="2000" b="1" kern="1200">
                <a:solidFill>
                  <a:schemeClr val="tx1"/>
                </a:solidFill>
                <a:latin typeface="Arial" pitchFamily="34" charset="0"/>
                <a:ea typeface="宋体" panose="02010600030101010101" pitchFamily="2" charset="-122"/>
                <a:cs typeface="+mn-cs"/>
              </a:defRPr>
            </a:lvl9pPr>
          </a:lstStyle>
          <a:p>
            <a:pPr eaLnBrk="1" hangingPunct="1">
              <a:spcBef>
                <a:spcPct val="50000"/>
              </a:spcBef>
              <a:buFontTx/>
              <a:buNone/>
            </a:pPr>
            <a:r>
              <a:rPr lang="en-US" altLang="zh-CN" sz="1800">
                <a:solidFill>
                  <a:srgbClr val="333333"/>
                </a:solidFill>
              </a:rPr>
              <a:t>1</a:t>
            </a:r>
            <a:endParaRPr lang="en-US" altLang="zh-CN" sz="1800">
              <a:solidFill>
                <a:srgbClr val="333333"/>
              </a:solidFill>
            </a:endParaRP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4338" name="Rectangle 3"/>
          <p:cNvSpPr>
            <a:spLocks noGrp="1" noChangeArrowheads="1"/>
          </p:cNvSpPr>
          <p:nvPr>
            <p:ph type="body" idx="4294967295"/>
          </p:nvPr>
        </p:nvSpPr>
        <p:spPr>
          <a:xfrm>
            <a:off x="296863" y="1179513"/>
            <a:ext cx="8550275" cy="5580062"/>
          </a:xfrm>
        </p:spPr>
        <p:txBody>
          <a:bodyPr/>
          <a:lstStyle/>
          <a:p>
            <a:pPr algn="just">
              <a:lnSpc>
                <a:spcPct val="120000"/>
              </a:lnSpc>
              <a:spcBef>
                <a:spcPct val="0"/>
              </a:spcBef>
              <a:buFont typeface="Wingdings" panose="05000000000000000000" pitchFamily="2" charset="2"/>
              <a:buChar char="ü"/>
            </a:pPr>
            <a:r>
              <a:rPr lang="zh-CN" altLang="en-US" b="1">
                <a:solidFill>
                  <a:schemeClr val="hlink"/>
                </a:solidFill>
                <a:latin typeface="华文新魏" panose="02010800040101010101" pitchFamily="2" charset="-122"/>
                <a:ea typeface="华文新魏" panose="02010800040101010101" pitchFamily="2" charset="-122"/>
              </a:rPr>
              <a:t>当水中的</a:t>
            </a:r>
            <a:r>
              <a:rPr lang="zh-CN" altLang="en-US" b="1" u="sng">
                <a:solidFill>
                  <a:schemeClr val="hlink"/>
                </a:solidFill>
                <a:latin typeface="华文新魏" panose="02010800040101010101" pitchFamily="2" charset="-122"/>
                <a:ea typeface="华文新魏" panose="02010800040101010101" pitchFamily="2" charset="-122"/>
              </a:rPr>
              <a:t>悬浮物浓度较高时</a:t>
            </a:r>
            <a:r>
              <a:rPr lang="zh-CN" altLang="en-US" b="1">
                <a:solidFill>
                  <a:srgbClr val="333333"/>
                </a:solidFill>
                <a:latin typeface="华文新魏" panose="02010800040101010101" pitchFamily="2" charset="-122"/>
                <a:ea typeface="华文新魏" panose="02010800040101010101" pitchFamily="2" charset="-122"/>
              </a:rPr>
              <a:t>，在沉降过程中，会产生颗粒彼此干扰的拥挤沉淀现象。</a:t>
            </a:r>
            <a:endParaRPr lang="zh-CN" altLang="en-US" b="1">
              <a:solidFill>
                <a:srgbClr val="333333"/>
              </a:solidFill>
              <a:latin typeface="华文新魏" panose="02010800040101010101" pitchFamily="2" charset="-122"/>
              <a:ea typeface="华文新魏" panose="02010800040101010101" pitchFamily="2" charset="-122"/>
            </a:endParaRPr>
          </a:p>
          <a:p>
            <a:pPr lvl="1" algn="just">
              <a:lnSpc>
                <a:spcPct val="120000"/>
              </a:lnSpc>
              <a:spcBef>
                <a:spcPct val="0"/>
              </a:spcBef>
              <a:buFont typeface="Wingdings" panose="05000000000000000000" pitchFamily="2" charset="2"/>
              <a:buChar char="Ø"/>
            </a:pPr>
            <a:r>
              <a:rPr lang="zh-CN" altLang="en-US" b="1">
                <a:solidFill>
                  <a:srgbClr val="333333"/>
                </a:solidFill>
                <a:latin typeface="华文新魏" panose="02010800040101010101" pitchFamily="2" charset="-122"/>
                <a:ea typeface="华文新魏" panose="02010800040101010101" pitchFamily="2" charset="-122"/>
              </a:rPr>
              <a:t>沉淀的颗粒可以是凝聚以后的矾花，或是曝气池出流水中的活性污泥，或是高浊度水中的泥沙。</a:t>
            </a:r>
            <a:endParaRPr lang="zh-CN" altLang="en-US" b="1">
              <a:solidFill>
                <a:srgbClr val="333333"/>
              </a:solidFill>
              <a:latin typeface="华文新魏" panose="02010800040101010101" pitchFamily="2" charset="-122"/>
              <a:ea typeface="华文新魏" panose="02010800040101010101" pitchFamily="2" charset="-122"/>
            </a:endParaRPr>
          </a:p>
          <a:p>
            <a:pPr lvl="1" algn="just">
              <a:lnSpc>
                <a:spcPct val="120000"/>
              </a:lnSpc>
              <a:spcBef>
                <a:spcPct val="0"/>
              </a:spcBef>
              <a:buFontTx/>
              <a:buChar char="•"/>
            </a:pPr>
            <a:endParaRPr lang="zh-CN" altLang="en-US" b="1">
              <a:solidFill>
                <a:srgbClr val="333333"/>
              </a:solidFill>
              <a:latin typeface="华文新魏" panose="02010800040101010101" pitchFamily="2" charset="-122"/>
              <a:ea typeface="华文新魏" panose="02010800040101010101" pitchFamily="2" charset="-122"/>
            </a:endParaRPr>
          </a:p>
          <a:p>
            <a:pPr algn="just">
              <a:lnSpc>
                <a:spcPct val="120000"/>
              </a:lnSpc>
              <a:spcBef>
                <a:spcPct val="0"/>
              </a:spcBef>
              <a:buFont typeface="Wingdings" panose="05000000000000000000" pitchFamily="2" charset="2"/>
              <a:buChar char="ü"/>
            </a:pPr>
            <a:r>
              <a:rPr lang="zh-CN" altLang="en-US" b="1" u="sng">
                <a:solidFill>
                  <a:schemeClr val="hlink"/>
                </a:solidFill>
                <a:latin typeface="华文新魏" panose="02010800040101010101" pitchFamily="2" charset="-122"/>
                <a:ea typeface="华文新魏" panose="02010800040101010101" pitchFamily="2" charset="-122"/>
              </a:rPr>
              <a:t>拥挤沉淀的特点：</a:t>
            </a:r>
            <a:r>
              <a:rPr lang="zh-CN" altLang="en-US" b="1">
                <a:solidFill>
                  <a:srgbClr val="333333"/>
                </a:solidFill>
                <a:latin typeface="华文新魏" panose="02010800040101010101" pitchFamily="2" charset="-122"/>
                <a:ea typeface="华文新魏" panose="02010800040101010101" pitchFamily="2" charset="-122"/>
              </a:rPr>
              <a:t>在沉淀过程中，会出现一个清水和浑水的交界面，沉淀过程也就是交界面的下沉过程，因此也称</a:t>
            </a:r>
            <a:r>
              <a:rPr lang="zh-CN" altLang="en-US" b="1">
                <a:solidFill>
                  <a:srgbClr val="2F18BC"/>
                </a:solidFill>
                <a:latin typeface="华文新魏" panose="02010800040101010101" pitchFamily="2" charset="-122"/>
                <a:ea typeface="华文新魏" panose="02010800040101010101" pitchFamily="2" charset="-122"/>
              </a:rPr>
              <a:t>成层沉淀</a:t>
            </a:r>
            <a:r>
              <a:rPr lang="zh-CN" altLang="en-US" b="1">
                <a:solidFill>
                  <a:schemeClr val="bg2"/>
                </a:solidFill>
                <a:latin typeface="华文新魏" panose="02010800040101010101" pitchFamily="2" charset="-122"/>
                <a:ea typeface="华文新魏" panose="02010800040101010101" pitchFamily="2" charset="-122"/>
              </a:rPr>
              <a:t>。</a:t>
            </a:r>
            <a:endParaRPr lang="zh-CN" altLang="en-US" sz="4000" b="1">
              <a:solidFill>
                <a:schemeClr val="bg2"/>
              </a:solidFill>
              <a:latin typeface="华文新魏" panose="02010800040101010101" pitchFamily="2" charset="-122"/>
              <a:ea typeface="华文新魏" panose="02010800040101010101" pitchFamily="2" charset="-122"/>
            </a:endParaRPr>
          </a:p>
        </p:txBody>
      </p:sp>
      <p:sp>
        <p:nvSpPr>
          <p:cNvPr id="14339" name="Rectangle 4"/>
          <p:cNvSpPr>
            <a:spLocks noChangeArrowheads="1"/>
          </p:cNvSpPr>
          <p:nvPr/>
        </p:nvSpPr>
        <p:spPr bwMode="auto">
          <a:xfrm>
            <a:off x="161925" y="188913"/>
            <a:ext cx="4860925" cy="679450"/>
          </a:xfrm>
          <a:prstGeom prst="rect">
            <a:avLst/>
          </a:prstGeom>
          <a:solidFill>
            <a:srgbClr val="FFCCFF"/>
          </a:solidFill>
          <a:ln w="38100">
            <a:solidFill>
              <a:schemeClr val="folHlink"/>
            </a:solidFill>
            <a:miter lim="800000"/>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defPPr>
              <a:defRPr lang="zh-CN"/>
            </a:defPPr>
            <a:lvl1pPr marL="342900" indent="-342900" algn="l" rtl="0" eaLnBrk="0" fontAlgn="base" hangingPunct="0">
              <a:spcBef>
                <a:spcPct val="0"/>
              </a:spcBef>
              <a:spcAft>
                <a:spcPct val="0"/>
              </a:spcAft>
              <a:defRPr b="1" kern="1200">
                <a:solidFill>
                  <a:srgbClr val="FF0000"/>
                </a:solidFill>
                <a:latin typeface="Arial" pitchFamily="34" charset="0"/>
                <a:ea typeface="宋体" panose="02010600030101010101" pitchFamily="2" charset="-122"/>
                <a:cs typeface="+mn-cs"/>
              </a:defRPr>
            </a:lvl1pPr>
            <a:lvl2pPr marL="800100" indent="-342900" algn="l" rtl="0" eaLnBrk="0" fontAlgn="base" hangingPunct="0">
              <a:spcBef>
                <a:spcPct val="0"/>
              </a:spcBef>
              <a:spcAft>
                <a:spcPct val="0"/>
              </a:spcAft>
              <a:defRPr b="1" kern="1200">
                <a:solidFill>
                  <a:srgbClr val="FF0000"/>
                </a:solidFill>
                <a:latin typeface="Arial" pitchFamily="34" charset="0"/>
                <a:ea typeface="宋体" panose="02010600030101010101" pitchFamily="2" charset="-122"/>
                <a:cs typeface="+mn-cs"/>
              </a:defRPr>
            </a:lvl2pPr>
            <a:lvl3pPr marL="1257300" indent="-342900" algn="l" rtl="0" eaLnBrk="0" fontAlgn="base" hangingPunct="0">
              <a:spcBef>
                <a:spcPct val="0"/>
              </a:spcBef>
              <a:spcAft>
                <a:spcPct val="0"/>
              </a:spcAft>
              <a:defRPr b="1" kern="1200">
                <a:solidFill>
                  <a:srgbClr val="FF0000"/>
                </a:solidFill>
                <a:latin typeface="Arial" pitchFamily="34" charset="0"/>
                <a:ea typeface="宋体" panose="02010600030101010101" pitchFamily="2" charset="-122"/>
                <a:cs typeface="+mn-cs"/>
              </a:defRPr>
            </a:lvl3pPr>
            <a:lvl4pPr marL="1714500" indent="-342900" algn="l" rtl="0" eaLnBrk="0" fontAlgn="base" hangingPunct="0">
              <a:spcBef>
                <a:spcPct val="0"/>
              </a:spcBef>
              <a:spcAft>
                <a:spcPct val="0"/>
              </a:spcAft>
              <a:defRPr b="1" kern="1200">
                <a:solidFill>
                  <a:srgbClr val="FF0000"/>
                </a:solidFill>
                <a:latin typeface="Arial" pitchFamily="34" charset="0"/>
                <a:ea typeface="宋体" panose="02010600030101010101" pitchFamily="2" charset="-122"/>
                <a:cs typeface="+mn-cs"/>
              </a:defRPr>
            </a:lvl4pPr>
            <a:lvl5pPr marL="2171700" indent="-342900" algn="l" rtl="0" eaLnBrk="0" fontAlgn="base" hangingPunct="0">
              <a:spcBef>
                <a:spcPct val="0"/>
              </a:spcBef>
              <a:spcAft>
                <a:spcPct val="0"/>
              </a:spcAft>
              <a:defRPr b="1" kern="1200">
                <a:solidFill>
                  <a:srgbClr val="FF0000"/>
                </a:solidFill>
                <a:latin typeface="Arial" pitchFamily="34" charset="0"/>
                <a:ea typeface="宋体" panose="02010600030101010101" pitchFamily="2" charset="-122"/>
                <a:cs typeface="+mn-cs"/>
              </a:defRPr>
            </a:lvl5pPr>
            <a:lvl6pPr marL="2628900" indent="-342900" algn="l" defTabSz="914400" rtl="0" eaLnBrk="0" fontAlgn="base" latinLnBrk="0" hangingPunct="0">
              <a:spcBef>
                <a:spcPct val="0"/>
              </a:spcBef>
              <a:spcAft>
                <a:spcPct val="0"/>
              </a:spcAft>
              <a:defRPr b="1" kern="1200">
                <a:solidFill>
                  <a:srgbClr val="FF0000"/>
                </a:solidFill>
                <a:latin typeface="Arial" pitchFamily="34" charset="0"/>
                <a:ea typeface="宋体" panose="02010600030101010101" pitchFamily="2" charset="-122"/>
                <a:cs typeface="+mn-cs"/>
              </a:defRPr>
            </a:lvl6pPr>
            <a:lvl7pPr marL="3086100" indent="-342900" algn="l" defTabSz="914400" rtl="0" eaLnBrk="0" fontAlgn="base" latinLnBrk="0" hangingPunct="0">
              <a:spcBef>
                <a:spcPct val="0"/>
              </a:spcBef>
              <a:spcAft>
                <a:spcPct val="0"/>
              </a:spcAft>
              <a:defRPr b="1" kern="1200">
                <a:solidFill>
                  <a:srgbClr val="FF0000"/>
                </a:solidFill>
                <a:latin typeface="Arial" pitchFamily="34" charset="0"/>
                <a:ea typeface="宋体" panose="02010600030101010101" pitchFamily="2" charset="-122"/>
                <a:cs typeface="+mn-cs"/>
              </a:defRPr>
            </a:lvl7pPr>
            <a:lvl8pPr marL="3543300" indent="-342900" algn="l" defTabSz="914400" rtl="0" eaLnBrk="0" fontAlgn="base" latinLnBrk="0" hangingPunct="0">
              <a:spcBef>
                <a:spcPct val="0"/>
              </a:spcBef>
              <a:spcAft>
                <a:spcPct val="0"/>
              </a:spcAft>
              <a:defRPr b="1" kern="1200">
                <a:solidFill>
                  <a:srgbClr val="FF0000"/>
                </a:solidFill>
                <a:latin typeface="Arial" pitchFamily="34" charset="0"/>
                <a:ea typeface="宋体" panose="02010600030101010101" pitchFamily="2" charset="-122"/>
                <a:cs typeface="+mn-cs"/>
              </a:defRPr>
            </a:lvl8pPr>
            <a:lvl9pPr marL="4000500" indent="-342900" algn="l" defTabSz="914400" rtl="0" eaLnBrk="0" fontAlgn="base" latinLnBrk="0" hangingPunct="0">
              <a:spcBef>
                <a:spcPct val="0"/>
              </a:spcBef>
              <a:spcAft>
                <a:spcPct val="0"/>
              </a:spcAft>
              <a:defRPr b="1" kern="1200">
                <a:solidFill>
                  <a:srgbClr val="FF0000"/>
                </a:solidFill>
                <a:latin typeface="Arial" pitchFamily="34" charset="0"/>
                <a:ea typeface="宋体" panose="02010600030101010101" pitchFamily="2" charset="-122"/>
                <a:cs typeface="+mn-cs"/>
              </a:defRPr>
            </a:lvl9pPr>
          </a:lstStyle>
          <a:p>
            <a:pPr eaLnBrk="1" hangingPunct="1">
              <a:buFont typeface="Wingdings" panose="05000000000000000000" pitchFamily="2" charset="2"/>
              <a:buChar char="Ø"/>
            </a:pPr>
            <a:r>
              <a:rPr lang="zh-CN" altLang="en-US" sz="3600">
                <a:solidFill>
                  <a:srgbClr val="003366"/>
                </a:solidFill>
                <a:latin typeface="华文行楷" panose="02010800040101010101" pitchFamily="2" charset="-122"/>
                <a:ea typeface="华文行楷" panose="02010800040101010101" pitchFamily="2" charset="-122"/>
              </a:rPr>
              <a:t>拥挤沉淀理论 </a:t>
            </a:r>
            <a:endParaRPr lang="zh-CN" altLang="en-US" sz="3600">
              <a:solidFill>
                <a:srgbClr val="003366"/>
              </a:solidFill>
              <a:latin typeface="华文行楷" panose="02010800040101010101" pitchFamily="2" charset="-122"/>
              <a:ea typeface="华文行楷" panose="02010800040101010101" pitchFamily="2" charset="-122"/>
            </a:endParaRP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4338" name="Rectangle 3"/>
          <p:cNvSpPr>
            <a:spLocks noGrp="1" noChangeArrowheads="1"/>
          </p:cNvSpPr>
          <p:nvPr>
            <p:ph type="body" idx="4294967295"/>
          </p:nvPr>
        </p:nvSpPr>
        <p:spPr>
          <a:xfrm>
            <a:off x="296863" y="1179513"/>
            <a:ext cx="8550275" cy="5580062"/>
          </a:xfrm>
        </p:spPr>
        <p:txBody>
          <a:bodyPr/>
          <a:lstStyle/>
          <a:p>
            <a:pPr eaLnBrk="1" hangingPunct="1">
              <a:buFont typeface="Wingdings" panose="05000000000000000000" pitchFamily="2" charset="2"/>
              <a:buChar char="u"/>
            </a:pPr>
            <a:r>
              <a:rPr lang="zh-CN" altLang="en-US" b="1">
                <a:solidFill>
                  <a:srgbClr val="C00000"/>
                </a:solidFill>
                <a:latin typeface="华文新魏" panose="02010800040101010101" pitchFamily="2" charset="-122"/>
                <a:ea typeface="华文新魏" panose="02010800040101010101" pitchFamily="2" charset="-122"/>
              </a:rPr>
              <a:t>沉淀池</a:t>
            </a:r>
            <a:endParaRPr lang="zh-CN" altLang="en-US" b="1">
              <a:solidFill>
                <a:srgbClr val="C00000"/>
              </a:solidFill>
              <a:latin typeface="华文新魏" panose="02010800040101010101" pitchFamily="2" charset="-122"/>
              <a:ea typeface="华文新魏" panose="02010800040101010101" pitchFamily="2" charset="-122"/>
            </a:endParaRPr>
          </a:p>
          <a:p>
            <a:pPr marL="0" indent="457200" eaLnBrk="1" hangingPunct="1">
              <a:buNone/>
            </a:pPr>
            <a:r>
              <a:rPr lang="zh-CN" altLang="en-US" b="1">
                <a:solidFill>
                  <a:srgbClr val="333333"/>
                </a:solidFill>
                <a:latin typeface="华文新魏" panose="02010800040101010101" pitchFamily="2" charset="-122"/>
                <a:ea typeface="华文新魏" panose="02010800040101010101" pitchFamily="2" charset="-122"/>
              </a:rPr>
              <a:t>通过悬浮颗粒下沉而实现去除目的的沉淀过程。</a:t>
            </a:r>
            <a:endParaRPr lang="zh-CN" altLang="en-US" b="1">
              <a:solidFill>
                <a:srgbClr val="333333"/>
              </a:solidFill>
              <a:latin typeface="华文新魏" panose="02010800040101010101" pitchFamily="2" charset="-122"/>
              <a:ea typeface="华文新魏" panose="02010800040101010101" pitchFamily="2" charset="-122"/>
            </a:endParaRPr>
          </a:p>
          <a:p>
            <a:pPr eaLnBrk="1" hangingPunct="1">
              <a:buFont typeface="Wingdings" panose="05000000000000000000" pitchFamily="2" charset="2"/>
              <a:buChar char="u"/>
            </a:pPr>
            <a:r>
              <a:rPr lang="zh-CN" altLang="en-US" b="1">
                <a:solidFill>
                  <a:srgbClr val="C00000"/>
                </a:solidFill>
                <a:latin typeface="华文新魏" panose="02010800040101010101" pitchFamily="2" charset="-122"/>
                <a:ea typeface="华文新魏" panose="02010800040101010101" pitchFamily="2" charset="-122"/>
              </a:rPr>
              <a:t>气浮池</a:t>
            </a:r>
            <a:endParaRPr lang="zh-CN" altLang="en-US" b="1">
              <a:solidFill>
                <a:srgbClr val="C00000"/>
              </a:solidFill>
              <a:latin typeface="华文新魏" panose="02010800040101010101" pitchFamily="2" charset="-122"/>
              <a:ea typeface="华文新魏" panose="02010800040101010101" pitchFamily="2" charset="-122"/>
            </a:endParaRPr>
          </a:p>
          <a:p>
            <a:pPr marL="0" indent="457200" eaLnBrk="1" hangingPunct="1">
              <a:buNone/>
            </a:pPr>
            <a:r>
              <a:rPr lang="zh-CN" altLang="en-US" b="1">
                <a:solidFill>
                  <a:srgbClr val="333333"/>
                </a:solidFill>
                <a:latin typeface="华文新魏" panose="02010800040101010101" pitchFamily="2" charset="-122"/>
                <a:ea typeface="华文新魏" panose="02010800040101010101" pitchFamily="2" charset="-122"/>
              </a:rPr>
              <a:t>通过微气泡和悬浮颗粒的吸附，使其相对密度小于水而上浮去除的过程。</a:t>
            </a:r>
            <a:endParaRPr lang="zh-CN" altLang="en-US" b="1">
              <a:solidFill>
                <a:srgbClr val="333333"/>
              </a:solidFill>
              <a:latin typeface="华文新魏" panose="02010800040101010101" pitchFamily="2" charset="-122"/>
              <a:ea typeface="华文新魏" panose="02010800040101010101" pitchFamily="2" charset="-122"/>
            </a:endParaRPr>
          </a:p>
          <a:p>
            <a:pPr eaLnBrk="1" hangingPunct="1">
              <a:buFont typeface="Wingdings" panose="05000000000000000000" pitchFamily="2" charset="2"/>
              <a:buChar char="u"/>
            </a:pPr>
            <a:r>
              <a:rPr lang="zh-CN" altLang="en-US" b="1">
                <a:solidFill>
                  <a:srgbClr val="C00000"/>
                </a:solidFill>
                <a:latin typeface="华文新魏" panose="02010800040101010101" pitchFamily="2" charset="-122"/>
                <a:ea typeface="华文新魏" panose="02010800040101010101" pitchFamily="2" charset="-122"/>
              </a:rPr>
              <a:t>澄清池</a:t>
            </a:r>
            <a:endParaRPr lang="zh-CN" altLang="en-US" b="1">
              <a:solidFill>
                <a:srgbClr val="C00000"/>
              </a:solidFill>
              <a:latin typeface="华文新魏" panose="02010800040101010101" pitchFamily="2" charset="-122"/>
              <a:ea typeface="华文新魏" panose="02010800040101010101" pitchFamily="2" charset="-122"/>
            </a:endParaRPr>
          </a:p>
          <a:p>
            <a:pPr marL="0" indent="457200" eaLnBrk="1" hangingPunct="1">
              <a:buNone/>
            </a:pPr>
            <a:r>
              <a:rPr lang="zh-CN" altLang="en-US" b="1">
                <a:solidFill>
                  <a:srgbClr val="333333"/>
                </a:solidFill>
                <a:latin typeface="华文新魏" panose="02010800040101010101" pitchFamily="2" charset="-122"/>
                <a:ea typeface="华文新魏" panose="02010800040101010101" pitchFamily="2" charset="-122"/>
              </a:rPr>
              <a:t>通过沉淀的泥渣与原水悬浮颗粒接触吸附而加速沉降去除的沉淀过程。</a:t>
            </a:r>
            <a:endParaRPr lang="zh-CN" altLang="en-US" b="1">
              <a:solidFill>
                <a:srgbClr val="333333"/>
              </a:solidFill>
              <a:latin typeface="华文新魏" panose="02010800040101010101" pitchFamily="2" charset="-122"/>
              <a:ea typeface="华文新魏" panose="02010800040101010101" pitchFamily="2" charset="-122"/>
            </a:endParaRPr>
          </a:p>
        </p:txBody>
      </p:sp>
      <p:sp>
        <p:nvSpPr>
          <p:cNvPr id="14339" name="Rectangle 4"/>
          <p:cNvSpPr>
            <a:spLocks noChangeArrowheads="1"/>
          </p:cNvSpPr>
          <p:nvPr/>
        </p:nvSpPr>
        <p:spPr bwMode="auto">
          <a:xfrm>
            <a:off x="161925" y="188913"/>
            <a:ext cx="5895240" cy="646331"/>
          </a:xfrm>
          <a:prstGeom prst="rect">
            <a:avLst/>
          </a:prstGeom>
          <a:solidFill>
            <a:srgbClr val="FFCCFF"/>
          </a:solidFill>
          <a:ln w="38100">
            <a:solidFill>
              <a:schemeClr val="folHlink"/>
            </a:solidFill>
            <a:miter lim="800000"/>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a:spAutoFit/>
          </a:bodyPr>
          <a:lstStyle>
            <a:defPPr>
              <a:defRPr lang="zh-CN"/>
            </a:defPPr>
            <a:lvl1pPr marL="342900" indent="-342900" algn="l" rtl="0" eaLnBrk="0" fontAlgn="base" hangingPunct="0">
              <a:spcBef>
                <a:spcPct val="0"/>
              </a:spcBef>
              <a:spcAft>
                <a:spcPct val="0"/>
              </a:spcAft>
              <a:defRPr b="1" kern="1200">
                <a:solidFill>
                  <a:srgbClr val="FF0000"/>
                </a:solidFill>
                <a:latin typeface="Arial" pitchFamily="34" charset="0"/>
                <a:ea typeface="宋体" panose="02010600030101010101" pitchFamily="2" charset="-122"/>
                <a:cs typeface="+mn-cs"/>
              </a:defRPr>
            </a:lvl1pPr>
            <a:lvl2pPr marL="800100" indent="-342900" algn="l" rtl="0" eaLnBrk="0" fontAlgn="base" hangingPunct="0">
              <a:spcBef>
                <a:spcPct val="0"/>
              </a:spcBef>
              <a:spcAft>
                <a:spcPct val="0"/>
              </a:spcAft>
              <a:defRPr b="1" kern="1200">
                <a:solidFill>
                  <a:srgbClr val="FF0000"/>
                </a:solidFill>
                <a:latin typeface="Arial" pitchFamily="34" charset="0"/>
                <a:ea typeface="宋体" panose="02010600030101010101" pitchFamily="2" charset="-122"/>
                <a:cs typeface="+mn-cs"/>
              </a:defRPr>
            </a:lvl2pPr>
            <a:lvl3pPr marL="1257300" indent="-342900" algn="l" rtl="0" eaLnBrk="0" fontAlgn="base" hangingPunct="0">
              <a:spcBef>
                <a:spcPct val="0"/>
              </a:spcBef>
              <a:spcAft>
                <a:spcPct val="0"/>
              </a:spcAft>
              <a:defRPr b="1" kern="1200">
                <a:solidFill>
                  <a:srgbClr val="FF0000"/>
                </a:solidFill>
                <a:latin typeface="Arial" pitchFamily="34" charset="0"/>
                <a:ea typeface="宋体" panose="02010600030101010101" pitchFamily="2" charset="-122"/>
                <a:cs typeface="+mn-cs"/>
              </a:defRPr>
            </a:lvl3pPr>
            <a:lvl4pPr marL="1714500" indent="-342900" algn="l" rtl="0" eaLnBrk="0" fontAlgn="base" hangingPunct="0">
              <a:spcBef>
                <a:spcPct val="0"/>
              </a:spcBef>
              <a:spcAft>
                <a:spcPct val="0"/>
              </a:spcAft>
              <a:defRPr b="1" kern="1200">
                <a:solidFill>
                  <a:srgbClr val="FF0000"/>
                </a:solidFill>
                <a:latin typeface="Arial" pitchFamily="34" charset="0"/>
                <a:ea typeface="宋体" panose="02010600030101010101" pitchFamily="2" charset="-122"/>
                <a:cs typeface="+mn-cs"/>
              </a:defRPr>
            </a:lvl4pPr>
            <a:lvl5pPr marL="2171700" indent="-342900" algn="l" rtl="0" eaLnBrk="0" fontAlgn="base" hangingPunct="0">
              <a:spcBef>
                <a:spcPct val="0"/>
              </a:spcBef>
              <a:spcAft>
                <a:spcPct val="0"/>
              </a:spcAft>
              <a:defRPr b="1" kern="1200">
                <a:solidFill>
                  <a:srgbClr val="FF0000"/>
                </a:solidFill>
                <a:latin typeface="Arial" pitchFamily="34" charset="0"/>
                <a:ea typeface="宋体" panose="02010600030101010101" pitchFamily="2" charset="-122"/>
                <a:cs typeface="+mn-cs"/>
              </a:defRPr>
            </a:lvl5pPr>
            <a:lvl6pPr marL="2628900" indent="-342900" algn="l" defTabSz="914400" rtl="0" eaLnBrk="0" fontAlgn="base" latinLnBrk="0" hangingPunct="0">
              <a:spcBef>
                <a:spcPct val="0"/>
              </a:spcBef>
              <a:spcAft>
                <a:spcPct val="0"/>
              </a:spcAft>
              <a:defRPr b="1" kern="1200">
                <a:solidFill>
                  <a:srgbClr val="FF0000"/>
                </a:solidFill>
                <a:latin typeface="Arial" pitchFamily="34" charset="0"/>
                <a:ea typeface="宋体" panose="02010600030101010101" pitchFamily="2" charset="-122"/>
                <a:cs typeface="+mn-cs"/>
              </a:defRPr>
            </a:lvl6pPr>
            <a:lvl7pPr marL="3086100" indent="-342900" algn="l" defTabSz="914400" rtl="0" eaLnBrk="0" fontAlgn="base" latinLnBrk="0" hangingPunct="0">
              <a:spcBef>
                <a:spcPct val="0"/>
              </a:spcBef>
              <a:spcAft>
                <a:spcPct val="0"/>
              </a:spcAft>
              <a:defRPr b="1" kern="1200">
                <a:solidFill>
                  <a:srgbClr val="FF0000"/>
                </a:solidFill>
                <a:latin typeface="Arial" pitchFamily="34" charset="0"/>
                <a:ea typeface="宋体" panose="02010600030101010101" pitchFamily="2" charset="-122"/>
                <a:cs typeface="+mn-cs"/>
              </a:defRPr>
            </a:lvl7pPr>
            <a:lvl8pPr marL="3543300" indent="-342900" algn="l" defTabSz="914400" rtl="0" eaLnBrk="0" fontAlgn="base" latinLnBrk="0" hangingPunct="0">
              <a:spcBef>
                <a:spcPct val="0"/>
              </a:spcBef>
              <a:spcAft>
                <a:spcPct val="0"/>
              </a:spcAft>
              <a:defRPr b="1" kern="1200">
                <a:solidFill>
                  <a:srgbClr val="FF0000"/>
                </a:solidFill>
                <a:latin typeface="Arial" pitchFamily="34" charset="0"/>
                <a:ea typeface="宋体" panose="02010600030101010101" pitchFamily="2" charset="-122"/>
                <a:cs typeface="+mn-cs"/>
              </a:defRPr>
            </a:lvl8pPr>
            <a:lvl9pPr marL="4000500" indent="-342900" algn="l" defTabSz="914400" rtl="0" eaLnBrk="0" fontAlgn="base" latinLnBrk="0" hangingPunct="0">
              <a:spcBef>
                <a:spcPct val="0"/>
              </a:spcBef>
              <a:spcAft>
                <a:spcPct val="0"/>
              </a:spcAft>
              <a:defRPr b="1" kern="1200">
                <a:solidFill>
                  <a:srgbClr val="FF0000"/>
                </a:solidFill>
                <a:latin typeface="Arial" pitchFamily="34" charset="0"/>
                <a:ea typeface="宋体" panose="02010600030101010101" pitchFamily="2" charset="-122"/>
                <a:cs typeface="+mn-cs"/>
              </a:defRPr>
            </a:lvl9pPr>
          </a:lstStyle>
          <a:p>
            <a:pPr eaLnBrk="1" hangingPunct="1"/>
            <a:r>
              <a:rPr lang="zh-CN" altLang="en-US" sz="3600">
                <a:solidFill>
                  <a:srgbClr val="003366"/>
                </a:solidFill>
                <a:latin typeface="华文行楷" panose="02010800040101010101" pitchFamily="2" charset="-122"/>
                <a:ea typeface="华文行楷" panose="02010800040101010101" pitchFamily="2" charset="-122"/>
              </a:rPr>
              <a:t>完成沉淀过程的主要构筑物</a:t>
            </a:r>
            <a:endParaRPr lang="zh-CN" altLang="en-US" sz="3600">
              <a:solidFill>
                <a:srgbClr val="003366"/>
              </a:solidFill>
              <a:latin typeface="华文行楷" panose="02010800040101010101" pitchFamily="2" charset="-122"/>
              <a:ea typeface="华文行楷" panose="02010800040101010101" pitchFamily="2" charset="-122"/>
            </a:endParaRP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PhAnim="0">
  <p:cSld name="">
    <p:spTree>
      <p:nvGrpSpPr>
        <p:cNvPr id="1" name=""/>
        <p:cNvGrpSpPr/>
        <p:nvPr/>
      </p:nvGrpSpPr>
      <p:grpSpPr>
        <a:xfrm>
          <a:off x="0" y="0"/>
          <a:ext cx="0" cy="0"/>
        </a:xfrm>
      </p:grpSpPr>
      <p:sp>
        <p:nvSpPr>
          <p:cNvPr id="35842" name="Rectangle 2"/>
          <p:cNvSpPr>
            <a:spLocks noChangeArrowheads="1"/>
          </p:cNvSpPr>
          <p:nvPr/>
        </p:nvSpPr>
        <p:spPr bwMode="auto">
          <a:xfrm>
            <a:off x="423863" y="2528888"/>
            <a:ext cx="8243887" cy="2849562"/>
          </a:xfrm>
          <a:prstGeom prst="rect">
            <a:avLst/>
          </a:prstGeom>
          <a:solidFill>
            <a:srgbClr val="CCCCFF"/>
          </a:solidFill>
          <a:ln w="38100" algn="ctr">
            <a:solidFill>
              <a:srgbClr val="FFFF00"/>
            </a:solidFill>
            <a:miter lim="800000"/>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defPPr>
              <a:defRPr lang="zh-CN"/>
            </a:defPPr>
            <a:lvl1pPr algn="l" rtl="0" eaLnBrk="0" fontAlgn="base" hangingPunct="0">
              <a:spcBef>
                <a:spcPct val="20000"/>
              </a:spcBef>
              <a:spcAft>
                <a:spcPct val="0"/>
              </a:spcAft>
              <a:buChar char="•"/>
              <a:defRPr sz="3200" b="1" kern="1200">
                <a:solidFill>
                  <a:schemeClr val="tx1"/>
                </a:solidFill>
                <a:latin typeface="Arial" pitchFamily="34" charset="0"/>
                <a:ea typeface="宋体" panose="02010600030101010101" pitchFamily="2" charset="-122"/>
                <a:cs typeface="+mn-cs"/>
              </a:defRPr>
            </a:lvl1pPr>
            <a:lvl2pPr marL="742950" indent="-285750" algn="l" rtl="0" eaLnBrk="0" fontAlgn="base" hangingPunct="0">
              <a:spcBef>
                <a:spcPct val="20000"/>
              </a:spcBef>
              <a:spcAft>
                <a:spcPct val="0"/>
              </a:spcAft>
              <a:buChar char="–"/>
              <a:defRPr sz="2800" b="1" kern="1200">
                <a:solidFill>
                  <a:schemeClr val="tx1"/>
                </a:solidFill>
                <a:latin typeface="Arial" pitchFamily="34" charset="0"/>
                <a:ea typeface="宋体" panose="02010600030101010101" pitchFamily="2" charset="-122"/>
                <a:cs typeface="+mn-cs"/>
              </a:defRPr>
            </a:lvl2pPr>
            <a:lvl3pPr marL="1143000" indent="-228600" algn="l" rtl="0" eaLnBrk="0" fontAlgn="base" hangingPunct="0">
              <a:spcBef>
                <a:spcPct val="20000"/>
              </a:spcBef>
              <a:spcAft>
                <a:spcPct val="0"/>
              </a:spcAft>
              <a:buChar char="•"/>
              <a:defRPr sz="2400" b="1" kern="1200">
                <a:solidFill>
                  <a:schemeClr val="tx1"/>
                </a:solidFill>
                <a:latin typeface="Arial" pitchFamily="34" charset="0"/>
                <a:ea typeface="宋体" panose="02010600030101010101" pitchFamily="2" charset="-122"/>
                <a:cs typeface="+mn-cs"/>
              </a:defRPr>
            </a:lvl3pPr>
            <a:lvl4pPr marL="1600200" indent="-228600" algn="l" rtl="0" eaLnBrk="0" fontAlgn="base" hangingPunct="0">
              <a:spcBef>
                <a:spcPct val="20000"/>
              </a:spcBef>
              <a:spcAft>
                <a:spcPct val="0"/>
              </a:spcAft>
              <a:buChar char="–"/>
              <a:defRPr sz="2000" b="1" kern="1200">
                <a:solidFill>
                  <a:schemeClr val="tx1"/>
                </a:solidFill>
                <a:latin typeface="Arial" pitchFamily="34" charset="0"/>
                <a:ea typeface="宋体" panose="02010600030101010101" pitchFamily="2" charset="-122"/>
                <a:cs typeface="+mn-cs"/>
              </a:defRPr>
            </a:lvl4pPr>
            <a:lvl5pPr marL="2057400" indent="-228600" algn="l" rtl="0" eaLnBrk="0" fontAlgn="base" hangingPunct="0">
              <a:spcBef>
                <a:spcPct val="20000"/>
              </a:spcBef>
              <a:spcAft>
                <a:spcPct val="0"/>
              </a:spcAft>
              <a:buChar char="»"/>
              <a:defRPr sz="2000" b="1"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har char="»"/>
              <a:defRPr sz="2000" b="1"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har char="»"/>
              <a:defRPr sz="2000" b="1"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har char="»"/>
              <a:defRPr sz="2000" b="1"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har char="»"/>
              <a:defRPr sz="2000" b="1" kern="1200">
                <a:solidFill>
                  <a:schemeClr val="tx1"/>
                </a:solidFill>
                <a:latin typeface="Arial" pitchFamily="34" charset="0"/>
                <a:ea typeface="宋体" panose="02010600030101010101" pitchFamily="2" charset="-122"/>
                <a:cs typeface="+mn-cs"/>
              </a:defRPr>
            </a:lvl9pPr>
          </a:lstStyle>
          <a:p>
            <a:pPr eaLnBrk="1" hangingPunct="1">
              <a:lnSpc>
                <a:spcPct val="150000"/>
              </a:lnSpc>
            </a:pPr>
            <a:r>
              <a:rPr lang="zh-CN" altLang="en-US" sz="2800">
                <a:latin typeface="华文新魏" panose="02010800040101010101" pitchFamily="2" charset="-122"/>
                <a:ea typeface="华文新魏" panose="02010800040101010101" pitchFamily="2" charset="-122"/>
              </a:rPr>
              <a:t>颗粒处于自由沉淀状态。</a:t>
            </a:r>
            <a:endParaRPr lang="zh-CN" altLang="en-US" sz="2800">
              <a:latin typeface="华文新魏" panose="02010800040101010101" pitchFamily="2" charset="-122"/>
              <a:ea typeface="华文新魏" panose="02010800040101010101" pitchFamily="2" charset="-122"/>
            </a:endParaRPr>
          </a:p>
          <a:p>
            <a:pPr eaLnBrk="1" hangingPunct="1">
              <a:lnSpc>
                <a:spcPct val="150000"/>
              </a:lnSpc>
            </a:pPr>
            <a:r>
              <a:rPr lang="zh-CN" altLang="en-US" sz="2800">
                <a:latin typeface="华文新魏" panose="02010800040101010101" pitchFamily="2" charset="-122"/>
                <a:ea typeface="华文新魏" panose="02010800040101010101" pitchFamily="2" charset="-122"/>
              </a:rPr>
              <a:t>水流沿着水平方向作等速流动，在过水断面上各点流速相等，颗粒的水平分速等于水流流速。</a:t>
            </a:r>
            <a:endParaRPr lang="zh-CN" altLang="en-US" sz="2800">
              <a:latin typeface="华文新魏" panose="02010800040101010101" pitchFamily="2" charset="-122"/>
              <a:ea typeface="华文新魏" panose="02010800040101010101" pitchFamily="2" charset="-122"/>
            </a:endParaRPr>
          </a:p>
          <a:p>
            <a:pPr eaLnBrk="1" hangingPunct="1">
              <a:lnSpc>
                <a:spcPct val="150000"/>
              </a:lnSpc>
            </a:pPr>
            <a:r>
              <a:rPr lang="zh-CN" altLang="en-US" sz="2800">
                <a:latin typeface="华文新魏" panose="02010800040101010101" pitchFamily="2" charset="-122"/>
                <a:ea typeface="华文新魏" panose="02010800040101010101" pitchFamily="2" charset="-122"/>
              </a:rPr>
              <a:t>颗粒沉到池底即认为已被去除。</a:t>
            </a:r>
            <a:endParaRPr lang="zh-CN" altLang="en-US" sz="2800">
              <a:latin typeface="华文新魏" panose="02010800040101010101" pitchFamily="2" charset="-122"/>
              <a:ea typeface="华文新魏" panose="02010800040101010101" pitchFamily="2" charset="-122"/>
            </a:endParaRPr>
          </a:p>
        </p:txBody>
      </p:sp>
      <p:sp>
        <p:nvSpPr>
          <p:cNvPr id="15363" name="Rectangle 3"/>
          <p:cNvSpPr>
            <a:spLocks noChangeArrowheads="1"/>
          </p:cNvSpPr>
          <p:nvPr/>
        </p:nvSpPr>
        <p:spPr bwMode="auto">
          <a:xfrm>
            <a:off x="149225" y="1520825"/>
            <a:ext cx="4699000" cy="584200"/>
          </a:xfrm>
          <a:prstGeom prst="rect">
            <a:avLst/>
          </a:prstGeom>
          <a:solidFill>
            <a:srgbClr val="CCFFFF"/>
          </a:solidFill>
          <a:ln w="38100" algn="ctr">
            <a:solidFill>
              <a:srgbClr val="993366"/>
            </a:solidFill>
            <a:miter lim="800000"/>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defPPr>
              <a:defRPr lang="zh-CN"/>
            </a:defPPr>
            <a:lvl1pPr algn="l" rtl="0" eaLnBrk="0" fontAlgn="base" hangingPunct="0">
              <a:spcBef>
                <a:spcPct val="20000"/>
              </a:spcBef>
              <a:spcAft>
                <a:spcPct val="0"/>
              </a:spcAft>
              <a:buChar char="•"/>
              <a:defRPr sz="3200" b="1" kern="1200">
                <a:solidFill>
                  <a:schemeClr val="tx1"/>
                </a:solidFill>
                <a:latin typeface="Arial" pitchFamily="34" charset="0"/>
                <a:ea typeface="宋体" panose="02010600030101010101" pitchFamily="2" charset="-122"/>
                <a:cs typeface="+mn-cs"/>
              </a:defRPr>
            </a:lvl1pPr>
            <a:lvl2pPr marL="742950" indent="-285750" algn="l" rtl="0" eaLnBrk="0" fontAlgn="base" hangingPunct="0">
              <a:spcBef>
                <a:spcPct val="20000"/>
              </a:spcBef>
              <a:spcAft>
                <a:spcPct val="0"/>
              </a:spcAft>
              <a:buChar char="–"/>
              <a:defRPr sz="2800" b="1" kern="1200">
                <a:solidFill>
                  <a:schemeClr val="tx1"/>
                </a:solidFill>
                <a:latin typeface="Arial" pitchFamily="34" charset="0"/>
                <a:ea typeface="宋体" panose="02010600030101010101" pitchFamily="2" charset="-122"/>
                <a:cs typeface="+mn-cs"/>
              </a:defRPr>
            </a:lvl2pPr>
            <a:lvl3pPr marL="1143000" indent="-228600" algn="l" rtl="0" eaLnBrk="0" fontAlgn="base" hangingPunct="0">
              <a:spcBef>
                <a:spcPct val="20000"/>
              </a:spcBef>
              <a:spcAft>
                <a:spcPct val="0"/>
              </a:spcAft>
              <a:buChar char="•"/>
              <a:defRPr sz="2400" b="1" kern="1200">
                <a:solidFill>
                  <a:schemeClr val="tx1"/>
                </a:solidFill>
                <a:latin typeface="Arial" pitchFamily="34" charset="0"/>
                <a:ea typeface="宋体" panose="02010600030101010101" pitchFamily="2" charset="-122"/>
                <a:cs typeface="+mn-cs"/>
              </a:defRPr>
            </a:lvl3pPr>
            <a:lvl4pPr marL="1600200" indent="-228600" algn="l" rtl="0" eaLnBrk="0" fontAlgn="base" hangingPunct="0">
              <a:spcBef>
                <a:spcPct val="20000"/>
              </a:spcBef>
              <a:spcAft>
                <a:spcPct val="0"/>
              </a:spcAft>
              <a:buChar char="–"/>
              <a:defRPr sz="2000" b="1" kern="1200">
                <a:solidFill>
                  <a:schemeClr val="tx1"/>
                </a:solidFill>
                <a:latin typeface="Arial" pitchFamily="34" charset="0"/>
                <a:ea typeface="宋体" panose="02010600030101010101" pitchFamily="2" charset="-122"/>
                <a:cs typeface="+mn-cs"/>
              </a:defRPr>
            </a:lvl4pPr>
            <a:lvl5pPr marL="2057400" indent="-228600" algn="l" rtl="0" eaLnBrk="0" fontAlgn="base" hangingPunct="0">
              <a:spcBef>
                <a:spcPct val="20000"/>
              </a:spcBef>
              <a:spcAft>
                <a:spcPct val="0"/>
              </a:spcAft>
              <a:buChar char="»"/>
              <a:defRPr sz="2000" b="1"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har char="»"/>
              <a:defRPr sz="2000" b="1"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har char="»"/>
              <a:defRPr sz="2000" b="1"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har char="»"/>
              <a:defRPr sz="2000" b="1"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har char="»"/>
              <a:defRPr sz="2000" b="1" kern="1200">
                <a:solidFill>
                  <a:schemeClr val="tx1"/>
                </a:solidFill>
                <a:latin typeface="Arial" pitchFamily="34" charset="0"/>
                <a:ea typeface="宋体" panose="02010600030101010101" pitchFamily="2" charset="-122"/>
                <a:cs typeface="+mn-cs"/>
              </a:defRPr>
            </a:lvl9pPr>
          </a:lstStyle>
          <a:p>
            <a:pPr algn="ctr" eaLnBrk="1" hangingPunct="1">
              <a:spcBef>
                <a:spcPct val="0"/>
              </a:spcBef>
              <a:buFontTx/>
              <a:buNone/>
            </a:pPr>
            <a:r>
              <a:rPr lang="zh-CN" altLang="en-US">
                <a:solidFill>
                  <a:srgbClr val="003366"/>
                </a:solidFill>
                <a:ea typeface="华文行楷" panose="02010800040101010101" pitchFamily="2" charset="-122"/>
              </a:rPr>
              <a:t>理想沉淀池的三个假定：</a:t>
            </a:r>
            <a:endParaRPr lang="zh-CN" altLang="en-US">
              <a:solidFill>
                <a:srgbClr val="003366"/>
              </a:solidFill>
              <a:ea typeface="华文行楷" panose="02010800040101010101" pitchFamily="2" charset="-122"/>
            </a:endParaRPr>
          </a:p>
        </p:txBody>
      </p:sp>
      <p:sp>
        <p:nvSpPr>
          <p:cNvPr id="15364" name="Rectangle 5"/>
          <p:cNvSpPr>
            <a:spLocks noChangeArrowheads="1"/>
          </p:cNvSpPr>
          <p:nvPr/>
        </p:nvSpPr>
        <p:spPr bwMode="auto">
          <a:xfrm>
            <a:off x="1827213" y="458788"/>
            <a:ext cx="5318125" cy="647700"/>
          </a:xfrm>
          <a:prstGeom prst="rect">
            <a:avLst/>
          </a:prstGeom>
          <a:solidFill>
            <a:srgbClr val="CC99FF"/>
          </a:solidFill>
          <a:ln w="38100" algn="ctr">
            <a:solidFill>
              <a:srgbClr val="FFFF00"/>
            </a:solidFill>
            <a:miter lim="800000"/>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defPPr>
              <a:defRPr lang="zh-CN"/>
            </a:defPPr>
            <a:lvl1pPr marL="609600" indent="-609600" algn="l" rtl="0" eaLnBrk="0" fontAlgn="base" hangingPunct="0">
              <a:spcBef>
                <a:spcPct val="0"/>
              </a:spcBef>
              <a:spcAft>
                <a:spcPct val="0"/>
              </a:spcAft>
              <a:defRPr b="1" kern="1200">
                <a:solidFill>
                  <a:srgbClr val="FF0000"/>
                </a:solidFill>
                <a:latin typeface="Arial" pitchFamily="34" charset="0"/>
                <a:ea typeface="宋体" panose="02010600030101010101" pitchFamily="2" charset="-122"/>
                <a:cs typeface="+mn-cs"/>
              </a:defRPr>
            </a:lvl1pPr>
            <a:lvl2pPr marL="1066800" indent="-609600" algn="l" rtl="0" eaLnBrk="0" fontAlgn="base" hangingPunct="0">
              <a:spcBef>
                <a:spcPct val="0"/>
              </a:spcBef>
              <a:spcAft>
                <a:spcPct val="0"/>
              </a:spcAft>
              <a:defRPr b="1" kern="1200">
                <a:solidFill>
                  <a:srgbClr val="FF0000"/>
                </a:solidFill>
                <a:latin typeface="Arial" pitchFamily="34" charset="0"/>
                <a:ea typeface="宋体" panose="02010600030101010101" pitchFamily="2" charset="-122"/>
                <a:cs typeface="+mn-cs"/>
              </a:defRPr>
            </a:lvl2pPr>
            <a:lvl3pPr marL="1524000" indent="-609600" algn="l" rtl="0" eaLnBrk="0" fontAlgn="base" hangingPunct="0">
              <a:spcBef>
                <a:spcPct val="0"/>
              </a:spcBef>
              <a:spcAft>
                <a:spcPct val="0"/>
              </a:spcAft>
              <a:defRPr b="1" kern="1200">
                <a:solidFill>
                  <a:srgbClr val="FF0000"/>
                </a:solidFill>
                <a:latin typeface="Arial" pitchFamily="34" charset="0"/>
                <a:ea typeface="宋体" panose="02010600030101010101" pitchFamily="2" charset="-122"/>
                <a:cs typeface="+mn-cs"/>
              </a:defRPr>
            </a:lvl3pPr>
            <a:lvl4pPr marL="1981200" indent="-609600" algn="l" rtl="0" eaLnBrk="0" fontAlgn="base" hangingPunct="0">
              <a:spcBef>
                <a:spcPct val="0"/>
              </a:spcBef>
              <a:spcAft>
                <a:spcPct val="0"/>
              </a:spcAft>
              <a:defRPr b="1" kern="1200">
                <a:solidFill>
                  <a:srgbClr val="FF0000"/>
                </a:solidFill>
                <a:latin typeface="Arial" pitchFamily="34" charset="0"/>
                <a:ea typeface="宋体" panose="02010600030101010101" pitchFamily="2" charset="-122"/>
                <a:cs typeface="+mn-cs"/>
              </a:defRPr>
            </a:lvl4pPr>
            <a:lvl5pPr marL="2438400" indent="-609600" algn="l" rtl="0" eaLnBrk="0" fontAlgn="base" hangingPunct="0">
              <a:spcBef>
                <a:spcPct val="0"/>
              </a:spcBef>
              <a:spcAft>
                <a:spcPct val="0"/>
              </a:spcAft>
              <a:defRPr b="1" kern="1200">
                <a:solidFill>
                  <a:srgbClr val="FF0000"/>
                </a:solidFill>
                <a:latin typeface="Arial" pitchFamily="34" charset="0"/>
                <a:ea typeface="宋体" panose="02010600030101010101" pitchFamily="2" charset="-122"/>
                <a:cs typeface="+mn-cs"/>
              </a:defRPr>
            </a:lvl5pPr>
            <a:lvl6pPr marL="2895600" indent="-609600" algn="l" defTabSz="914400" rtl="0" eaLnBrk="0" fontAlgn="base" latinLnBrk="0" hangingPunct="0">
              <a:spcBef>
                <a:spcPct val="0"/>
              </a:spcBef>
              <a:spcAft>
                <a:spcPct val="0"/>
              </a:spcAft>
              <a:defRPr b="1" kern="1200">
                <a:solidFill>
                  <a:srgbClr val="FF0000"/>
                </a:solidFill>
                <a:latin typeface="Arial" pitchFamily="34" charset="0"/>
                <a:ea typeface="宋体" panose="02010600030101010101" pitchFamily="2" charset="-122"/>
                <a:cs typeface="+mn-cs"/>
              </a:defRPr>
            </a:lvl6pPr>
            <a:lvl7pPr marL="3352800" indent="-609600" algn="l" defTabSz="914400" rtl="0" eaLnBrk="0" fontAlgn="base" latinLnBrk="0" hangingPunct="0">
              <a:spcBef>
                <a:spcPct val="0"/>
              </a:spcBef>
              <a:spcAft>
                <a:spcPct val="0"/>
              </a:spcAft>
              <a:defRPr b="1" kern="1200">
                <a:solidFill>
                  <a:srgbClr val="FF0000"/>
                </a:solidFill>
                <a:latin typeface="Arial" pitchFamily="34" charset="0"/>
                <a:ea typeface="宋体" panose="02010600030101010101" pitchFamily="2" charset="-122"/>
                <a:cs typeface="+mn-cs"/>
              </a:defRPr>
            </a:lvl7pPr>
            <a:lvl8pPr marL="3810000" indent="-609600" algn="l" defTabSz="914400" rtl="0" eaLnBrk="0" fontAlgn="base" latinLnBrk="0" hangingPunct="0">
              <a:spcBef>
                <a:spcPct val="0"/>
              </a:spcBef>
              <a:spcAft>
                <a:spcPct val="0"/>
              </a:spcAft>
              <a:defRPr b="1" kern="1200">
                <a:solidFill>
                  <a:srgbClr val="FF0000"/>
                </a:solidFill>
                <a:latin typeface="Arial" pitchFamily="34" charset="0"/>
                <a:ea typeface="宋体" panose="02010600030101010101" pitchFamily="2" charset="-122"/>
                <a:cs typeface="+mn-cs"/>
              </a:defRPr>
            </a:lvl8pPr>
            <a:lvl9pPr marL="4267200" indent="-609600" algn="l" defTabSz="914400" rtl="0" eaLnBrk="0" fontAlgn="base" latinLnBrk="0" hangingPunct="0">
              <a:spcBef>
                <a:spcPct val="0"/>
              </a:spcBef>
              <a:spcAft>
                <a:spcPct val="0"/>
              </a:spcAft>
              <a:defRPr b="1" kern="1200">
                <a:solidFill>
                  <a:srgbClr val="FF0000"/>
                </a:solidFill>
                <a:latin typeface="Arial" pitchFamily="34" charset="0"/>
                <a:ea typeface="宋体" panose="02010600030101010101" pitchFamily="2" charset="-122"/>
                <a:cs typeface="+mn-cs"/>
              </a:defRPr>
            </a:lvl9pPr>
          </a:lstStyle>
          <a:p>
            <a:pPr algn="ctr" eaLnBrk="1" hangingPunct="1"/>
            <a:r>
              <a:rPr lang="zh-CN" altLang="en-US" sz="3600">
                <a:solidFill>
                  <a:schemeClr val="tx1"/>
                </a:solidFill>
                <a:ea typeface="华文行楷" panose="02010800040101010101" pitchFamily="2" charset="-122"/>
              </a:rPr>
              <a:t>理想沉淀池原理</a:t>
            </a:r>
            <a:endParaRPr lang="zh-CN" altLang="en-US" sz="3600">
              <a:solidFill>
                <a:schemeClr val="tx1"/>
              </a:solidFill>
              <a:ea typeface="华文行楷" panose="02010800040101010101" pitchFamily="2" charset="-122"/>
            </a:endParaRPr>
          </a:p>
        </p:txBody>
      </p:sp>
      <p:sp>
        <p:nvSpPr>
          <p:cNvPr id="15365" name="AutoShape 6">
            <a:hlinkClick action="ppaction://hlinkshowjump?jump=nextslide" highlightClick="1"/>
          </p:cNvPr>
          <p:cNvSpPr>
            <a:spLocks noChangeArrowheads="1"/>
          </p:cNvSpPr>
          <p:nvPr/>
        </p:nvSpPr>
        <p:spPr bwMode="auto">
          <a:xfrm>
            <a:off x="8577263" y="6443663"/>
            <a:ext cx="566737" cy="414337"/>
          </a:xfrm>
          <a:prstGeom prst="actionButtonForwardNext">
            <a:avLst/>
          </a:prstGeom>
          <a:solidFill>
            <a:schemeClr val="accent1"/>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defPPr>
              <a:defRPr lang="zh-CN"/>
            </a:defPPr>
            <a:lvl1pPr algn="l" rtl="0" eaLnBrk="0" fontAlgn="base" hangingPunct="0">
              <a:spcBef>
                <a:spcPct val="20000"/>
              </a:spcBef>
              <a:spcAft>
                <a:spcPct val="0"/>
              </a:spcAft>
              <a:buChar char="•"/>
              <a:defRPr sz="3200" b="1" kern="1200">
                <a:solidFill>
                  <a:schemeClr val="tx1"/>
                </a:solidFill>
                <a:latin typeface="Arial" pitchFamily="34" charset="0"/>
                <a:ea typeface="宋体" panose="02010600030101010101" pitchFamily="2" charset="-122"/>
                <a:cs typeface="+mn-cs"/>
              </a:defRPr>
            </a:lvl1pPr>
            <a:lvl2pPr marL="742950" indent="-285750" algn="l" rtl="0" eaLnBrk="0" fontAlgn="base" hangingPunct="0">
              <a:spcBef>
                <a:spcPct val="20000"/>
              </a:spcBef>
              <a:spcAft>
                <a:spcPct val="0"/>
              </a:spcAft>
              <a:buChar char="–"/>
              <a:defRPr sz="2800" b="1" kern="1200">
                <a:solidFill>
                  <a:schemeClr val="tx1"/>
                </a:solidFill>
                <a:latin typeface="Arial" pitchFamily="34" charset="0"/>
                <a:ea typeface="宋体" panose="02010600030101010101" pitchFamily="2" charset="-122"/>
                <a:cs typeface="+mn-cs"/>
              </a:defRPr>
            </a:lvl2pPr>
            <a:lvl3pPr marL="1143000" indent="-228600" algn="l" rtl="0" eaLnBrk="0" fontAlgn="base" hangingPunct="0">
              <a:spcBef>
                <a:spcPct val="20000"/>
              </a:spcBef>
              <a:spcAft>
                <a:spcPct val="0"/>
              </a:spcAft>
              <a:buChar char="•"/>
              <a:defRPr sz="2400" b="1" kern="1200">
                <a:solidFill>
                  <a:schemeClr val="tx1"/>
                </a:solidFill>
                <a:latin typeface="Arial" pitchFamily="34" charset="0"/>
                <a:ea typeface="宋体" panose="02010600030101010101" pitchFamily="2" charset="-122"/>
                <a:cs typeface="+mn-cs"/>
              </a:defRPr>
            </a:lvl3pPr>
            <a:lvl4pPr marL="1600200" indent="-228600" algn="l" rtl="0" eaLnBrk="0" fontAlgn="base" hangingPunct="0">
              <a:spcBef>
                <a:spcPct val="20000"/>
              </a:spcBef>
              <a:spcAft>
                <a:spcPct val="0"/>
              </a:spcAft>
              <a:buChar char="–"/>
              <a:defRPr sz="2000" b="1" kern="1200">
                <a:solidFill>
                  <a:schemeClr val="tx1"/>
                </a:solidFill>
                <a:latin typeface="Arial" pitchFamily="34" charset="0"/>
                <a:ea typeface="宋体" panose="02010600030101010101" pitchFamily="2" charset="-122"/>
                <a:cs typeface="+mn-cs"/>
              </a:defRPr>
            </a:lvl4pPr>
            <a:lvl5pPr marL="2057400" indent="-228600" algn="l" rtl="0" eaLnBrk="0" fontAlgn="base" hangingPunct="0">
              <a:spcBef>
                <a:spcPct val="20000"/>
              </a:spcBef>
              <a:spcAft>
                <a:spcPct val="0"/>
              </a:spcAft>
              <a:buChar char="»"/>
              <a:defRPr sz="2000" b="1"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har char="»"/>
              <a:defRPr sz="2000" b="1"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har char="»"/>
              <a:defRPr sz="2000" b="1"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har char="»"/>
              <a:defRPr sz="2000" b="1"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har char="»"/>
              <a:defRPr sz="2000" b="1" kern="1200">
                <a:solidFill>
                  <a:schemeClr val="tx1"/>
                </a:solidFill>
                <a:latin typeface="Arial" pitchFamily="34" charset="0"/>
                <a:ea typeface="宋体" panose="02010600030101010101" pitchFamily="2" charset="-122"/>
                <a:cs typeface="+mn-cs"/>
              </a:defRPr>
            </a:lvl9pPr>
          </a:lstStyle>
          <a:p>
            <a:pPr eaLnBrk="1" hangingPunct="1">
              <a:spcBef>
                <a:spcPct val="50000"/>
              </a:spcBef>
              <a:buFontTx/>
              <a:buNone/>
            </a:pPr>
            <a:endParaRPr lang="zh-CN" altLang="en-US" sz="1800">
              <a:solidFill>
                <a:srgbClr val="FF0000"/>
              </a:solidFill>
            </a:endParaRPr>
          </a:p>
        </p:txBody>
      </p:sp>
    </p:spTree>
  </p:cSld>
  <p:clrMapOvr>
    <a:masterClrMapping/>
  </p:clrMapOvr>
  <p:transition>
    <p:fade thruBlk="1"/>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24" presetClass="entr" presetSubtype="0" dur="1" fill="hold" nodeType="clickEffect">
                                  <p:stCondLst>
                                    <p:cond delay="0"/>
                                  </p:stCondLst>
                                  <p:childTnLst>
                                    <p:set>
                                      <p:cBhvr>
                                        <p:cTn id="6" dur="1" fill="hold">
                                          <p:stCondLst>
                                            <p:cond delay="0"/>
                                          </p:stCondLst>
                                        </p:cTn>
                                        <p:tgtEl>
                                          <p:spTgt spid="35842">
                                            <p:txEl>
                                              <p:pRg st="0" end="0"/>
                                            </p:txEl>
                                          </p:spTgt>
                                        </p:tgtEl>
                                        <p:attrNameLst>
                                          <p:attrName>style.visibility</p:attrName>
                                        </p:attrNameLst>
                                      </p:cBhvr>
                                      <p:to>
                                        <p:strVal val="visible"/>
                                      </p:to>
                                    </p:set>
                                    <p:anim to="" calcmode="lin" valueType="num">
                                      <p:cBhvr>
                                        <p:cTn id="7" dur="1" fill="hold"/>
                                        <p:tgtEl>
                                          <p:spTgt spid="35842">
                                            <p:txEl>
                                              <p:pRg st="0" end="0"/>
                                            </p:txEl>
                                          </p:spTgt>
                                        </p:tgtEl>
                                      </p:cBhvr>
                                    </p:anim>
                                  </p:childTnLst>
                                </p:cTn>
                              </p:par>
                            </p:childTnLst>
                          </p:cTn>
                        </p:par>
                      </p:childTnLst>
                    </p:cTn>
                  </p:par>
                  <p:par>
                    <p:cTn id="8" fill="hold" nodeType="clickPar">
                      <p:stCondLst>
                        <p:cond delay="indefinite"/>
                      </p:stCondLst>
                      <p:childTnLst>
                        <p:par>
                          <p:cTn id="9" fill="hold">
                            <p:stCondLst>
                              <p:cond delay="0"/>
                            </p:stCondLst>
                            <p:childTnLst>
                              <p:par>
                                <p:cTn id="10" presetID="24" presetClass="entr" presetSubtype="0" dur="1" fill="hold" nodeType="clickEffect">
                                  <p:stCondLst>
                                    <p:cond delay="0"/>
                                  </p:stCondLst>
                                  <p:childTnLst>
                                    <p:set>
                                      <p:cBhvr>
                                        <p:cTn id="11" dur="1" fill="hold">
                                          <p:stCondLst>
                                            <p:cond delay="0"/>
                                          </p:stCondLst>
                                        </p:cTn>
                                        <p:tgtEl>
                                          <p:spTgt spid="35842">
                                            <p:txEl>
                                              <p:pRg st="1" end="1"/>
                                            </p:txEl>
                                          </p:spTgt>
                                        </p:tgtEl>
                                        <p:attrNameLst>
                                          <p:attrName>style.visibility</p:attrName>
                                        </p:attrNameLst>
                                      </p:cBhvr>
                                      <p:to>
                                        <p:strVal val="visible"/>
                                      </p:to>
                                    </p:set>
                                    <p:anim to="" calcmode="lin" valueType="num">
                                      <p:cBhvr>
                                        <p:cTn id="12" dur="1" fill="hold"/>
                                        <p:tgtEl>
                                          <p:spTgt spid="35842">
                                            <p:txEl>
                                              <p:pRg st="1" end="1"/>
                                            </p:txEl>
                                          </p:spTgt>
                                        </p:tgtEl>
                                      </p:cBhvr>
                                    </p:anim>
                                  </p:childTnLst>
                                </p:cTn>
                              </p:par>
                            </p:childTnLst>
                          </p:cTn>
                        </p:par>
                      </p:childTnLst>
                    </p:cTn>
                  </p:par>
                  <p:par>
                    <p:cTn id="13" fill="hold" nodeType="clickPar">
                      <p:stCondLst>
                        <p:cond delay="indefinite"/>
                      </p:stCondLst>
                      <p:childTnLst>
                        <p:par>
                          <p:cTn id="14" fill="hold">
                            <p:stCondLst>
                              <p:cond delay="0"/>
                            </p:stCondLst>
                            <p:childTnLst>
                              <p:par>
                                <p:cTn id="15" presetID="24" presetClass="entr" presetSubtype="0" dur="1" fill="hold" nodeType="clickEffect">
                                  <p:stCondLst>
                                    <p:cond delay="0"/>
                                  </p:stCondLst>
                                  <p:childTnLst>
                                    <p:set>
                                      <p:cBhvr>
                                        <p:cTn id="16" dur="1" fill="hold">
                                          <p:stCondLst>
                                            <p:cond delay="0"/>
                                          </p:stCondLst>
                                        </p:cTn>
                                        <p:tgtEl>
                                          <p:spTgt spid="35842">
                                            <p:txEl>
                                              <p:pRg st="2" end="2"/>
                                            </p:txEl>
                                          </p:spTgt>
                                        </p:tgtEl>
                                        <p:attrNameLst>
                                          <p:attrName>style.visibility</p:attrName>
                                        </p:attrNameLst>
                                      </p:cBhvr>
                                      <p:to>
                                        <p:strVal val="visible"/>
                                      </p:to>
                                    </p:set>
                                    <p:anim to="" calcmode="lin" valueType="num">
                                      <p:cBhvr>
                                        <p:cTn id="17" dur="1" fill="hold"/>
                                        <p:tgtEl>
                                          <p:spTgt spid="35842">
                                            <p:txEl>
                                              <p:pRg st="2" end="2"/>
                                            </p:txEl>
                                          </p:spTgt>
                                        </p:tgtEl>
                                      </p:cBhvr>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7410" name="Rectangle 4"/>
          <p:cNvSpPr>
            <a:spLocks noChangeArrowheads="1"/>
          </p:cNvSpPr>
          <p:nvPr/>
        </p:nvSpPr>
        <p:spPr bwMode="auto">
          <a:xfrm>
            <a:off x="63500" y="188913"/>
            <a:ext cx="5318125" cy="647700"/>
          </a:xfrm>
          <a:prstGeom prst="rect">
            <a:avLst/>
          </a:prstGeom>
          <a:solidFill>
            <a:schemeClr val="accent1"/>
          </a:solidFill>
          <a:ln w="38100" algn="ctr">
            <a:solidFill>
              <a:srgbClr val="FFFF00"/>
            </a:solidFill>
            <a:miter lim="800000"/>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defPPr>
              <a:defRPr lang="zh-CN"/>
            </a:defPPr>
            <a:lvl1pPr marL="609600" indent="-609600" algn="l" rtl="0" eaLnBrk="0" fontAlgn="base" hangingPunct="0">
              <a:spcBef>
                <a:spcPct val="0"/>
              </a:spcBef>
              <a:spcAft>
                <a:spcPct val="0"/>
              </a:spcAft>
              <a:defRPr b="1" kern="1200">
                <a:solidFill>
                  <a:srgbClr val="FF0000"/>
                </a:solidFill>
                <a:latin typeface="Arial" pitchFamily="34" charset="0"/>
                <a:ea typeface="宋体" panose="02010600030101010101" pitchFamily="2" charset="-122"/>
                <a:cs typeface="+mn-cs"/>
              </a:defRPr>
            </a:lvl1pPr>
            <a:lvl2pPr marL="1066800" indent="-609600" algn="l" rtl="0" eaLnBrk="0" fontAlgn="base" hangingPunct="0">
              <a:spcBef>
                <a:spcPct val="0"/>
              </a:spcBef>
              <a:spcAft>
                <a:spcPct val="0"/>
              </a:spcAft>
              <a:defRPr b="1" kern="1200">
                <a:solidFill>
                  <a:srgbClr val="FF0000"/>
                </a:solidFill>
                <a:latin typeface="Arial" pitchFamily="34" charset="0"/>
                <a:ea typeface="宋体" panose="02010600030101010101" pitchFamily="2" charset="-122"/>
                <a:cs typeface="+mn-cs"/>
              </a:defRPr>
            </a:lvl2pPr>
            <a:lvl3pPr marL="1524000" indent="-609600" algn="l" rtl="0" eaLnBrk="0" fontAlgn="base" hangingPunct="0">
              <a:spcBef>
                <a:spcPct val="0"/>
              </a:spcBef>
              <a:spcAft>
                <a:spcPct val="0"/>
              </a:spcAft>
              <a:defRPr b="1" kern="1200">
                <a:solidFill>
                  <a:srgbClr val="FF0000"/>
                </a:solidFill>
                <a:latin typeface="Arial" pitchFamily="34" charset="0"/>
                <a:ea typeface="宋体" panose="02010600030101010101" pitchFamily="2" charset="-122"/>
                <a:cs typeface="+mn-cs"/>
              </a:defRPr>
            </a:lvl3pPr>
            <a:lvl4pPr marL="1981200" indent="-609600" algn="l" rtl="0" eaLnBrk="0" fontAlgn="base" hangingPunct="0">
              <a:spcBef>
                <a:spcPct val="0"/>
              </a:spcBef>
              <a:spcAft>
                <a:spcPct val="0"/>
              </a:spcAft>
              <a:defRPr b="1" kern="1200">
                <a:solidFill>
                  <a:srgbClr val="FF0000"/>
                </a:solidFill>
                <a:latin typeface="Arial" pitchFamily="34" charset="0"/>
                <a:ea typeface="宋体" panose="02010600030101010101" pitchFamily="2" charset="-122"/>
                <a:cs typeface="+mn-cs"/>
              </a:defRPr>
            </a:lvl4pPr>
            <a:lvl5pPr marL="2438400" indent="-609600" algn="l" rtl="0" eaLnBrk="0" fontAlgn="base" hangingPunct="0">
              <a:spcBef>
                <a:spcPct val="0"/>
              </a:spcBef>
              <a:spcAft>
                <a:spcPct val="0"/>
              </a:spcAft>
              <a:defRPr b="1" kern="1200">
                <a:solidFill>
                  <a:srgbClr val="FF0000"/>
                </a:solidFill>
                <a:latin typeface="Arial" pitchFamily="34" charset="0"/>
                <a:ea typeface="宋体" panose="02010600030101010101" pitchFamily="2" charset="-122"/>
                <a:cs typeface="+mn-cs"/>
              </a:defRPr>
            </a:lvl5pPr>
            <a:lvl6pPr marL="2895600" indent="-609600" algn="l" defTabSz="914400" rtl="0" eaLnBrk="0" fontAlgn="base" latinLnBrk="0" hangingPunct="0">
              <a:spcBef>
                <a:spcPct val="0"/>
              </a:spcBef>
              <a:spcAft>
                <a:spcPct val="0"/>
              </a:spcAft>
              <a:defRPr b="1" kern="1200">
                <a:solidFill>
                  <a:srgbClr val="FF0000"/>
                </a:solidFill>
                <a:latin typeface="Arial" pitchFamily="34" charset="0"/>
                <a:ea typeface="宋体" panose="02010600030101010101" pitchFamily="2" charset="-122"/>
                <a:cs typeface="+mn-cs"/>
              </a:defRPr>
            </a:lvl6pPr>
            <a:lvl7pPr marL="3352800" indent="-609600" algn="l" defTabSz="914400" rtl="0" eaLnBrk="0" fontAlgn="base" latinLnBrk="0" hangingPunct="0">
              <a:spcBef>
                <a:spcPct val="0"/>
              </a:spcBef>
              <a:spcAft>
                <a:spcPct val="0"/>
              </a:spcAft>
              <a:defRPr b="1" kern="1200">
                <a:solidFill>
                  <a:srgbClr val="FF0000"/>
                </a:solidFill>
                <a:latin typeface="Arial" pitchFamily="34" charset="0"/>
                <a:ea typeface="宋体" panose="02010600030101010101" pitchFamily="2" charset="-122"/>
                <a:cs typeface="+mn-cs"/>
              </a:defRPr>
            </a:lvl7pPr>
            <a:lvl8pPr marL="3810000" indent="-609600" algn="l" defTabSz="914400" rtl="0" eaLnBrk="0" fontAlgn="base" latinLnBrk="0" hangingPunct="0">
              <a:spcBef>
                <a:spcPct val="0"/>
              </a:spcBef>
              <a:spcAft>
                <a:spcPct val="0"/>
              </a:spcAft>
              <a:defRPr b="1" kern="1200">
                <a:solidFill>
                  <a:srgbClr val="FF0000"/>
                </a:solidFill>
                <a:latin typeface="Arial" pitchFamily="34" charset="0"/>
                <a:ea typeface="宋体" panose="02010600030101010101" pitchFamily="2" charset="-122"/>
                <a:cs typeface="+mn-cs"/>
              </a:defRPr>
            </a:lvl8pPr>
            <a:lvl9pPr marL="4267200" indent="-609600" algn="l" defTabSz="914400" rtl="0" eaLnBrk="0" fontAlgn="base" latinLnBrk="0" hangingPunct="0">
              <a:spcBef>
                <a:spcPct val="0"/>
              </a:spcBef>
              <a:spcAft>
                <a:spcPct val="0"/>
              </a:spcAft>
              <a:defRPr b="1" kern="1200">
                <a:solidFill>
                  <a:srgbClr val="FF0000"/>
                </a:solidFill>
                <a:latin typeface="Arial" pitchFamily="34" charset="0"/>
                <a:ea typeface="宋体" panose="02010600030101010101" pitchFamily="2" charset="-122"/>
                <a:cs typeface="+mn-cs"/>
              </a:defRPr>
            </a:lvl9pPr>
          </a:lstStyle>
          <a:p>
            <a:pPr algn="ctr" eaLnBrk="1" hangingPunct="1"/>
            <a:r>
              <a:rPr lang="zh-CN" altLang="en-US" sz="3600">
                <a:solidFill>
                  <a:schemeClr val="tx1"/>
                </a:solidFill>
                <a:ea typeface="华文行楷" panose="02010800040101010101" pitchFamily="2" charset="-122"/>
              </a:rPr>
              <a:t>平流理想沉淀池</a:t>
            </a:r>
            <a:endParaRPr lang="zh-CN" altLang="en-US" sz="3600">
              <a:solidFill>
                <a:schemeClr val="tx1"/>
              </a:solidFill>
              <a:ea typeface="华文行楷" panose="02010800040101010101" pitchFamily="2" charset="-122"/>
            </a:endParaRPr>
          </a:p>
        </p:txBody>
      </p:sp>
      <p:sp>
        <p:nvSpPr>
          <p:cNvPr id="17411" name="Rectangle 6"/>
          <p:cNvSpPr>
            <a:spLocks noChangeArrowheads="1"/>
          </p:cNvSpPr>
          <p:nvPr/>
        </p:nvSpPr>
        <p:spPr bwMode="auto">
          <a:xfrm>
            <a:off x="415925" y="908050"/>
            <a:ext cx="7696200" cy="674688"/>
          </a:xfrm>
          <a:prstGeom prst="rect">
            <a:avLst/>
          </a:prstGeom>
          <a:solidFill>
            <a:schemeClr val="accent1"/>
          </a:solidFill>
          <a:ln w="28575" algn="ctr">
            <a:solidFill>
              <a:srgbClr val="FFFF00"/>
            </a:solidFill>
            <a:miter lim="800000"/>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nchor="ctr"/>
          <a:lstStyle>
            <a:defPPr>
              <a:defRPr lang="zh-CN"/>
            </a:defPPr>
            <a:lvl1pPr algn="l" rtl="0" eaLnBrk="0" fontAlgn="base" hangingPunct="0">
              <a:spcBef>
                <a:spcPct val="20000"/>
              </a:spcBef>
              <a:spcAft>
                <a:spcPct val="0"/>
              </a:spcAft>
              <a:buChar char="•"/>
              <a:defRPr sz="3200" b="1" kern="1200">
                <a:solidFill>
                  <a:schemeClr val="tx1"/>
                </a:solidFill>
                <a:latin typeface="Arial" pitchFamily="34" charset="0"/>
                <a:ea typeface="宋体" panose="02010600030101010101" pitchFamily="2" charset="-122"/>
                <a:cs typeface="+mn-cs"/>
              </a:defRPr>
            </a:lvl1pPr>
            <a:lvl2pPr marL="742950" indent="-285750" algn="l" rtl="0" eaLnBrk="0" fontAlgn="base" hangingPunct="0">
              <a:spcBef>
                <a:spcPct val="20000"/>
              </a:spcBef>
              <a:spcAft>
                <a:spcPct val="0"/>
              </a:spcAft>
              <a:buChar char="–"/>
              <a:defRPr sz="2800" b="1" kern="1200">
                <a:solidFill>
                  <a:schemeClr val="tx1"/>
                </a:solidFill>
                <a:latin typeface="Arial" pitchFamily="34" charset="0"/>
                <a:ea typeface="宋体" panose="02010600030101010101" pitchFamily="2" charset="-122"/>
                <a:cs typeface="+mn-cs"/>
              </a:defRPr>
            </a:lvl2pPr>
            <a:lvl3pPr marL="1143000" indent="-228600" algn="l" rtl="0" eaLnBrk="0" fontAlgn="base" hangingPunct="0">
              <a:spcBef>
                <a:spcPct val="20000"/>
              </a:spcBef>
              <a:spcAft>
                <a:spcPct val="0"/>
              </a:spcAft>
              <a:buChar char="•"/>
              <a:defRPr sz="2400" b="1" kern="1200">
                <a:solidFill>
                  <a:schemeClr val="tx1"/>
                </a:solidFill>
                <a:latin typeface="Arial" pitchFamily="34" charset="0"/>
                <a:ea typeface="宋体" panose="02010600030101010101" pitchFamily="2" charset="-122"/>
                <a:cs typeface="+mn-cs"/>
              </a:defRPr>
            </a:lvl3pPr>
            <a:lvl4pPr marL="1600200" indent="-228600" algn="l" rtl="0" eaLnBrk="0" fontAlgn="base" hangingPunct="0">
              <a:spcBef>
                <a:spcPct val="20000"/>
              </a:spcBef>
              <a:spcAft>
                <a:spcPct val="0"/>
              </a:spcAft>
              <a:buChar char="–"/>
              <a:defRPr sz="2000" b="1" kern="1200">
                <a:solidFill>
                  <a:schemeClr val="tx1"/>
                </a:solidFill>
                <a:latin typeface="Arial" pitchFamily="34" charset="0"/>
                <a:ea typeface="宋体" panose="02010600030101010101" pitchFamily="2" charset="-122"/>
                <a:cs typeface="+mn-cs"/>
              </a:defRPr>
            </a:lvl4pPr>
            <a:lvl5pPr marL="2057400" indent="-228600" algn="l" rtl="0" eaLnBrk="0" fontAlgn="base" hangingPunct="0">
              <a:spcBef>
                <a:spcPct val="20000"/>
              </a:spcBef>
              <a:spcAft>
                <a:spcPct val="0"/>
              </a:spcAft>
              <a:buChar char="»"/>
              <a:defRPr sz="2000" b="1"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har char="»"/>
              <a:defRPr sz="2000" b="1"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har char="»"/>
              <a:defRPr sz="2000" b="1"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har char="»"/>
              <a:defRPr sz="2000" b="1"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har char="»"/>
              <a:defRPr sz="2000" b="1" kern="1200">
                <a:solidFill>
                  <a:schemeClr val="tx1"/>
                </a:solidFill>
                <a:latin typeface="Arial" pitchFamily="34" charset="0"/>
                <a:ea typeface="宋体" panose="02010600030101010101" pitchFamily="2" charset="-122"/>
                <a:cs typeface="+mn-cs"/>
              </a:defRPr>
            </a:lvl9pPr>
          </a:lstStyle>
          <a:p>
            <a:pPr eaLnBrk="1" hangingPunct="1">
              <a:spcBef>
                <a:spcPct val="0"/>
              </a:spcBef>
              <a:buFontTx/>
              <a:buNone/>
            </a:pPr>
            <a:r>
              <a:rPr lang="zh-CN" altLang="en-US" sz="3600">
                <a:ea typeface="华文行楷" panose="02010800040101010101" pitchFamily="2" charset="-122"/>
              </a:rPr>
              <a:t>流入区、沉淀区、流出区、污泥区</a:t>
            </a:r>
            <a:endParaRPr lang="zh-CN" altLang="en-US" sz="3600">
              <a:ea typeface="华文行楷" panose="02010800040101010101" pitchFamily="2" charset="-122"/>
            </a:endParaRPr>
          </a:p>
        </p:txBody>
      </p:sp>
      <p:sp>
        <p:nvSpPr>
          <p:cNvPr id="17412" name="AutoShape 8"/>
          <p:cNvSpPr>
            <a:spLocks noChangeArrowheads="1"/>
          </p:cNvSpPr>
          <p:nvPr/>
        </p:nvSpPr>
        <p:spPr bwMode="auto">
          <a:xfrm>
            <a:off x="8839200" y="6553200"/>
            <a:ext cx="304800" cy="304800"/>
          </a:xfrm>
          <a:prstGeom prst="actionButtonForwardNext">
            <a:avLst/>
          </a:prstGeom>
          <a:solidFill>
            <a:schemeClr val="accent1"/>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defPPr>
              <a:defRPr lang="zh-CN"/>
            </a:defPPr>
            <a:lvl1pPr algn="l" rtl="0" eaLnBrk="0" fontAlgn="base" hangingPunct="0">
              <a:spcBef>
                <a:spcPct val="20000"/>
              </a:spcBef>
              <a:spcAft>
                <a:spcPct val="0"/>
              </a:spcAft>
              <a:buChar char="•"/>
              <a:defRPr sz="3200" b="1" kern="1200">
                <a:solidFill>
                  <a:schemeClr val="tx1"/>
                </a:solidFill>
                <a:latin typeface="Arial" pitchFamily="34" charset="0"/>
                <a:ea typeface="宋体" panose="02010600030101010101" pitchFamily="2" charset="-122"/>
                <a:cs typeface="+mn-cs"/>
              </a:defRPr>
            </a:lvl1pPr>
            <a:lvl2pPr marL="742950" indent="-285750" algn="l" rtl="0" eaLnBrk="0" fontAlgn="base" hangingPunct="0">
              <a:spcBef>
                <a:spcPct val="20000"/>
              </a:spcBef>
              <a:spcAft>
                <a:spcPct val="0"/>
              </a:spcAft>
              <a:buChar char="–"/>
              <a:defRPr sz="2800" b="1" kern="1200">
                <a:solidFill>
                  <a:schemeClr val="tx1"/>
                </a:solidFill>
                <a:latin typeface="Arial" pitchFamily="34" charset="0"/>
                <a:ea typeface="宋体" panose="02010600030101010101" pitchFamily="2" charset="-122"/>
                <a:cs typeface="+mn-cs"/>
              </a:defRPr>
            </a:lvl2pPr>
            <a:lvl3pPr marL="1143000" indent="-228600" algn="l" rtl="0" eaLnBrk="0" fontAlgn="base" hangingPunct="0">
              <a:spcBef>
                <a:spcPct val="20000"/>
              </a:spcBef>
              <a:spcAft>
                <a:spcPct val="0"/>
              </a:spcAft>
              <a:buChar char="•"/>
              <a:defRPr sz="2400" b="1" kern="1200">
                <a:solidFill>
                  <a:schemeClr val="tx1"/>
                </a:solidFill>
                <a:latin typeface="Arial" pitchFamily="34" charset="0"/>
                <a:ea typeface="宋体" panose="02010600030101010101" pitchFamily="2" charset="-122"/>
                <a:cs typeface="+mn-cs"/>
              </a:defRPr>
            </a:lvl3pPr>
            <a:lvl4pPr marL="1600200" indent="-228600" algn="l" rtl="0" eaLnBrk="0" fontAlgn="base" hangingPunct="0">
              <a:spcBef>
                <a:spcPct val="20000"/>
              </a:spcBef>
              <a:spcAft>
                <a:spcPct val="0"/>
              </a:spcAft>
              <a:buChar char="–"/>
              <a:defRPr sz="2000" b="1" kern="1200">
                <a:solidFill>
                  <a:schemeClr val="tx1"/>
                </a:solidFill>
                <a:latin typeface="Arial" pitchFamily="34" charset="0"/>
                <a:ea typeface="宋体" panose="02010600030101010101" pitchFamily="2" charset="-122"/>
                <a:cs typeface="+mn-cs"/>
              </a:defRPr>
            </a:lvl4pPr>
            <a:lvl5pPr marL="2057400" indent="-228600" algn="l" rtl="0" eaLnBrk="0" fontAlgn="base" hangingPunct="0">
              <a:spcBef>
                <a:spcPct val="20000"/>
              </a:spcBef>
              <a:spcAft>
                <a:spcPct val="0"/>
              </a:spcAft>
              <a:buChar char="»"/>
              <a:defRPr sz="2000" b="1"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har char="»"/>
              <a:defRPr sz="2000" b="1"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har char="»"/>
              <a:defRPr sz="2000" b="1"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har char="»"/>
              <a:defRPr sz="2000" b="1"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har char="»"/>
              <a:defRPr sz="2000" b="1" kern="1200">
                <a:solidFill>
                  <a:schemeClr val="tx1"/>
                </a:solidFill>
                <a:latin typeface="Arial" pitchFamily="34" charset="0"/>
                <a:ea typeface="宋体" panose="02010600030101010101" pitchFamily="2" charset="-122"/>
                <a:cs typeface="+mn-cs"/>
              </a:defRPr>
            </a:lvl9pPr>
          </a:lstStyle>
          <a:p>
            <a:pPr eaLnBrk="1" hangingPunct="1">
              <a:spcBef>
                <a:spcPct val="50000"/>
              </a:spcBef>
              <a:buFontTx/>
              <a:buNone/>
            </a:pPr>
            <a:endParaRPr lang="zh-CN" altLang="en-US" sz="1800">
              <a:solidFill>
                <a:srgbClr val="FF0000"/>
              </a:solidFill>
            </a:endParaRPr>
          </a:p>
        </p:txBody>
      </p:sp>
      <p:sp>
        <p:nvSpPr>
          <p:cNvPr id="17413" name="AutoShape 13">
            <a:hlinkClick action="ppaction://hlinkshowjump?jump=previousslide" highlightClick="1"/>
          </p:cNvPr>
          <p:cNvSpPr>
            <a:spLocks noChangeArrowheads="1"/>
          </p:cNvSpPr>
          <p:nvPr/>
        </p:nvSpPr>
        <p:spPr bwMode="auto">
          <a:xfrm>
            <a:off x="8621713" y="6488113"/>
            <a:ext cx="519112" cy="369887"/>
          </a:xfrm>
          <a:prstGeom prst="actionButtonBackPrevious">
            <a:avLst/>
          </a:prstGeom>
          <a:solidFill>
            <a:schemeClr val="accent1"/>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defPPr>
              <a:defRPr lang="zh-CN"/>
            </a:defPPr>
            <a:lvl1pPr algn="l" rtl="0" eaLnBrk="0" fontAlgn="base" hangingPunct="0">
              <a:spcBef>
                <a:spcPct val="20000"/>
              </a:spcBef>
              <a:spcAft>
                <a:spcPct val="0"/>
              </a:spcAft>
              <a:buChar char="•"/>
              <a:defRPr sz="3200" b="1" kern="1200">
                <a:solidFill>
                  <a:schemeClr val="tx1"/>
                </a:solidFill>
                <a:latin typeface="Arial" pitchFamily="34" charset="0"/>
                <a:ea typeface="宋体" panose="02010600030101010101" pitchFamily="2" charset="-122"/>
                <a:cs typeface="+mn-cs"/>
              </a:defRPr>
            </a:lvl1pPr>
            <a:lvl2pPr marL="742950" indent="-285750" algn="l" rtl="0" eaLnBrk="0" fontAlgn="base" hangingPunct="0">
              <a:spcBef>
                <a:spcPct val="20000"/>
              </a:spcBef>
              <a:spcAft>
                <a:spcPct val="0"/>
              </a:spcAft>
              <a:buChar char="–"/>
              <a:defRPr sz="2800" b="1" kern="1200">
                <a:solidFill>
                  <a:schemeClr val="tx1"/>
                </a:solidFill>
                <a:latin typeface="Arial" pitchFamily="34" charset="0"/>
                <a:ea typeface="宋体" panose="02010600030101010101" pitchFamily="2" charset="-122"/>
                <a:cs typeface="+mn-cs"/>
              </a:defRPr>
            </a:lvl2pPr>
            <a:lvl3pPr marL="1143000" indent="-228600" algn="l" rtl="0" eaLnBrk="0" fontAlgn="base" hangingPunct="0">
              <a:spcBef>
                <a:spcPct val="20000"/>
              </a:spcBef>
              <a:spcAft>
                <a:spcPct val="0"/>
              </a:spcAft>
              <a:buChar char="•"/>
              <a:defRPr sz="2400" b="1" kern="1200">
                <a:solidFill>
                  <a:schemeClr val="tx1"/>
                </a:solidFill>
                <a:latin typeface="Arial" pitchFamily="34" charset="0"/>
                <a:ea typeface="宋体" panose="02010600030101010101" pitchFamily="2" charset="-122"/>
                <a:cs typeface="+mn-cs"/>
              </a:defRPr>
            </a:lvl3pPr>
            <a:lvl4pPr marL="1600200" indent="-228600" algn="l" rtl="0" eaLnBrk="0" fontAlgn="base" hangingPunct="0">
              <a:spcBef>
                <a:spcPct val="20000"/>
              </a:spcBef>
              <a:spcAft>
                <a:spcPct val="0"/>
              </a:spcAft>
              <a:buChar char="–"/>
              <a:defRPr sz="2000" b="1" kern="1200">
                <a:solidFill>
                  <a:schemeClr val="tx1"/>
                </a:solidFill>
                <a:latin typeface="Arial" pitchFamily="34" charset="0"/>
                <a:ea typeface="宋体" panose="02010600030101010101" pitchFamily="2" charset="-122"/>
                <a:cs typeface="+mn-cs"/>
              </a:defRPr>
            </a:lvl4pPr>
            <a:lvl5pPr marL="2057400" indent="-228600" algn="l" rtl="0" eaLnBrk="0" fontAlgn="base" hangingPunct="0">
              <a:spcBef>
                <a:spcPct val="20000"/>
              </a:spcBef>
              <a:spcAft>
                <a:spcPct val="0"/>
              </a:spcAft>
              <a:buChar char="»"/>
              <a:defRPr sz="2000" b="1"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har char="»"/>
              <a:defRPr sz="2000" b="1"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har char="»"/>
              <a:defRPr sz="2000" b="1"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har char="»"/>
              <a:defRPr sz="2000" b="1"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har char="»"/>
              <a:defRPr sz="2000" b="1" kern="1200">
                <a:solidFill>
                  <a:schemeClr val="tx1"/>
                </a:solidFill>
                <a:latin typeface="Arial" pitchFamily="34" charset="0"/>
                <a:ea typeface="宋体" panose="02010600030101010101" pitchFamily="2" charset="-122"/>
                <a:cs typeface="+mn-cs"/>
              </a:defRPr>
            </a:lvl9pPr>
          </a:lstStyle>
          <a:p>
            <a:pPr eaLnBrk="1" hangingPunct="1">
              <a:spcBef>
                <a:spcPct val="50000"/>
              </a:spcBef>
              <a:buFontTx/>
              <a:buNone/>
            </a:pPr>
            <a:endParaRPr lang="zh-CN" altLang="en-US" sz="1800">
              <a:solidFill>
                <a:srgbClr val="FF0000"/>
              </a:solidFill>
            </a:endParaRPr>
          </a:p>
        </p:txBody>
      </p:sp>
      <p:pic>
        <p:nvPicPr>
          <p:cNvPr id="17414" name="图片 3"/>
          <p:cNvPicPr>
            <a:picLocks noChangeAspect="1"/>
          </p:cNvPicPr>
          <p:nvPr/>
        </p:nvPicPr>
        <p:blipFill>
          <a:blip r:embed="rId2">
            <a:extLst>
              <a:ext uri="{28A0092B-C50C-407E-A947-70E740481C1C}">
                <a14:useLocalDpi xmlns:a14="http://schemas.microsoft.com/office/drawing/2010/main" val="0"/>
              </a:ext>
            </a:extLst>
          </a:blip>
          <a:stretch>
            <a:fillRect/>
          </a:stretch>
        </p:blipFill>
        <p:spPr bwMode="auto">
          <a:xfrm>
            <a:off x="63500" y="1687513"/>
            <a:ext cx="8775700" cy="48323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6386" name="Rectangle 2"/>
          <p:cNvSpPr>
            <a:spLocks noChangeArrowheads="1"/>
          </p:cNvSpPr>
          <p:nvPr/>
        </p:nvSpPr>
        <p:spPr bwMode="auto">
          <a:xfrm>
            <a:off x="2511425" y="314325"/>
            <a:ext cx="4121150" cy="544513"/>
          </a:xfrm>
          <a:prstGeom prst="rect">
            <a:avLst/>
          </a:prstGeom>
          <a:solidFill>
            <a:srgbClr val="CCECFF"/>
          </a:solidFill>
          <a:ln w="25400" algn="ctr">
            <a:solidFill>
              <a:schemeClr val="tx1"/>
            </a:solidFill>
            <a:miter lim="800000"/>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defPPr>
              <a:defRPr lang="zh-CN"/>
            </a:defPPr>
            <a:lvl1pPr algn="l" rtl="0" eaLnBrk="0" fontAlgn="base" hangingPunct="0">
              <a:spcBef>
                <a:spcPct val="20000"/>
              </a:spcBef>
              <a:spcAft>
                <a:spcPct val="0"/>
              </a:spcAft>
              <a:buChar char="•"/>
              <a:defRPr sz="3200" b="1" kern="1200">
                <a:solidFill>
                  <a:schemeClr val="tx1"/>
                </a:solidFill>
                <a:latin typeface="Arial" pitchFamily="34" charset="0"/>
                <a:ea typeface="宋体" panose="02010600030101010101" pitchFamily="2" charset="-122"/>
                <a:cs typeface="+mn-cs"/>
              </a:defRPr>
            </a:lvl1pPr>
            <a:lvl2pPr marL="742950" indent="-285750" algn="l" rtl="0" eaLnBrk="0" fontAlgn="base" hangingPunct="0">
              <a:spcBef>
                <a:spcPct val="20000"/>
              </a:spcBef>
              <a:spcAft>
                <a:spcPct val="0"/>
              </a:spcAft>
              <a:buChar char="–"/>
              <a:defRPr sz="2800" b="1" kern="1200">
                <a:solidFill>
                  <a:schemeClr val="tx1"/>
                </a:solidFill>
                <a:latin typeface="Arial" pitchFamily="34" charset="0"/>
                <a:ea typeface="宋体" panose="02010600030101010101" pitchFamily="2" charset="-122"/>
                <a:cs typeface="+mn-cs"/>
              </a:defRPr>
            </a:lvl2pPr>
            <a:lvl3pPr marL="1143000" indent="-228600" algn="l" rtl="0" eaLnBrk="0" fontAlgn="base" hangingPunct="0">
              <a:spcBef>
                <a:spcPct val="20000"/>
              </a:spcBef>
              <a:spcAft>
                <a:spcPct val="0"/>
              </a:spcAft>
              <a:buChar char="•"/>
              <a:defRPr sz="2400" b="1" kern="1200">
                <a:solidFill>
                  <a:schemeClr val="tx1"/>
                </a:solidFill>
                <a:latin typeface="Arial" pitchFamily="34" charset="0"/>
                <a:ea typeface="宋体" panose="02010600030101010101" pitchFamily="2" charset="-122"/>
                <a:cs typeface="+mn-cs"/>
              </a:defRPr>
            </a:lvl3pPr>
            <a:lvl4pPr marL="1600200" indent="-228600" algn="l" rtl="0" eaLnBrk="0" fontAlgn="base" hangingPunct="0">
              <a:spcBef>
                <a:spcPct val="20000"/>
              </a:spcBef>
              <a:spcAft>
                <a:spcPct val="0"/>
              </a:spcAft>
              <a:buChar char="–"/>
              <a:defRPr sz="2000" b="1" kern="1200">
                <a:solidFill>
                  <a:schemeClr val="tx1"/>
                </a:solidFill>
                <a:latin typeface="Arial" pitchFamily="34" charset="0"/>
                <a:ea typeface="宋体" panose="02010600030101010101" pitchFamily="2" charset="-122"/>
                <a:cs typeface="+mn-cs"/>
              </a:defRPr>
            </a:lvl4pPr>
            <a:lvl5pPr marL="2057400" indent="-228600" algn="l" rtl="0" eaLnBrk="0" fontAlgn="base" hangingPunct="0">
              <a:spcBef>
                <a:spcPct val="20000"/>
              </a:spcBef>
              <a:spcAft>
                <a:spcPct val="0"/>
              </a:spcAft>
              <a:buChar char="»"/>
              <a:defRPr sz="2000" b="1"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har char="»"/>
              <a:defRPr sz="2000" b="1"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har char="»"/>
              <a:defRPr sz="2000" b="1"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har char="»"/>
              <a:defRPr sz="2000" b="1"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har char="»"/>
              <a:defRPr sz="2000" b="1" kern="1200">
                <a:solidFill>
                  <a:schemeClr val="tx1"/>
                </a:solidFill>
                <a:latin typeface="Arial" pitchFamily="34" charset="0"/>
                <a:ea typeface="宋体" panose="02010600030101010101" pitchFamily="2" charset="-122"/>
                <a:cs typeface="+mn-cs"/>
              </a:defRPr>
            </a:lvl9pPr>
          </a:lstStyle>
          <a:p>
            <a:pPr algn="ctr" eaLnBrk="1" hangingPunct="1">
              <a:spcBef>
                <a:spcPct val="0"/>
              </a:spcBef>
              <a:buFontTx/>
              <a:buNone/>
            </a:pPr>
            <a:r>
              <a:rPr lang="zh-CN" altLang="en-US" sz="2800">
                <a:solidFill>
                  <a:srgbClr val="003366"/>
                </a:solidFill>
                <a:latin typeface="Times New Roman" panose="02020603050405020304" pitchFamily="18" charset="0"/>
                <a:ea typeface="华文新魏" panose="02010800040101010101" pitchFamily="2" charset="-122"/>
              </a:rPr>
              <a:t>当某一颗粒进入沉淀池后</a:t>
            </a:r>
            <a:endParaRPr lang="zh-CN" altLang="en-US" sz="2800">
              <a:solidFill>
                <a:srgbClr val="003366"/>
              </a:solidFill>
              <a:latin typeface="Times New Roman" panose="02020603050405020304" pitchFamily="18" charset="0"/>
              <a:ea typeface="华文新魏" panose="02010800040101010101" pitchFamily="2" charset="-122"/>
            </a:endParaRPr>
          </a:p>
        </p:txBody>
      </p:sp>
      <p:sp>
        <p:nvSpPr>
          <p:cNvPr id="16387" name="Rectangle 3"/>
          <p:cNvSpPr>
            <a:spLocks noChangeArrowheads="1"/>
          </p:cNvSpPr>
          <p:nvPr/>
        </p:nvSpPr>
        <p:spPr bwMode="auto">
          <a:xfrm>
            <a:off x="5111750" y="1719263"/>
            <a:ext cx="3748088" cy="1825625"/>
          </a:xfrm>
          <a:prstGeom prst="rect">
            <a:avLst/>
          </a:prstGeom>
          <a:solidFill>
            <a:srgbClr val="CCCCFF"/>
          </a:solidFill>
          <a:ln w="25400" algn="ctr">
            <a:solidFill>
              <a:schemeClr val="tx1"/>
            </a:solidFill>
            <a:miter lim="800000"/>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defPPr>
              <a:defRPr lang="zh-CN"/>
            </a:defPPr>
            <a:lvl1pPr algn="l" rtl="0" eaLnBrk="0" fontAlgn="base" hangingPunct="0">
              <a:spcBef>
                <a:spcPct val="20000"/>
              </a:spcBef>
              <a:spcAft>
                <a:spcPct val="0"/>
              </a:spcAft>
              <a:buChar char="•"/>
              <a:defRPr sz="3200" b="1" kern="1200">
                <a:solidFill>
                  <a:schemeClr val="tx1"/>
                </a:solidFill>
                <a:latin typeface="Arial" pitchFamily="34" charset="0"/>
                <a:ea typeface="宋体" panose="02010600030101010101" pitchFamily="2" charset="-122"/>
                <a:cs typeface="+mn-cs"/>
              </a:defRPr>
            </a:lvl1pPr>
            <a:lvl2pPr marL="742950" indent="-285750" algn="l" rtl="0" eaLnBrk="0" fontAlgn="base" hangingPunct="0">
              <a:spcBef>
                <a:spcPct val="20000"/>
              </a:spcBef>
              <a:spcAft>
                <a:spcPct val="0"/>
              </a:spcAft>
              <a:buChar char="–"/>
              <a:defRPr sz="2800" b="1" kern="1200">
                <a:solidFill>
                  <a:schemeClr val="tx1"/>
                </a:solidFill>
                <a:latin typeface="Arial" pitchFamily="34" charset="0"/>
                <a:ea typeface="宋体" panose="02010600030101010101" pitchFamily="2" charset="-122"/>
                <a:cs typeface="+mn-cs"/>
              </a:defRPr>
            </a:lvl2pPr>
            <a:lvl3pPr marL="1143000" indent="-228600" algn="l" rtl="0" eaLnBrk="0" fontAlgn="base" hangingPunct="0">
              <a:spcBef>
                <a:spcPct val="20000"/>
              </a:spcBef>
              <a:spcAft>
                <a:spcPct val="0"/>
              </a:spcAft>
              <a:buChar char="•"/>
              <a:defRPr sz="2400" b="1" kern="1200">
                <a:solidFill>
                  <a:schemeClr val="tx1"/>
                </a:solidFill>
                <a:latin typeface="Arial" pitchFamily="34" charset="0"/>
                <a:ea typeface="宋体" panose="02010600030101010101" pitchFamily="2" charset="-122"/>
                <a:cs typeface="+mn-cs"/>
              </a:defRPr>
            </a:lvl3pPr>
            <a:lvl4pPr marL="1600200" indent="-228600" algn="l" rtl="0" eaLnBrk="0" fontAlgn="base" hangingPunct="0">
              <a:spcBef>
                <a:spcPct val="20000"/>
              </a:spcBef>
              <a:spcAft>
                <a:spcPct val="0"/>
              </a:spcAft>
              <a:buChar char="–"/>
              <a:defRPr sz="2000" b="1" kern="1200">
                <a:solidFill>
                  <a:schemeClr val="tx1"/>
                </a:solidFill>
                <a:latin typeface="Arial" pitchFamily="34" charset="0"/>
                <a:ea typeface="宋体" panose="02010600030101010101" pitchFamily="2" charset="-122"/>
                <a:cs typeface="+mn-cs"/>
              </a:defRPr>
            </a:lvl4pPr>
            <a:lvl5pPr marL="2057400" indent="-228600" algn="l" rtl="0" eaLnBrk="0" fontAlgn="base" hangingPunct="0">
              <a:spcBef>
                <a:spcPct val="20000"/>
              </a:spcBef>
              <a:spcAft>
                <a:spcPct val="0"/>
              </a:spcAft>
              <a:buChar char="»"/>
              <a:defRPr sz="2000" b="1"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har char="»"/>
              <a:defRPr sz="2000" b="1"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har char="»"/>
              <a:defRPr sz="2000" b="1"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har char="»"/>
              <a:defRPr sz="2000" b="1"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har char="»"/>
              <a:defRPr sz="2000" b="1" kern="1200">
                <a:solidFill>
                  <a:schemeClr val="tx1"/>
                </a:solidFill>
                <a:latin typeface="Arial" pitchFamily="34" charset="0"/>
                <a:ea typeface="宋体" panose="02010600030101010101" pitchFamily="2" charset="-122"/>
                <a:cs typeface="+mn-cs"/>
              </a:defRPr>
            </a:lvl9pPr>
          </a:lstStyle>
          <a:p>
            <a:pPr algn="ctr" eaLnBrk="1" hangingPunct="1">
              <a:spcBef>
                <a:spcPct val="0"/>
              </a:spcBef>
              <a:buFontTx/>
              <a:buNone/>
            </a:pPr>
            <a:r>
              <a:rPr lang="zh-CN" altLang="en-US" sz="2800">
                <a:solidFill>
                  <a:srgbClr val="003366"/>
                </a:solidFill>
                <a:latin typeface="Times New Roman" panose="02020603050405020304" pitchFamily="18" charset="0"/>
                <a:ea typeface="华文新魏" panose="02010800040101010101" pitchFamily="2" charset="-122"/>
              </a:rPr>
              <a:t>另一方面，颗粒在重力作用下沿垂直方向下沉，其沉速即是颗粒的自由沉降速度</a:t>
            </a:r>
            <a:r>
              <a:rPr lang="en-US" altLang="zh-CN" sz="2800">
                <a:solidFill>
                  <a:srgbClr val="003366"/>
                </a:solidFill>
                <a:latin typeface="Times New Roman" panose="02020603050405020304" pitchFamily="18" charset="0"/>
                <a:ea typeface="华文新魏" panose="02010800040101010101" pitchFamily="2" charset="-122"/>
              </a:rPr>
              <a:t>u</a:t>
            </a:r>
            <a:r>
              <a:rPr lang="zh-CN" altLang="en-US" sz="2800">
                <a:solidFill>
                  <a:srgbClr val="003366"/>
                </a:solidFill>
                <a:latin typeface="Times New Roman" panose="02020603050405020304" pitchFamily="18" charset="0"/>
                <a:ea typeface="华文新魏" panose="02010800040101010101" pitchFamily="2" charset="-122"/>
              </a:rPr>
              <a:t>。</a:t>
            </a:r>
            <a:endParaRPr lang="zh-CN" altLang="en-US" sz="2800">
              <a:solidFill>
                <a:srgbClr val="003366"/>
              </a:solidFill>
              <a:latin typeface="Times New Roman" panose="02020603050405020304" pitchFamily="18" charset="0"/>
              <a:ea typeface="华文新魏" panose="02010800040101010101" pitchFamily="2" charset="-122"/>
            </a:endParaRPr>
          </a:p>
        </p:txBody>
      </p:sp>
      <p:grpSp>
        <p:nvGrpSpPr>
          <p:cNvPr id="16388" name="Group 4"/>
          <p:cNvGrpSpPr/>
          <p:nvPr/>
        </p:nvGrpSpPr>
        <p:grpSpPr>
          <a:xfrm>
            <a:off x="107950" y="990600"/>
            <a:ext cx="6985000" cy="2438400"/>
            <a:chOff x="68" y="572"/>
            <a:chExt cx="4400" cy="1536"/>
          </a:xfrm>
        </p:grpSpPr>
        <p:sp>
          <p:nvSpPr>
            <p:cNvPr id="16395" name="Rectangle 5"/>
            <p:cNvSpPr>
              <a:spLocks noChangeArrowheads="1"/>
            </p:cNvSpPr>
            <p:nvPr/>
          </p:nvSpPr>
          <p:spPr bwMode="auto">
            <a:xfrm>
              <a:off x="68" y="958"/>
              <a:ext cx="2064" cy="1150"/>
            </a:xfrm>
            <a:prstGeom prst="rect">
              <a:avLst/>
            </a:prstGeom>
            <a:solidFill>
              <a:srgbClr val="CCCCFF"/>
            </a:solidFill>
            <a:ln w="25400" algn="ctr">
              <a:solidFill>
                <a:schemeClr val="tx1"/>
              </a:solidFill>
              <a:miter lim="800000"/>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defPPr>
                <a:defRPr lang="zh-CN"/>
              </a:defPPr>
              <a:lvl1pPr algn="l" rtl="0" eaLnBrk="0" fontAlgn="base" hangingPunct="0">
                <a:spcBef>
                  <a:spcPct val="20000"/>
                </a:spcBef>
                <a:spcAft>
                  <a:spcPct val="0"/>
                </a:spcAft>
                <a:buChar char="•"/>
                <a:defRPr sz="3200" b="1" kern="1200">
                  <a:solidFill>
                    <a:schemeClr val="tx1"/>
                  </a:solidFill>
                  <a:latin typeface="Arial" pitchFamily="34" charset="0"/>
                  <a:ea typeface="宋体" panose="02010600030101010101" pitchFamily="2" charset="-122"/>
                  <a:cs typeface="+mn-cs"/>
                </a:defRPr>
              </a:lvl1pPr>
              <a:lvl2pPr marL="742950" indent="-285750" algn="l" rtl="0" eaLnBrk="0" fontAlgn="base" hangingPunct="0">
                <a:spcBef>
                  <a:spcPct val="20000"/>
                </a:spcBef>
                <a:spcAft>
                  <a:spcPct val="0"/>
                </a:spcAft>
                <a:buChar char="–"/>
                <a:defRPr sz="2800" b="1" kern="1200">
                  <a:solidFill>
                    <a:schemeClr val="tx1"/>
                  </a:solidFill>
                  <a:latin typeface="Arial" pitchFamily="34" charset="0"/>
                  <a:ea typeface="宋体" panose="02010600030101010101" pitchFamily="2" charset="-122"/>
                  <a:cs typeface="+mn-cs"/>
                </a:defRPr>
              </a:lvl2pPr>
              <a:lvl3pPr marL="1143000" indent="-228600" algn="l" rtl="0" eaLnBrk="0" fontAlgn="base" hangingPunct="0">
                <a:spcBef>
                  <a:spcPct val="20000"/>
                </a:spcBef>
                <a:spcAft>
                  <a:spcPct val="0"/>
                </a:spcAft>
                <a:buChar char="•"/>
                <a:defRPr sz="2400" b="1" kern="1200">
                  <a:solidFill>
                    <a:schemeClr val="tx1"/>
                  </a:solidFill>
                  <a:latin typeface="Arial" pitchFamily="34" charset="0"/>
                  <a:ea typeface="宋体" panose="02010600030101010101" pitchFamily="2" charset="-122"/>
                  <a:cs typeface="+mn-cs"/>
                </a:defRPr>
              </a:lvl3pPr>
              <a:lvl4pPr marL="1600200" indent="-228600" algn="l" rtl="0" eaLnBrk="0" fontAlgn="base" hangingPunct="0">
                <a:spcBef>
                  <a:spcPct val="20000"/>
                </a:spcBef>
                <a:spcAft>
                  <a:spcPct val="0"/>
                </a:spcAft>
                <a:buChar char="–"/>
                <a:defRPr sz="2000" b="1" kern="1200">
                  <a:solidFill>
                    <a:schemeClr val="tx1"/>
                  </a:solidFill>
                  <a:latin typeface="Arial" pitchFamily="34" charset="0"/>
                  <a:ea typeface="宋体" panose="02010600030101010101" pitchFamily="2" charset="-122"/>
                  <a:cs typeface="+mn-cs"/>
                </a:defRPr>
              </a:lvl4pPr>
              <a:lvl5pPr marL="2057400" indent="-228600" algn="l" rtl="0" eaLnBrk="0" fontAlgn="base" hangingPunct="0">
                <a:spcBef>
                  <a:spcPct val="20000"/>
                </a:spcBef>
                <a:spcAft>
                  <a:spcPct val="0"/>
                </a:spcAft>
                <a:buChar char="»"/>
                <a:defRPr sz="2000" b="1"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har char="»"/>
                <a:defRPr sz="2000" b="1"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har char="»"/>
                <a:defRPr sz="2000" b="1"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har char="»"/>
                <a:defRPr sz="2000" b="1"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har char="»"/>
                <a:defRPr sz="2000" b="1" kern="1200">
                  <a:solidFill>
                    <a:schemeClr val="tx1"/>
                  </a:solidFill>
                  <a:latin typeface="Arial" pitchFamily="34" charset="0"/>
                  <a:ea typeface="宋体" panose="02010600030101010101" pitchFamily="2" charset="-122"/>
                  <a:cs typeface="+mn-cs"/>
                </a:defRPr>
              </a:lvl9pPr>
            </a:lstStyle>
            <a:p>
              <a:pPr algn="ctr" eaLnBrk="1" hangingPunct="1">
                <a:spcBef>
                  <a:spcPct val="0"/>
                </a:spcBef>
                <a:buFontTx/>
                <a:buNone/>
              </a:pPr>
              <a:r>
                <a:rPr lang="zh-CN" altLang="en-US" sz="2800">
                  <a:solidFill>
                    <a:srgbClr val="003366"/>
                  </a:solidFill>
                  <a:latin typeface="Times New Roman" panose="02020603050405020304" pitchFamily="18" charset="0"/>
                  <a:ea typeface="华文新魏" panose="02010800040101010101" pitchFamily="2" charset="-122"/>
                </a:rPr>
                <a:t>一方面随着水流在水平方向流动，其水平流速</a:t>
              </a:r>
              <a:r>
                <a:rPr lang="en-US" altLang="zh-CN" sz="2800" i="1">
                  <a:solidFill>
                    <a:srgbClr val="003366"/>
                  </a:solidFill>
                  <a:latin typeface="Times New Roman" panose="02020603050405020304" pitchFamily="18" charset="0"/>
                  <a:ea typeface="华文新魏" panose="02010800040101010101" pitchFamily="2" charset="-122"/>
                </a:rPr>
                <a:t>v</a:t>
              </a:r>
              <a:r>
                <a:rPr lang="zh-CN" altLang="en-US" sz="2800">
                  <a:solidFill>
                    <a:srgbClr val="003366"/>
                  </a:solidFill>
                  <a:latin typeface="Times New Roman" panose="02020603050405020304" pitchFamily="18" charset="0"/>
                  <a:ea typeface="华文新魏" panose="02010800040101010101" pitchFamily="2" charset="-122"/>
                </a:rPr>
                <a:t>等于水流速度；</a:t>
              </a:r>
              <a:endParaRPr lang="zh-CN" altLang="en-US" sz="2800">
                <a:solidFill>
                  <a:srgbClr val="003366"/>
                </a:solidFill>
                <a:latin typeface="Times New Roman" panose="02020603050405020304" pitchFamily="18" charset="0"/>
                <a:ea typeface="华文新魏" panose="02010800040101010101" pitchFamily="2" charset="-122"/>
              </a:endParaRPr>
            </a:p>
          </p:txBody>
        </p:sp>
        <p:sp>
          <p:nvSpPr>
            <p:cNvPr id="16396" name="AutoShape 6"/>
            <p:cNvSpPr/>
            <p:nvPr/>
          </p:nvSpPr>
          <p:spPr bwMode="auto">
            <a:xfrm rot="5400000">
              <a:off x="2705" y="-886"/>
              <a:ext cx="306" cy="3221"/>
            </a:xfrm>
            <a:prstGeom prst="leftBrace">
              <a:avLst>
                <a:gd name="adj1" fmla="val 87718"/>
                <a:gd name="adj2" fmla="val 50000"/>
              </a:avLst>
            </a:prstGeom>
            <a:noFill/>
            <a:ln w="25400">
              <a:solidFill>
                <a:schemeClr val="tx1"/>
              </a:solidFill>
              <a:rou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defPPr>
                <a:defRPr lang="zh-CN"/>
              </a:defPPr>
              <a:lvl1pPr algn="l" rtl="0" eaLnBrk="0" fontAlgn="base" hangingPunct="0">
                <a:spcBef>
                  <a:spcPct val="20000"/>
                </a:spcBef>
                <a:spcAft>
                  <a:spcPct val="0"/>
                </a:spcAft>
                <a:buChar char="•"/>
                <a:defRPr sz="3200" b="1" kern="1200">
                  <a:solidFill>
                    <a:schemeClr val="tx1"/>
                  </a:solidFill>
                  <a:latin typeface="Arial" pitchFamily="34" charset="0"/>
                  <a:ea typeface="宋体" panose="02010600030101010101" pitchFamily="2" charset="-122"/>
                  <a:cs typeface="+mn-cs"/>
                </a:defRPr>
              </a:lvl1pPr>
              <a:lvl2pPr marL="742950" indent="-285750" algn="l" rtl="0" eaLnBrk="0" fontAlgn="base" hangingPunct="0">
                <a:spcBef>
                  <a:spcPct val="20000"/>
                </a:spcBef>
                <a:spcAft>
                  <a:spcPct val="0"/>
                </a:spcAft>
                <a:buChar char="–"/>
                <a:defRPr sz="2800" b="1" kern="1200">
                  <a:solidFill>
                    <a:schemeClr val="tx1"/>
                  </a:solidFill>
                  <a:latin typeface="Arial" pitchFamily="34" charset="0"/>
                  <a:ea typeface="宋体" panose="02010600030101010101" pitchFamily="2" charset="-122"/>
                  <a:cs typeface="+mn-cs"/>
                </a:defRPr>
              </a:lvl2pPr>
              <a:lvl3pPr marL="1143000" indent="-228600" algn="l" rtl="0" eaLnBrk="0" fontAlgn="base" hangingPunct="0">
                <a:spcBef>
                  <a:spcPct val="20000"/>
                </a:spcBef>
                <a:spcAft>
                  <a:spcPct val="0"/>
                </a:spcAft>
                <a:buChar char="•"/>
                <a:defRPr sz="2400" b="1" kern="1200">
                  <a:solidFill>
                    <a:schemeClr val="tx1"/>
                  </a:solidFill>
                  <a:latin typeface="Arial" pitchFamily="34" charset="0"/>
                  <a:ea typeface="宋体" panose="02010600030101010101" pitchFamily="2" charset="-122"/>
                  <a:cs typeface="+mn-cs"/>
                </a:defRPr>
              </a:lvl3pPr>
              <a:lvl4pPr marL="1600200" indent="-228600" algn="l" rtl="0" eaLnBrk="0" fontAlgn="base" hangingPunct="0">
                <a:spcBef>
                  <a:spcPct val="20000"/>
                </a:spcBef>
                <a:spcAft>
                  <a:spcPct val="0"/>
                </a:spcAft>
                <a:buChar char="–"/>
                <a:defRPr sz="2000" b="1" kern="1200">
                  <a:solidFill>
                    <a:schemeClr val="tx1"/>
                  </a:solidFill>
                  <a:latin typeface="Arial" pitchFamily="34" charset="0"/>
                  <a:ea typeface="宋体" panose="02010600030101010101" pitchFamily="2" charset="-122"/>
                  <a:cs typeface="+mn-cs"/>
                </a:defRPr>
              </a:lvl4pPr>
              <a:lvl5pPr marL="2057400" indent="-228600" algn="l" rtl="0" eaLnBrk="0" fontAlgn="base" hangingPunct="0">
                <a:spcBef>
                  <a:spcPct val="20000"/>
                </a:spcBef>
                <a:spcAft>
                  <a:spcPct val="0"/>
                </a:spcAft>
                <a:buChar char="»"/>
                <a:defRPr sz="2000" b="1"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har char="»"/>
                <a:defRPr sz="2000" b="1"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har char="»"/>
                <a:defRPr sz="2000" b="1"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har char="»"/>
                <a:defRPr sz="2000" b="1"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har char="»"/>
                <a:defRPr sz="2000" b="1" kern="1200">
                  <a:solidFill>
                    <a:schemeClr val="tx1"/>
                  </a:solidFill>
                  <a:latin typeface="Arial" pitchFamily="34" charset="0"/>
                  <a:ea typeface="宋体" panose="02010600030101010101" pitchFamily="2" charset="-122"/>
                  <a:cs typeface="+mn-cs"/>
                </a:defRPr>
              </a:lvl9pPr>
            </a:lstStyle>
            <a:p>
              <a:pPr eaLnBrk="1" hangingPunct="1">
                <a:spcBef>
                  <a:spcPct val="50000"/>
                </a:spcBef>
                <a:buFontTx/>
                <a:buNone/>
              </a:pPr>
              <a:endParaRPr lang="zh-CN" altLang="en-US" sz="1800">
                <a:solidFill>
                  <a:srgbClr val="FF0000"/>
                </a:solidFill>
              </a:endParaRPr>
            </a:p>
          </p:txBody>
        </p:sp>
      </p:grpSp>
      <p:grpSp>
        <p:nvGrpSpPr>
          <p:cNvPr id="16389" name="Group 7"/>
          <p:cNvGrpSpPr/>
          <p:nvPr/>
        </p:nvGrpSpPr>
        <p:grpSpPr>
          <a:xfrm>
            <a:off x="881063" y="3654425"/>
            <a:ext cx="7310437" cy="1998663"/>
            <a:chOff x="543" y="1990"/>
            <a:chExt cx="4605" cy="1259"/>
          </a:xfrm>
        </p:grpSpPr>
        <p:sp>
          <p:nvSpPr>
            <p:cNvPr id="16393" name="Rectangle 8"/>
            <p:cNvSpPr>
              <a:spLocks noChangeArrowheads="1"/>
            </p:cNvSpPr>
            <p:nvPr/>
          </p:nvSpPr>
          <p:spPr bwMode="auto">
            <a:xfrm>
              <a:off x="543" y="2368"/>
              <a:ext cx="4605" cy="881"/>
            </a:xfrm>
            <a:prstGeom prst="rect">
              <a:avLst/>
            </a:prstGeom>
            <a:solidFill>
              <a:srgbClr val="CCECFF"/>
            </a:solidFill>
            <a:ln w="25400" algn="ctr">
              <a:solidFill>
                <a:schemeClr val="tx1"/>
              </a:solidFill>
              <a:miter lim="800000"/>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defPPr>
                <a:defRPr lang="zh-CN"/>
              </a:defPPr>
              <a:lvl1pPr algn="l" rtl="0" eaLnBrk="0" fontAlgn="base" hangingPunct="0">
                <a:spcBef>
                  <a:spcPct val="20000"/>
                </a:spcBef>
                <a:spcAft>
                  <a:spcPct val="0"/>
                </a:spcAft>
                <a:buChar char="•"/>
                <a:defRPr sz="3200" b="1" kern="1200">
                  <a:solidFill>
                    <a:schemeClr val="tx1"/>
                  </a:solidFill>
                  <a:latin typeface="Arial" pitchFamily="34" charset="0"/>
                  <a:ea typeface="宋体" panose="02010600030101010101" pitchFamily="2" charset="-122"/>
                  <a:cs typeface="+mn-cs"/>
                </a:defRPr>
              </a:lvl1pPr>
              <a:lvl2pPr marL="742950" indent="-285750" algn="l" rtl="0" eaLnBrk="0" fontAlgn="base" hangingPunct="0">
                <a:spcBef>
                  <a:spcPct val="20000"/>
                </a:spcBef>
                <a:spcAft>
                  <a:spcPct val="0"/>
                </a:spcAft>
                <a:buChar char="–"/>
                <a:defRPr sz="2800" b="1" kern="1200">
                  <a:solidFill>
                    <a:schemeClr val="tx1"/>
                  </a:solidFill>
                  <a:latin typeface="Arial" pitchFamily="34" charset="0"/>
                  <a:ea typeface="宋体" panose="02010600030101010101" pitchFamily="2" charset="-122"/>
                  <a:cs typeface="+mn-cs"/>
                </a:defRPr>
              </a:lvl2pPr>
              <a:lvl3pPr marL="1143000" indent="-228600" algn="l" rtl="0" eaLnBrk="0" fontAlgn="base" hangingPunct="0">
                <a:spcBef>
                  <a:spcPct val="20000"/>
                </a:spcBef>
                <a:spcAft>
                  <a:spcPct val="0"/>
                </a:spcAft>
                <a:buChar char="•"/>
                <a:defRPr sz="2400" b="1" kern="1200">
                  <a:solidFill>
                    <a:schemeClr val="tx1"/>
                  </a:solidFill>
                  <a:latin typeface="Arial" pitchFamily="34" charset="0"/>
                  <a:ea typeface="宋体" panose="02010600030101010101" pitchFamily="2" charset="-122"/>
                  <a:cs typeface="+mn-cs"/>
                </a:defRPr>
              </a:lvl3pPr>
              <a:lvl4pPr marL="1600200" indent="-228600" algn="l" rtl="0" eaLnBrk="0" fontAlgn="base" hangingPunct="0">
                <a:spcBef>
                  <a:spcPct val="20000"/>
                </a:spcBef>
                <a:spcAft>
                  <a:spcPct val="0"/>
                </a:spcAft>
                <a:buChar char="–"/>
                <a:defRPr sz="2000" b="1" kern="1200">
                  <a:solidFill>
                    <a:schemeClr val="tx1"/>
                  </a:solidFill>
                  <a:latin typeface="Arial" pitchFamily="34" charset="0"/>
                  <a:ea typeface="宋体" panose="02010600030101010101" pitchFamily="2" charset="-122"/>
                  <a:cs typeface="+mn-cs"/>
                </a:defRPr>
              </a:lvl4pPr>
              <a:lvl5pPr marL="2057400" indent="-228600" algn="l" rtl="0" eaLnBrk="0" fontAlgn="base" hangingPunct="0">
                <a:spcBef>
                  <a:spcPct val="20000"/>
                </a:spcBef>
                <a:spcAft>
                  <a:spcPct val="0"/>
                </a:spcAft>
                <a:buChar char="»"/>
                <a:defRPr sz="2000" b="1"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har char="»"/>
                <a:defRPr sz="2000" b="1"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har char="»"/>
                <a:defRPr sz="2000" b="1"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har char="»"/>
                <a:defRPr sz="2000" b="1"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har char="»"/>
                <a:defRPr sz="2000" b="1" kern="1200">
                  <a:solidFill>
                    <a:schemeClr val="tx1"/>
                  </a:solidFill>
                  <a:latin typeface="Arial" pitchFamily="34" charset="0"/>
                  <a:ea typeface="宋体" panose="02010600030101010101" pitchFamily="2" charset="-122"/>
                  <a:cs typeface="+mn-cs"/>
                </a:defRPr>
              </a:lvl9pPr>
            </a:lstStyle>
            <a:p>
              <a:pPr algn="ctr" eaLnBrk="1" hangingPunct="1">
                <a:spcBef>
                  <a:spcPct val="0"/>
                </a:spcBef>
                <a:buFontTx/>
                <a:buNone/>
              </a:pPr>
              <a:r>
                <a:rPr lang="zh-CN" altLang="en-US" sz="2800">
                  <a:solidFill>
                    <a:srgbClr val="003366"/>
                  </a:solidFill>
                  <a:latin typeface="Times New Roman" panose="02020603050405020304" pitchFamily="18" charset="0"/>
                  <a:ea typeface="华文新魏" panose="02010800040101010101" pitchFamily="2" charset="-122"/>
                </a:rPr>
                <a:t>颗粒运动的轨迹为其水平分速</a:t>
              </a:r>
              <a:r>
                <a:rPr lang="en-US" altLang="zh-CN" sz="2800">
                  <a:solidFill>
                    <a:srgbClr val="003366"/>
                  </a:solidFill>
                  <a:latin typeface="Times New Roman" panose="02020603050405020304" pitchFamily="18" charset="0"/>
                  <a:ea typeface="华文新魏" panose="02010800040101010101" pitchFamily="2" charset="-122"/>
                </a:rPr>
                <a:t>v</a:t>
              </a:r>
              <a:r>
                <a:rPr lang="zh-CN" altLang="en-US" sz="2800">
                  <a:solidFill>
                    <a:srgbClr val="003366"/>
                  </a:solidFill>
                  <a:latin typeface="Times New Roman" panose="02020603050405020304" pitchFamily="18" charset="0"/>
                  <a:ea typeface="华文新魏" panose="02010800040101010101" pitchFamily="2" charset="-122"/>
                </a:rPr>
                <a:t>和沉速</a:t>
              </a:r>
              <a:r>
                <a:rPr lang="en-US" altLang="zh-CN" sz="2800">
                  <a:solidFill>
                    <a:srgbClr val="003366"/>
                  </a:solidFill>
                  <a:latin typeface="Times New Roman" panose="02020603050405020304" pitchFamily="18" charset="0"/>
                  <a:ea typeface="华文新魏" panose="02010800040101010101" pitchFamily="2" charset="-122"/>
                </a:rPr>
                <a:t>u</a:t>
              </a:r>
              <a:r>
                <a:rPr lang="zh-CN" altLang="en-US" sz="2800">
                  <a:solidFill>
                    <a:srgbClr val="003366"/>
                  </a:solidFill>
                  <a:latin typeface="Times New Roman" panose="02020603050405020304" pitchFamily="18" charset="0"/>
                  <a:ea typeface="华文新魏" panose="02010800040101010101" pitchFamily="2" charset="-122"/>
                </a:rPr>
                <a:t>的矢量和，在沉淀过程中，是一组倾斜的直线，其坡度为</a:t>
              </a:r>
              <a:r>
                <a:rPr lang="en-US" altLang="zh-CN" sz="2800">
                  <a:solidFill>
                    <a:srgbClr val="003366"/>
                  </a:solidFill>
                  <a:latin typeface="Times New Roman" panose="02020603050405020304" pitchFamily="18" charset="0"/>
                  <a:ea typeface="华文新魏" panose="02010800040101010101" pitchFamily="2" charset="-122"/>
                </a:rPr>
                <a:t>i=u/v</a:t>
              </a:r>
              <a:r>
                <a:rPr lang="zh-CN" altLang="en-US" sz="2800">
                  <a:solidFill>
                    <a:srgbClr val="003366"/>
                  </a:solidFill>
                  <a:latin typeface="Times New Roman" panose="02020603050405020304" pitchFamily="18" charset="0"/>
                  <a:ea typeface="华文新魏" panose="02010800040101010101" pitchFamily="2" charset="-122"/>
                </a:rPr>
                <a:t>。</a:t>
              </a:r>
              <a:endParaRPr lang="zh-CN" altLang="en-US" sz="2800">
                <a:solidFill>
                  <a:srgbClr val="003366"/>
                </a:solidFill>
                <a:latin typeface="Times New Roman" panose="02020603050405020304" pitchFamily="18" charset="0"/>
                <a:ea typeface="华文新魏" panose="02010800040101010101" pitchFamily="2" charset="-122"/>
              </a:endParaRPr>
            </a:p>
          </p:txBody>
        </p:sp>
        <p:sp>
          <p:nvSpPr>
            <p:cNvPr id="16394" name="AutoShape 9"/>
            <p:cNvSpPr/>
            <p:nvPr/>
          </p:nvSpPr>
          <p:spPr bwMode="auto">
            <a:xfrm rot="-5400000">
              <a:off x="2705" y="532"/>
              <a:ext cx="306" cy="3221"/>
            </a:xfrm>
            <a:prstGeom prst="leftBrace">
              <a:avLst>
                <a:gd name="adj1" fmla="val 87718"/>
                <a:gd name="adj2" fmla="val 50000"/>
              </a:avLst>
            </a:prstGeom>
            <a:noFill/>
            <a:ln w="25400">
              <a:solidFill>
                <a:schemeClr val="tx1"/>
              </a:solidFill>
              <a:rou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defPPr>
                <a:defRPr lang="zh-CN"/>
              </a:defPPr>
              <a:lvl1pPr algn="l" rtl="0" eaLnBrk="0" fontAlgn="base" hangingPunct="0">
                <a:spcBef>
                  <a:spcPct val="20000"/>
                </a:spcBef>
                <a:spcAft>
                  <a:spcPct val="0"/>
                </a:spcAft>
                <a:buChar char="•"/>
                <a:defRPr sz="3200" b="1" kern="1200">
                  <a:solidFill>
                    <a:schemeClr val="tx1"/>
                  </a:solidFill>
                  <a:latin typeface="Arial" pitchFamily="34" charset="0"/>
                  <a:ea typeface="宋体" panose="02010600030101010101" pitchFamily="2" charset="-122"/>
                  <a:cs typeface="+mn-cs"/>
                </a:defRPr>
              </a:lvl1pPr>
              <a:lvl2pPr marL="742950" indent="-285750" algn="l" rtl="0" eaLnBrk="0" fontAlgn="base" hangingPunct="0">
                <a:spcBef>
                  <a:spcPct val="20000"/>
                </a:spcBef>
                <a:spcAft>
                  <a:spcPct val="0"/>
                </a:spcAft>
                <a:buChar char="–"/>
                <a:defRPr sz="2800" b="1" kern="1200">
                  <a:solidFill>
                    <a:schemeClr val="tx1"/>
                  </a:solidFill>
                  <a:latin typeface="Arial" pitchFamily="34" charset="0"/>
                  <a:ea typeface="宋体" panose="02010600030101010101" pitchFamily="2" charset="-122"/>
                  <a:cs typeface="+mn-cs"/>
                </a:defRPr>
              </a:lvl2pPr>
              <a:lvl3pPr marL="1143000" indent="-228600" algn="l" rtl="0" eaLnBrk="0" fontAlgn="base" hangingPunct="0">
                <a:spcBef>
                  <a:spcPct val="20000"/>
                </a:spcBef>
                <a:spcAft>
                  <a:spcPct val="0"/>
                </a:spcAft>
                <a:buChar char="•"/>
                <a:defRPr sz="2400" b="1" kern="1200">
                  <a:solidFill>
                    <a:schemeClr val="tx1"/>
                  </a:solidFill>
                  <a:latin typeface="Arial" pitchFamily="34" charset="0"/>
                  <a:ea typeface="宋体" panose="02010600030101010101" pitchFamily="2" charset="-122"/>
                  <a:cs typeface="+mn-cs"/>
                </a:defRPr>
              </a:lvl3pPr>
              <a:lvl4pPr marL="1600200" indent="-228600" algn="l" rtl="0" eaLnBrk="0" fontAlgn="base" hangingPunct="0">
                <a:spcBef>
                  <a:spcPct val="20000"/>
                </a:spcBef>
                <a:spcAft>
                  <a:spcPct val="0"/>
                </a:spcAft>
                <a:buChar char="–"/>
                <a:defRPr sz="2000" b="1" kern="1200">
                  <a:solidFill>
                    <a:schemeClr val="tx1"/>
                  </a:solidFill>
                  <a:latin typeface="Arial" pitchFamily="34" charset="0"/>
                  <a:ea typeface="宋体" panose="02010600030101010101" pitchFamily="2" charset="-122"/>
                  <a:cs typeface="+mn-cs"/>
                </a:defRPr>
              </a:lvl4pPr>
              <a:lvl5pPr marL="2057400" indent="-228600" algn="l" rtl="0" eaLnBrk="0" fontAlgn="base" hangingPunct="0">
                <a:spcBef>
                  <a:spcPct val="20000"/>
                </a:spcBef>
                <a:spcAft>
                  <a:spcPct val="0"/>
                </a:spcAft>
                <a:buChar char="»"/>
                <a:defRPr sz="2000" b="1"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har char="»"/>
                <a:defRPr sz="2000" b="1"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har char="»"/>
                <a:defRPr sz="2000" b="1"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har char="»"/>
                <a:defRPr sz="2000" b="1"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har char="»"/>
                <a:defRPr sz="2000" b="1" kern="1200">
                  <a:solidFill>
                    <a:schemeClr val="tx1"/>
                  </a:solidFill>
                  <a:latin typeface="Arial" pitchFamily="34" charset="0"/>
                  <a:ea typeface="宋体" panose="02010600030101010101" pitchFamily="2" charset="-122"/>
                  <a:cs typeface="+mn-cs"/>
                </a:defRPr>
              </a:lvl9pPr>
            </a:lstStyle>
            <a:p>
              <a:pPr eaLnBrk="1" hangingPunct="1">
                <a:spcBef>
                  <a:spcPct val="50000"/>
                </a:spcBef>
                <a:buFontTx/>
                <a:buNone/>
              </a:pPr>
              <a:endParaRPr lang="zh-CN" altLang="en-US" sz="1800">
                <a:solidFill>
                  <a:srgbClr val="FF0000"/>
                </a:solidFill>
              </a:endParaRPr>
            </a:p>
          </p:txBody>
        </p:sp>
      </p:grpSp>
      <p:sp>
        <p:nvSpPr>
          <p:cNvPr id="16390" name="Rectangle 10"/>
          <p:cNvSpPr>
            <a:spLocks noChangeArrowheads="1"/>
          </p:cNvSpPr>
          <p:nvPr/>
        </p:nvSpPr>
        <p:spPr bwMode="auto">
          <a:xfrm>
            <a:off x="0" y="0"/>
            <a:ext cx="9144000" cy="6858000"/>
          </a:xfrm>
          <a:prstGeom prst="rect">
            <a:avLst/>
          </a:prstGeom>
          <a:noFill/>
          <a:ln w="25400" algn="ctr">
            <a:solidFill>
              <a:schemeClr val="tx1"/>
            </a:solidFill>
            <a:miter lim="800000"/>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defPPr>
              <a:defRPr lang="zh-CN"/>
            </a:defPPr>
            <a:lvl1pPr algn="l" rtl="0" eaLnBrk="0" fontAlgn="base" hangingPunct="0">
              <a:spcBef>
                <a:spcPct val="20000"/>
              </a:spcBef>
              <a:spcAft>
                <a:spcPct val="0"/>
              </a:spcAft>
              <a:buChar char="•"/>
              <a:defRPr sz="3200" b="1" kern="1200">
                <a:solidFill>
                  <a:schemeClr val="tx1"/>
                </a:solidFill>
                <a:latin typeface="Arial" pitchFamily="34" charset="0"/>
                <a:ea typeface="宋体" panose="02010600030101010101" pitchFamily="2" charset="-122"/>
                <a:cs typeface="+mn-cs"/>
              </a:defRPr>
            </a:lvl1pPr>
            <a:lvl2pPr marL="742950" indent="-285750" algn="l" rtl="0" eaLnBrk="0" fontAlgn="base" hangingPunct="0">
              <a:spcBef>
                <a:spcPct val="20000"/>
              </a:spcBef>
              <a:spcAft>
                <a:spcPct val="0"/>
              </a:spcAft>
              <a:buChar char="–"/>
              <a:defRPr sz="2800" b="1" kern="1200">
                <a:solidFill>
                  <a:schemeClr val="tx1"/>
                </a:solidFill>
                <a:latin typeface="Arial" pitchFamily="34" charset="0"/>
                <a:ea typeface="宋体" panose="02010600030101010101" pitchFamily="2" charset="-122"/>
                <a:cs typeface="+mn-cs"/>
              </a:defRPr>
            </a:lvl2pPr>
            <a:lvl3pPr marL="1143000" indent="-228600" algn="l" rtl="0" eaLnBrk="0" fontAlgn="base" hangingPunct="0">
              <a:spcBef>
                <a:spcPct val="20000"/>
              </a:spcBef>
              <a:spcAft>
                <a:spcPct val="0"/>
              </a:spcAft>
              <a:buChar char="•"/>
              <a:defRPr sz="2400" b="1" kern="1200">
                <a:solidFill>
                  <a:schemeClr val="tx1"/>
                </a:solidFill>
                <a:latin typeface="Arial" pitchFamily="34" charset="0"/>
                <a:ea typeface="宋体" panose="02010600030101010101" pitchFamily="2" charset="-122"/>
                <a:cs typeface="+mn-cs"/>
              </a:defRPr>
            </a:lvl3pPr>
            <a:lvl4pPr marL="1600200" indent="-228600" algn="l" rtl="0" eaLnBrk="0" fontAlgn="base" hangingPunct="0">
              <a:spcBef>
                <a:spcPct val="20000"/>
              </a:spcBef>
              <a:spcAft>
                <a:spcPct val="0"/>
              </a:spcAft>
              <a:buChar char="–"/>
              <a:defRPr sz="2000" b="1" kern="1200">
                <a:solidFill>
                  <a:schemeClr val="tx1"/>
                </a:solidFill>
                <a:latin typeface="Arial" pitchFamily="34" charset="0"/>
                <a:ea typeface="宋体" panose="02010600030101010101" pitchFamily="2" charset="-122"/>
                <a:cs typeface="+mn-cs"/>
              </a:defRPr>
            </a:lvl4pPr>
            <a:lvl5pPr marL="2057400" indent="-228600" algn="l" rtl="0" eaLnBrk="0" fontAlgn="base" hangingPunct="0">
              <a:spcBef>
                <a:spcPct val="20000"/>
              </a:spcBef>
              <a:spcAft>
                <a:spcPct val="0"/>
              </a:spcAft>
              <a:buChar char="»"/>
              <a:defRPr sz="2000" b="1"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har char="»"/>
              <a:defRPr sz="2000" b="1"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har char="»"/>
              <a:defRPr sz="2000" b="1"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har char="»"/>
              <a:defRPr sz="2000" b="1"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har char="»"/>
              <a:defRPr sz="2000" b="1" kern="1200">
                <a:solidFill>
                  <a:schemeClr val="tx1"/>
                </a:solidFill>
                <a:latin typeface="Arial" pitchFamily="34" charset="0"/>
                <a:ea typeface="宋体" panose="02010600030101010101" pitchFamily="2" charset="-122"/>
                <a:cs typeface="+mn-cs"/>
              </a:defRPr>
            </a:lvl9pPr>
          </a:lstStyle>
          <a:p>
            <a:pPr eaLnBrk="1" hangingPunct="1">
              <a:spcBef>
                <a:spcPct val="50000"/>
              </a:spcBef>
              <a:buFontTx/>
              <a:buNone/>
            </a:pPr>
            <a:endParaRPr lang="zh-CN" altLang="en-US" sz="1800">
              <a:solidFill>
                <a:srgbClr val="FF0000"/>
              </a:solidFill>
            </a:endParaRPr>
          </a:p>
        </p:txBody>
      </p:sp>
      <p:sp>
        <p:nvSpPr>
          <p:cNvPr id="16391" name="Rectangle 11"/>
          <p:cNvSpPr>
            <a:spLocks noChangeArrowheads="1"/>
          </p:cNvSpPr>
          <p:nvPr/>
        </p:nvSpPr>
        <p:spPr bwMode="auto">
          <a:xfrm>
            <a:off x="341313" y="5815013"/>
            <a:ext cx="8518525" cy="954087"/>
          </a:xfrm>
          <a:prstGeom prst="rect">
            <a:avLst/>
          </a:prstGeom>
          <a:solidFill>
            <a:srgbClr val="CCECFF"/>
          </a:solidFill>
          <a:ln w="25400" algn="ctr">
            <a:solidFill>
              <a:schemeClr val="tx1"/>
            </a:solidFill>
            <a:miter lim="800000"/>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defPPr>
              <a:defRPr lang="zh-CN"/>
            </a:defPPr>
            <a:lvl1pPr algn="l" rtl="0" eaLnBrk="0" fontAlgn="base" hangingPunct="0">
              <a:spcBef>
                <a:spcPct val="20000"/>
              </a:spcBef>
              <a:spcAft>
                <a:spcPct val="0"/>
              </a:spcAft>
              <a:buChar char="•"/>
              <a:defRPr sz="3200" b="1" kern="1200">
                <a:solidFill>
                  <a:schemeClr val="tx1"/>
                </a:solidFill>
                <a:latin typeface="Arial" pitchFamily="34" charset="0"/>
                <a:ea typeface="宋体" panose="02010600030101010101" pitchFamily="2" charset="-122"/>
                <a:cs typeface="+mn-cs"/>
              </a:defRPr>
            </a:lvl1pPr>
            <a:lvl2pPr marL="742950" indent="-285750" algn="l" rtl="0" eaLnBrk="0" fontAlgn="base" hangingPunct="0">
              <a:spcBef>
                <a:spcPct val="20000"/>
              </a:spcBef>
              <a:spcAft>
                <a:spcPct val="0"/>
              </a:spcAft>
              <a:buChar char="–"/>
              <a:defRPr sz="2800" b="1" kern="1200">
                <a:solidFill>
                  <a:schemeClr val="tx1"/>
                </a:solidFill>
                <a:latin typeface="Arial" pitchFamily="34" charset="0"/>
                <a:ea typeface="宋体" panose="02010600030101010101" pitchFamily="2" charset="-122"/>
                <a:cs typeface="+mn-cs"/>
              </a:defRPr>
            </a:lvl2pPr>
            <a:lvl3pPr marL="1143000" indent="-228600" algn="l" rtl="0" eaLnBrk="0" fontAlgn="base" hangingPunct="0">
              <a:spcBef>
                <a:spcPct val="20000"/>
              </a:spcBef>
              <a:spcAft>
                <a:spcPct val="0"/>
              </a:spcAft>
              <a:buChar char="•"/>
              <a:defRPr sz="2400" b="1" kern="1200">
                <a:solidFill>
                  <a:schemeClr val="tx1"/>
                </a:solidFill>
                <a:latin typeface="Arial" pitchFamily="34" charset="0"/>
                <a:ea typeface="宋体" panose="02010600030101010101" pitchFamily="2" charset="-122"/>
                <a:cs typeface="+mn-cs"/>
              </a:defRPr>
            </a:lvl3pPr>
            <a:lvl4pPr marL="1600200" indent="-228600" algn="l" rtl="0" eaLnBrk="0" fontAlgn="base" hangingPunct="0">
              <a:spcBef>
                <a:spcPct val="20000"/>
              </a:spcBef>
              <a:spcAft>
                <a:spcPct val="0"/>
              </a:spcAft>
              <a:buChar char="–"/>
              <a:defRPr sz="2000" b="1" kern="1200">
                <a:solidFill>
                  <a:schemeClr val="tx1"/>
                </a:solidFill>
                <a:latin typeface="Arial" pitchFamily="34" charset="0"/>
                <a:ea typeface="宋体" panose="02010600030101010101" pitchFamily="2" charset="-122"/>
                <a:cs typeface="+mn-cs"/>
              </a:defRPr>
            </a:lvl4pPr>
            <a:lvl5pPr marL="2057400" indent="-228600" algn="l" rtl="0" eaLnBrk="0" fontAlgn="base" hangingPunct="0">
              <a:spcBef>
                <a:spcPct val="20000"/>
              </a:spcBef>
              <a:spcAft>
                <a:spcPct val="0"/>
              </a:spcAft>
              <a:buChar char="»"/>
              <a:defRPr sz="2000" b="1"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har char="»"/>
              <a:defRPr sz="2000" b="1"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har char="»"/>
              <a:defRPr sz="2000" b="1"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har char="»"/>
              <a:defRPr sz="2000" b="1"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har char="»"/>
              <a:defRPr sz="2000" b="1" kern="1200">
                <a:solidFill>
                  <a:schemeClr val="tx1"/>
                </a:solidFill>
                <a:latin typeface="Arial" pitchFamily="34" charset="0"/>
                <a:ea typeface="宋体" panose="02010600030101010101" pitchFamily="2" charset="-122"/>
                <a:cs typeface="+mn-cs"/>
              </a:defRPr>
            </a:lvl9pPr>
          </a:lstStyle>
          <a:p>
            <a:pPr eaLnBrk="1" hangingPunct="1">
              <a:spcBef>
                <a:spcPct val="0"/>
              </a:spcBef>
              <a:buFontTx/>
              <a:buNone/>
            </a:pPr>
            <a:r>
              <a:rPr lang="zh-CN" altLang="en-US" sz="2800">
                <a:solidFill>
                  <a:srgbClr val="003366"/>
                </a:solidFill>
                <a:latin typeface="Times New Roman" panose="02020603050405020304" pitchFamily="18" charset="0"/>
                <a:ea typeface="华文新魏" panose="02010800040101010101" pitchFamily="2" charset="-122"/>
              </a:rPr>
              <a:t>必然存在某一粒径沉速为</a:t>
            </a:r>
            <a:r>
              <a:rPr lang="en-US" altLang="zh-CN" sz="2800">
                <a:solidFill>
                  <a:srgbClr val="003366"/>
                </a:solidFill>
                <a:latin typeface="Times New Roman" panose="02020603050405020304" pitchFamily="18" charset="0"/>
                <a:ea typeface="华文新魏" panose="02010800040101010101" pitchFamily="2" charset="-122"/>
              </a:rPr>
              <a:t>u</a:t>
            </a:r>
            <a:r>
              <a:rPr lang="en-US" altLang="zh-CN" sz="2800" baseline="-25000">
                <a:solidFill>
                  <a:srgbClr val="003366"/>
                </a:solidFill>
                <a:latin typeface="Times New Roman" panose="02020603050405020304" pitchFamily="18" charset="0"/>
                <a:ea typeface="华文新魏" panose="02010800040101010101" pitchFamily="2" charset="-122"/>
              </a:rPr>
              <a:t>0</a:t>
            </a:r>
            <a:r>
              <a:rPr lang="zh-CN" altLang="en-US" sz="2800">
                <a:solidFill>
                  <a:srgbClr val="003366"/>
                </a:solidFill>
                <a:latin typeface="Times New Roman" panose="02020603050405020304" pitchFamily="18" charset="0"/>
                <a:ea typeface="华文新魏" panose="02010800040101010101" pitchFamily="2" charset="-122"/>
              </a:rPr>
              <a:t>的颗粒，刚好能沉至池底，</a:t>
            </a:r>
            <a:r>
              <a:rPr lang="en-US" altLang="zh-CN" sz="2800">
                <a:solidFill>
                  <a:srgbClr val="003366"/>
                </a:solidFill>
                <a:latin typeface="Times New Roman" panose="02020603050405020304" pitchFamily="18" charset="0"/>
                <a:ea typeface="华文新魏" panose="02010800040101010101" pitchFamily="2" charset="-122"/>
              </a:rPr>
              <a:t> </a:t>
            </a:r>
            <a:r>
              <a:rPr lang="en-US" altLang="zh-CN" sz="2800">
                <a:solidFill>
                  <a:srgbClr val="FF0000"/>
                </a:solidFill>
                <a:latin typeface="Times New Roman" panose="02020603050405020304" pitchFamily="18" charset="0"/>
                <a:ea typeface="华文新魏" panose="02010800040101010101" pitchFamily="2" charset="-122"/>
              </a:rPr>
              <a:t>u</a:t>
            </a:r>
            <a:r>
              <a:rPr lang="en-US" altLang="zh-CN" sz="2800" baseline="-25000">
                <a:solidFill>
                  <a:srgbClr val="FF0000"/>
                </a:solidFill>
                <a:latin typeface="Times New Roman" panose="02020603050405020304" pitchFamily="18" charset="0"/>
                <a:ea typeface="华文新魏" panose="02010800040101010101" pitchFamily="2" charset="-122"/>
              </a:rPr>
              <a:t>0</a:t>
            </a:r>
            <a:r>
              <a:rPr lang="zh-CN" altLang="en-US" sz="2800">
                <a:solidFill>
                  <a:srgbClr val="003366"/>
                </a:solidFill>
                <a:latin typeface="Times New Roman" panose="02020603050405020304" pitchFamily="18" charset="0"/>
                <a:ea typeface="华文新魏" panose="02010800040101010101" pitchFamily="2" charset="-122"/>
              </a:rPr>
              <a:t>称为</a:t>
            </a:r>
            <a:r>
              <a:rPr lang="zh-CN" altLang="en-US" sz="2800">
                <a:solidFill>
                  <a:srgbClr val="FF0000"/>
                </a:solidFill>
                <a:latin typeface="Times New Roman" panose="02020603050405020304" pitchFamily="18" charset="0"/>
                <a:ea typeface="华文新魏" panose="02010800040101010101" pitchFamily="2" charset="-122"/>
              </a:rPr>
              <a:t>截留沉速</a:t>
            </a:r>
            <a:r>
              <a:rPr lang="zh-CN" altLang="en-US" sz="2800">
                <a:solidFill>
                  <a:srgbClr val="003366"/>
                </a:solidFill>
                <a:latin typeface="Times New Roman" panose="02020603050405020304" pitchFamily="18" charset="0"/>
                <a:ea typeface="华文新魏" panose="02010800040101010101" pitchFamily="2" charset="-122"/>
              </a:rPr>
              <a:t>。</a:t>
            </a:r>
            <a:endParaRPr lang="zh-CN" altLang="en-US" sz="2800">
              <a:solidFill>
                <a:srgbClr val="003366"/>
              </a:solidFill>
              <a:latin typeface="Times New Roman" panose="02020603050405020304" pitchFamily="18" charset="0"/>
              <a:ea typeface="华文新魏" panose="02010800040101010101" pitchFamily="2" charset="-122"/>
            </a:endParaRPr>
          </a:p>
        </p:txBody>
      </p:sp>
      <p:sp>
        <p:nvSpPr>
          <p:cNvPr id="16392" name="AutoShape 12">
            <a:hlinkClick action="ppaction://hlinkshowjump?jump=previousslide" highlightClick="1"/>
          </p:cNvPr>
          <p:cNvSpPr>
            <a:spLocks noChangeArrowheads="1"/>
          </p:cNvSpPr>
          <p:nvPr/>
        </p:nvSpPr>
        <p:spPr bwMode="auto">
          <a:xfrm>
            <a:off x="8621713" y="6526213"/>
            <a:ext cx="522287" cy="323850"/>
          </a:xfrm>
          <a:prstGeom prst="actionButtonBackPrevious">
            <a:avLst/>
          </a:prstGeom>
          <a:solidFill>
            <a:schemeClr val="accent1"/>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defPPr>
              <a:defRPr lang="zh-CN"/>
            </a:defPPr>
            <a:lvl1pPr algn="l" rtl="0" eaLnBrk="0" fontAlgn="base" hangingPunct="0">
              <a:spcBef>
                <a:spcPct val="20000"/>
              </a:spcBef>
              <a:spcAft>
                <a:spcPct val="0"/>
              </a:spcAft>
              <a:buChar char="•"/>
              <a:defRPr sz="3200" b="1" kern="1200">
                <a:solidFill>
                  <a:schemeClr val="tx1"/>
                </a:solidFill>
                <a:latin typeface="Arial" pitchFamily="34" charset="0"/>
                <a:ea typeface="宋体" panose="02010600030101010101" pitchFamily="2" charset="-122"/>
                <a:cs typeface="+mn-cs"/>
              </a:defRPr>
            </a:lvl1pPr>
            <a:lvl2pPr marL="742950" indent="-285750" algn="l" rtl="0" eaLnBrk="0" fontAlgn="base" hangingPunct="0">
              <a:spcBef>
                <a:spcPct val="20000"/>
              </a:spcBef>
              <a:spcAft>
                <a:spcPct val="0"/>
              </a:spcAft>
              <a:buChar char="–"/>
              <a:defRPr sz="2800" b="1" kern="1200">
                <a:solidFill>
                  <a:schemeClr val="tx1"/>
                </a:solidFill>
                <a:latin typeface="Arial" pitchFamily="34" charset="0"/>
                <a:ea typeface="宋体" panose="02010600030101010101" pitchFamily="2" charset="-122"/>
                <a:cs typeface="+mn-cs"/>
              </a:defRPr>
            </a:lvl2pPr>
            <a:lvl3pPr marL="1143000" indent="-228600" algn="l" rtl="0" eaLnBrk="0" fontAlgn="base" hangingPunct="0">
              <a:spcBef>
                <a:spcPct val="20000"/>
              </a:spcBef>
              <a:spcAft>
                <a:spcPct val="0"/>
              </a:spcAft>
              <a:buChar char="•"/>
              <a:defRPr sz="2400" b="1" kern="1200">
                <a:solidFill>
                  <a:schemeClr val="tx1"/>
                </a:solidFill>
                <a:latin typeface="Arial" pitchFamily="34" charset="0"/>
                <a:ea typeface="宋体" panose="02010600030101010101" pitchFamily="2" charset="-122"/>
                <a:cs typeface="+mn-cs"/>
              </a:defRPr>
            </a:lvl3pPr>
            <a:lvl4pPr marL="1600200" indent="-228600" algn="l" rtl="0" eaLnBrk="0" fontAlgn="base" hangingPunct="0">
              <a:spcBef>
                <a:spcPct val="20000"/>
              </a:spcBef>
              <a:spcAft>
                <a:spcPct val="0"/>
              </a:spcAft>
              <a:buChar char="–"/>
              <a:defRPr sz="2000" b="1" kern="1200">
                <a:solidFill>
                  <a:schemeClr val="tx1"/>
                </a:solidFill>
                <a:latin typeface="Arial" pitchFamily="34" charset="0"/>
                <a:ea typeface="宋体" panose="02010600030101010101" pitchFamily="2" charset="-122"/>
                <a:cs typeface="+mn-cs"/>
              </a:defRPr>
            </a:lvl4pPr>
            <a:lvl5pPr marL="2057400" indent="-228600" algn="l" rtl="0" eaLnBrk="0" fontAlgn="base" hangingPunct="0">
              <a:spcBef>
                <a:spcPct val="20000"/>
              </a:spcBef>
              <a:spcAft>
                <a:spcPct val="0"/>
              </a:spcAft>
              <a:buChar char="»"/>
              <a:defRPr sz="2000" b="1"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har char="»"/>
              <a:defRPr sz="2000" b="1"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har char="»"/>
              <a:defRPr sz="2000" b="1"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har char="»"/>
              <a:defRPr sz="2000" b="1"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har char="»"/>
              <a:defRPr sz="2000" b="1" kern="1200">
                <a:solidFill>
                  <a:schemeClr val="tx1"/>
                </a:solidFill>
                <a:latin typeface="Arial" pitchFamily="34" charset="0"/>
                <a:ea typeface="宋体" panose="02010600030101010101" pitchFamily="2" charset="-122"/>
                <a:cs typeface="+mn-cs"/>
              </a:defRPr>
            </a:lvl9pPr>
          </a:lstStyle>
          <a:p>
            <a:pPr eaLnBrk="1" hangingPunct="1">
              <a:spcBef>
                <a:spcPct val="50000"/>
              </a:spcBef>
              <a:buFontTx/>
              <a:buNone/>
            </a:pPr>
            <a:endParaRPr lang="zh-CN" altLang="en-US" sz="1800">
              <a:solidFill>
                <a:srgbClr val="FF0000"/>
              </a:solidFill>
            </a:endParaRP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8434" name="Rectangle 2"/>
          <p:cNvSpPr>
            <a:spLocks noChangeArrowheads="1"/>
          </p:cNvSpPr>
          <p:nvPr/>
        </p:nvSpPr>
        <p:spPr bwMode="auto">
          <a:xfrm>
            <a:off x="522288" y="819150"/>
            <a:ext cx="8216900" cy="5040313"/>
          </a:xfrm>
          <a:prstGeom prst="rect">
            <a:avLst/>
          </a:prstGeom>
          <a:noFill/>
          <a:ln w="38100" algn="ctr">
            <a:solidFill>
              <a:srgbClr val="800080"/>
            </a:solidFill>
            <a:miter lim="800000"/>
          </a:ln>
          <a:effectLst/>
          <a:extLst>
            <a:ext uri="{909E8E84-426E-40DD-AFC4-6F175D3DCCD1}">
              <a14:hiddenFill xmlns:a14="http://schemas.microsoft.com/office/drawing/2010/main">
                <a:solidFill>
                  <a:schemeClr val="tx2">
                    <a:alpha val="50195"/>
                  </a:schemeClr>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nchor="ctr"/>
          <a:lstStyle>
            <a:defPPr>
              <a:defRPr lang="zh-CN"/>
            </a:defPPr>
            <a:lvl1pPr marL="609600" indent="-609600" algn="l" rtl="0" eaLnBrk="0" fontAlgn="base" hangingPunct="0">
              <a:spcBef>
                <a:spcPct val="0"/>
              </a:spcBef>
              <a:spcAft>
                <a:spcPct val="0"/>
              </a:spcAft>
              <a:defRPr b="1" kern="1200">
                <a:solidFill>
                  <a:srgbClr val="FF0000"/>
                </a:solidFill>
                <a:latin typeface="Arial" pitchFamily="34" charset="0"/>
                <a:ea typeface="宋体" panose="02010600030101010101" pitchFamily="2" charset="-122"/>
                <a:cs typeface="+mn-cs"/>
              </a:defRPr>
            </a:lvl1pPr>
            <a:lvl2pPr marL="1066800" indent="-609600" algn="l" rtl="0" eaLnBrk="0" fontAlgn="base" hangingPunct="0">
              <a:spcBef>
                <a:spcPct val="0"/>
              </a:spcBef>
              <a:spcAft>
                <a:spcPct val="0"/>
              </a:spcAft>
              <a:defRPr b="1" kern="1200">
                <a:solidFill>
                  <a:srgbClr val="FF0000"/>
                </a:solidFill>
                <a:latin typeface="Arial" pitchFamily="34" charset="0"/>
                <a:ea typeface="宋体" panose="02010600030101010101" pitchFamily="2" charset="-122"/>
                <a:cs typeface="+mn-cs"/>
              </a:defRPr>
            </a:lvl2pPr>
            <a:lvl3pPr marL="1524000" indent="-609600" algn="l" rtl="0" eaLnBrk="0" fontAlgn="base" hangingPunct="0">
              <a:spcBef>
                <a:spcPct val="0"/>
              </a:spcBef>
              <a:spcAft>
                <a:spcPct val="0"/>
              </a:spcAft>
              <a:defRPr b="1" kern="1200">
                <a:solidFill>
                  <a:srgbClr val="FF0000"/>
                </a:solidFill>
                <a:latin typeface="Arial" pitchFamily="34" charset="0"/>
                <a:ea typeface="宋体" panose="02010600030101010101" pitchFamily="2" charset="-122"/>
                <a:cs typeface="+mn-cs"/>
              </a:defRPr>
            </a:lvl3pPr>
            <a:lvl4pPr marL="1981200" indent="-609600" algn="l" rtl="0" eaLnBrk="0" fontAlgn="base" hangingPunct="0">
              <a:spcBef>
                <a:spcPct val="0"/>
              </a:spcBef>
              <a:spcAft>
                <a:spcPct val="0"/>
              </a:spcAft>
              <a:defRPr b="1" kern="1200">
                <a:solidFill>
                  <a:srgbClr val="FF0000"/>
                </a:solidFill>
                <a:latin typeface="Arial" pitchFamily="34" charset="0"/>
                <a:ea typeface="宋体" panose="02010600030101010101" pitchFamily="2" charset="-122"/>
                <a:cs typeface="+mn-cs"/>
              </a:defRPr>
            </a:lvl4pPr>
            <a:lvl5pPr marL="2438400" indent="-609600" algn="l" rtl="0" eaLnBrk="0" fontAlgn="base" hangingPunct="0">
              <a:spcBef>
                <a:spcPct val="0"/>
              </a:spcBef>
              <a:spcAft>
                <a:spcPct val="0"/>
              </a:spcAft>
              <a:defRPr b="1" kern="1200">
                <a:solidFill>
                  <a:srgbClr val="FF0000"/>
                </a:solidFill>
                <a:latin typeface="Arial" pitchFamily="34" charset="0"/>
                <a:ea typeface="宋体" panose="02010600030101010101" pitchFamily="2" charset="-122"/>
                <a:cs typeface="+mn-cs"/>
              </a:defRPr>
            </a:lvl5pPr>
            <a:lvl6pPr marL="2895600" indent="-609600" algn="l" defTabSz="914400" rtl="0" eaLnBrk="0" fontAlgn="base" latinLnBrk="0" hangingPunct="0">
              <a:spcBef>
                <a:spcPct val="0"/>
              </a:spcBef>
              <a:spcAft>
                <a:spcPct val="0"/>
              </a:spcAft>
              <a:defRPr b="1" kern="1200">
                <a:solidFill>
                  <a:srgbClr val="FF0000"/>
                </a:solidFill>
                <a:latin typeface="Arial" pitchFamily="34" charset="0"/>
                <a:ea typeface="宋体" panose="02010600030101010101" pitchFamily="2" charset="-122"/>
                <a:cs typeface="+mn-cs"/>
              </a:defRPr>
            </a:lvl6pPr>
            <a:lvl7pPr marL="3352800" indent="-609600" algn="l" defTabSz="914400" rtl="0" eaLnBrk="0" fontAlgn="base" latinLnBrk="0" hangingPunct="0">
              <a:spcBef>
                <a:spcPct val="0"/>
              </a:spcBef>
              <a:spcAft>
                <a:spcPct val="0"/>
              </a:spcAft>
              <a:defRPr b="1" kern="1200">
                <a:solidFill>
                  <a:srgbClr val="FF0000"/>
                </a:solidFill>
                <a:latin typeface="Arial" pitchFamily="34" charset="0"/>
                <a:ea typeface="宋体" panose="02010600030101010101" pitchFamily="2" charset="-122"/>
                <a:cs typeface="+mn-cs"/>
              </a:defRPr>
            </a:lvl7pPr>
            <a:lvl8pPr marL="3810000" indent="-609600" algn="l" defTabSz="914400" rtl="0" eaLnBrk="0" fontAlgn="base" latinLnBrk="0" hangingPunct="0">
              <a:spcBef>
                <a:spcPct val="0"/>
              </a:spcBef>
              <a:spcAft>
                <a:spcPct val="0"/>
              </a:spcAft>
              <a:defRPr b="1" kern="1200">
                <a:solidFill>
                  <a:srgbClr val="FF0000"/>
                </a:solidFill>
                <a:latin typeface="Arial" pitchFamily="34" charset="0"/>
                <a:ea typeface="宋体" panose="02010600030101010101" pitchFamily="2" charset="-122"/>
                <a:cs typeface="+mn-cs"/>
              </a:defRPr>
            </a:lvl8pPr>
            <a:lvl9pPr marL="4267200" indent="-609600" algn="l" defTabSz="914400" rtl="0" eaLnBrk="0" fontAlgn="base" latinLnBrk="0" hangingPunct="0">
              <a:spcBef>
                <a:spcPct val="0"/>
              </a:spcBef>
              <a:spcAft>
                <a:spcPct val="0"/>
              </a:spcAft>
              <a:defRPr b="1" kern="1200">
                <a:solidFill>
                  <a:srgbClr val="FF0000"/>
                </a:solidFill>
                <a:latin typeface="Arial" pitchFamily="34" charset="0"/>
                <a:ea typeface="宋体" panose="02010600030101010101" pitchFamily="2" charset="-122"/>
                <a:cs typeface="+mn-cs"/>
              </a:defRPr>
            </a:lvl9pPr>
          </a:lstStyle>
          <a:p>
            <a:pPr eaLnBrk="1" hangingPunct="1">
              <a:buFontTx/>
              <a:buAutoNum type="arabicPeriod"/>
            </a:pPr>
            <a:r>
              <a:rPr lang="zh-CN" altLang="en-US" sz="2800">
                <a:solidFill>
                  <a:schemeClr val="tx1"/>
                </a:solidFill>
                <a:latin typeface="华文新魏" panose="02010800040101010101" pitchFamily="2" charset="-122"/>
                <a:ea typeface="华文新魏" panose="02010800040101010101" pitchFamily="2" charset="-122"/>
              </a:rPr>
              <a:t>当颗粒沉速</a:t>
            </a:r>
            <a:r>
              <a:rPr lang="en-US" altLang="zh-CN" sz="2800">
                <a:solidFill>
                  <a:schemeClr val="tx1"/>
                </a:solidFill>
                <a:latin typeface="华文新魏" panose="02010800040101010101" pitchFamily="2" charset="-122"/>
                <a:ea typeface="华文新魏" panose="02010800040101010101" pitchFamily="2" charset="-122"/>
              </a:rPr>
              <a:t>u≥u</a:t>
            </a:r>
            <a:r>
              <a:rPr lang="en-US" altLang="zh-CN" sz="2800" baseline="-25000">
                <a:solidFill>
                  <a:schemeClr val="tx1"/>
                </a:solidFill>
                <a:latin typeface="华文新魏" panose="02010800040101010101" pitchFamily="2" charset="-122"/>
                <a:ea typeface="华文新魏" panose="02010800040101010101" pitchFamily="2" charset="-122"/>
              </a:rPr>
              <a:t>0</a:t>
            </a:r>
            <a:r>
              <a:rPr lang="zh-CN" altLang="en-US" sz="2800">
                <a:solidFill>
                  <a:schemeClr val="tx1"/>
                </a:solidFill>
                <a:latin typeface="华文新魏" panose="02010800040101010101" pitchFamily="2" charset="-122"/>
                <a:ea typeface="华文新魏" panose="02010800040101010101" pitchFamily="2" charset="-122"/>
              </a:rPr>
              <a:t>时，无论这种颗粒处于进口端的什么位置，它都可以沉到池底被去除。</a:t>
            </a:r>
            <a:endParaRPr lang="zh-CN" altLang="en-US" sz="2800">
              <a:solidFill>
                <a:schemeClr val="tx1"/>
              </a:solidFill>
              <a:latin typeface="华文新魏" panose="02010800040101010101" pitchFamily="2" charset="-122"/>
              <a:ea typeface="华文新魏" panose="02010800040101010101" pitchFamily="2" charset="-122"/>
            </a:endParaRPr>
          </a:p>
          <a:p>
            <a:pPr eaLnBrk="1" hangingPunct="1">
              <a:buFontTx/>
              <a:buAutoNum type="arabicPeriod"/>
            </a:pPr>
            <a:endParaRPr lang="zh-CN" altLang="en-US" sz="2800">
              <a:solidFill>
                <a:schemeClr val="tx1"/>
              </a:solidFill>
              <a:latin typeface="华文新魏" panose="02010800040101010101" pitchFamily="2" charset="-122"/>
              <a:ea typeface="华文新魏" panose="02010800040101010101" pitchFamily="2" charset="-122"/>
            </a:endParaRPr>
          </a:p>
          <a:p>
            <a:pPr eaLnBrk="1" hangingPunct="1">
              <a:buFontTx/>
              <a:buAutoNum type="arabicPeriod"/>
            </a:pPr>
            <a:r>
              <a:rPr lang="zh-CN" altLang="en-US" sz="2800">
                <a:solidFill>
                  <a:schemeClr val="tx1"/>
                </a:solidFill>
                <a:latin typeface="华文新魏" panose="02010800040101010101" pitchFamily="2" charset="-122"/>
                <a:ea typeface="华文新魏" panose="02010800040101010101" pitchFamily="2" charset="-122"/>
              </a:rPr>
              <a:t>当颗粒沉速</a:t>
            </a:r>
            <a:r>
              <a:rPr lang="en-US" altLang="zh-CN" sz="2800">
                <a:solidFill>
                  <a:schemeClr val="tx1"/>
                </a:solidFill>
                <a:latin typeface="华文新魏" panose="02010800040101010101" pitchFamily="2" charset="-122"/>
                <a:ea typeface="华文新魏" panose="02010800040101010101" pitchFamily="2" charset="-122"/>
              </a:rPr>
              <a:t>u&lt;u</a:t>
            </a:r>
            <a:r>
              <a:rPr lang="en-US" altLang="zh-CN" sz="2800" baseline="-25000">
                <a:solidFill>
                  <a:schemeClr val="tx1"/>
                </a:solidFill>
                <a:latin typeface="华文新魏" panose="02010800040101010101" pitchFamily="2" charset="-122"/>
                <a:ea typeface="华文新魏" panose="02010800040101010101" pitchFamily="2" charset="-122"/>
              </a:rPr>
              <a:t>0</a:t>
            </a:r>
            <a:r>
              <a:rPr lang="zh-CN" altLang="en-US" sz="2800">
                <a:solidFill>
                  <a:schemeClr val="tx1"/>
                </a:solidFill>
                <a:latin typeface="华文新魏" panose="02010800040101010101" pitchFamily="2" charset="-122"/>
                <a:ea typeface="华文新魏" panose="02010800040101010101" pitchFamily="2" charset="-122"/>
              </a:rPr>
              <a:t>时，位于水面的颗粒不能沉到池底，会随水流出，如图中轨迹</a:t>
            </a:r>
            <a:r>
              <a:rPr lang="en-US" altLang="zh-CN" sz="2800">
                <a:solidFill>
                  <a:schemeClr val="tx1"/>
                </a:solidFill>
                <a:latin typeface="宋体" panose="02010600030101010101" pitchFamily="2" charset="-122"/>
              </a:rPr>
              <a:t>II</a:t>
            </a:r>
            <a:r>
              <a:rPr lang="zh-CN" altLang="en-US" sz="2800">
                <a:solidFill>
                  <a:schemeClr val="tx1"/>
                </a:solidFill>
                <a:latin typeface="华文新魏" panose="02010800040101010101" pitchFamily="2" charset="-122"/>
                <a:ea typeface="华文新魏" panose="02010800040101010101" pitchFamily="2" charset="-122"/>
              </a:rPr>
              <a:t>所示；而当其位于水面下的某一位置时，它可以沉到池底而被去除，如图中</a:t>
            </a:r>
            <a:r>
              <a:rPr lang="en-US" altLang="zh-CN" sz="2800">
                <a:solidFill>
                  <a:schemeClr val="tx1"/>
                </a:solidFill>
                <a:latin typeface="宋体" panose="02010600030101010101" pitchFamily="2" charset="-122"/>
              </a:rPr>
              <a:t>II</a:t>
            </a:r>
            <a:r>
              <a:rPr lang="zh-CN" altLang="en-US" sz="2800">
                <a:solidFill>
                  <a:schemeClr val="tx1"/>
                </a:solidFill>
                <a:latin typeface="华文新魏" panose="02010800040101010101" pitchFamily="2" charset="-122"/>
                <a:ea typeface="华文新魏" panose="02010800040101010101" pitchFamily="2" charset="-122"/>
              </a:rPr>
              <a:t>虚线轨迹所示。</a:t>
            </a:r>
            <a:endParaRPr lang="zh-CN" altLang="en-US" sz="2800">
              <a:solidFill>
                <a:schemeClr val="tx1"/>
              </a:solidFill>
              <a:latin typeface="华文新魏" panose="02010800040101010101" pitchFamily="2" charset="-122"/>
              <a:ea typeface="华文新魏" panose="02010800040101010101" pitchFamily="2" charset="-122"/>
            </a:endParaRPr>
          </a:p>
          <a:p>
            <a:pPr eaLnBrk="1" hangingPunct="1">
              <a:buFontTx/>
              <a:buAutoNum type="romanUcPeriod"/>
            </a:pPr>
            <a:endParaRPr lang="zh-CN" altLang="en-US" sz="2800">
              <a:solidFill>
                <a:schemeClr val="tx1"/>
              </a:solidFill>
              <a:latin typeface="华文新魏" panose="02010800040101010101" pitchFamily="2" charset="-122"/>
              <a:ea typeface="华文新魏" panose="02010800040101010101" pitchFamily="2" charset="-122"/>
            </a:endParaRPr>
          </a:p>
          <a:p>
            <a:pPr eaLnBrk="1" hangingPunct="1"/>
            <a:r>
              <a:rPr lang="zh-CN" altLang="en-US" sz="2800">
                <a:solidFill>
                  <a:schemeClr val="accent2"/>
                </a:solidFill>
                <a:latin typeface="华文新魏" panose="02010800040101010101" pitchFamily="2" charset="-122"/>
                <a:ea typeface="华文新魏" panose="02010800040101010101" pitchFamily="2" charset="-122"/>
              </a:rPr>
              <a:t>      </a:t>
            </a:r>
            <a:r>
              <a:rPr lang="zh-CN" altLang="en-US" sz="2800">
                <a:solidFill>
                  <a:srgbClr val="0000CC"/>
                </a:solidFill>
                <a:latin typeface="华文新魏" panose="02010800040101010101" pitchFamily="2" charset="-122"/>
                <a:ea typeface="华文新魏" panose="02010800040101010101" pitchFamily="2" charset="-122"/>
              </a:rPr>
              <a:t>说明对于沉速</a:t>
            </a:r>
            <a:r>
              <a:rPr lang="en-US" altLang="zh-CN" sz="2800">
                <a:solidFill>
                  <a:srgbClr val="0000CC"/>
                </a:solidFill>
                <a:latin typeface="华文新魏" panose="02010800040101010101" pitchFamily="2" charset="-122"/>
                <a:ea typeface="华文新魏" panose="02010800040101010101" pitchFamily="2" charset="-122"/>
              </a:rPr>
              <a:t>u</a:t>
            </a:r>
            <a:r>
              <a:rPr lang="zh-CN" altLang="en-US" sz="2800">
                <a:solidFill>
                  <a:srgbClr val="0000CC"/>
                </a:solidFill>
                <a:latin typeface="华文新魏" panose="02010800040101010101" pitchFamily="2" charset="-122"/>
                <a:ea typeface="华文新魏" panose="02010800040101010101" pitchFamily="2" charset="-122"/>
              </a:rPr>
              <a:t>小于指定颗粒沉速</a:t>
            </a:r>
            <a:r>
              <a:rPr lang="en-US" altLang="zh-CN" sz="2800">
                <a:solidFill>
                  <a:srgbClr val="0000CC"/>
                </a:solidFill>
                <a:latin typeface="华文新魏" panose="02010800040101010101" pitchFamily="2" charset="-122"/>
                <a:ea typeface="华文新魏" panose="02010800040101010101" pitchFamily="2" charset="-122"/>
              </a:rPr>
              <a:t>u</a:t>
            </a:r>
            <a:r>
              <a:rPr lang="en-US" altLang="zh-CN" sz="2800" baseline="-25000">
                <a:solidFill>
                  <a:srgbClr val="0000CC"/>
                </a:solidFill>
                <a:latin typeface="华文新魏" panose="02010800040101010101" pitchFamily="2" charset="-122"/>
                <a:ea typeface="华文新魏" panose="02010800040101010101" pitchFamily="2" charset="-122"/>
              </a:rPr>
              <a:t>0</a:t>
            </a:r>
            <a:r>
              <a:rPr lang="zh-CN" altLang="en-US" sz="2800">
                <a:solidFill>
                  <a:srgbClr val="0000CC"/>
                </a:solidFill>
                <a:latin typeface="华文新魏" panose="02010800040101010101" pitchFamily="2" charset="-122"/>
                <a:ea typeface="华文新魏" panose="02010800040101010101" pitchFamily="2" charset="-122"/>
              </a:rPr>
              <a:t>的颗粒，有一部分会沉到池底被去除。</a:t>
            </a:r>
            <a:endParaRPr lang="zh-CN" altLang="en-US" sz="2800">
              <a:solidFill>
                <a:srgbClr val="0000CC"/>
              </a:solidFill>
              <a:latin typeface="华文新魏" panose="02010800040101010101" pitchFamily="2" charset="-122"/>
              <a:ea typeface="华文新魏" panose="02010800040101010101" pitchFamily="2" charset="-122"/>
            </a:endParaRPr>
          </a:p>
        </p:txBody>
      </p:sp>
      <p:sp>
        <p:nvSpPr>
          <p:cNvPr id="18435" name="Rectangle 3"/>
          <p:cNvSpPr>
            <a:spLocks noChangeArrowheads="1"/>
          </p:cNvSpPr>
          <p:nvPr/>
        </p:nvSpPr>
        <p:spPr bwMode="auto">
          <a:xfrm>
            <a:off x="0" y="0"/>
            <a:ext cx="9144000" cy="6858000"/>
          </a:xfrm>
          <a:prstGeom prst="rect">
            <a:avLst/>
          </a:prstGeom>
          <a:noFill/>
          <a:ln w="25400" algn="ctr">
            <a:solidFill>
              <a:schemeClr val="tx1"/>
            </a:solidFill>
            <a:miter lim="800000"/>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defPPr>
              <a:defRPr lang="zh-CN"/>
            </a:defPPr>
            <a:lvl1pPr algn="l" rtl="0" eaLnBrk="0" fontAlgn="base" hangingPunct="0">
              <a:spcBef>
                <a:spcPct val="20000"/>
              </a:spcBef>
              <a:spcAft>
                <a:spcPct val="0"/>
              </a:spcAft>
              <a:buChar char="•"/>
              <a:defRPr sz="3200" b="1" kern="1200">
                <a:solidFill>
                  <a:schemeClr val="tx1"/>
                </a:solidFill>
                <a:latin typeface="Arial" pitchFamily="34" charset="0"/>
                <a:ea typeface="宋体" panose="02010600030101010101" pitchFamily="2" charset="-122"/>
                <a:cs typeface="+mn-cs"/>
              </a:defRPr>
            </a:lvl1pPr>
            <a:lvl2pPr marL="742950" indent="-285750" algn="l" rtl="0" eaLnBrk="0" fontAlgn="base" hangingPunct="0">
              <a:spcBef>
                <a:spcPct val="20000"/>
              </a:spcBef>
              <a:spcAft>
                <a:spcPct val="0"/>
              </a:spcAft>
              <a:buChar char="–"/>
              <a:defRPr sz="2800" b="1" kern="1200">
                <a:solidFill>
                  <a:schemeClr val="tx1"/>
                </a:solidFill>
                <a:latin typeface="Arial" pitchFamily="34" charset="0"/>
                <a:ea typeface="宋体" panose="02010600030101010101" pitchFamily="2" charset="-122"/>
                <a:cs typeface="+mn-cs"/>
              </a:defRPr>
            </a:lvl2pPr>
            <a:lvl3pPr marL="1143000" indent="-228600" algn="l" rtl="0" eaLnBrk="0" fontAlgn="base" hangingPunct="0">
              <a:spcBef>
                <a:spcPct val="20000"/>
              </a:spcBef>
              <a:spcAft>
                <a:spcPct val="0"/>
              </a:spcAft>
              <a:buChar char="•"/>
              <a:defRPr sz="2400" b="1" kern="1200">
                <a:solidFill>
                  <a:schemeClr val="tx1"/>
                </a:solidFill>
                <a:latin typeface="Arial" pitchFamily="34" charset="0"/>
                <a:ea typeface="宋体" panose="02010600030101010101" pitchFamily="2" charset="-122"/>
                <a:cs typeface="+mn-cs"/>
              </a:defRPr>
            </a:lvl3pPr>
            <a:lvl4pPr marL="1600200" indent="-228600" algn="l" rtl="0" eaLnBrk="0" fontAlgn="base" hangingPunct="0">
              <a:spcBef>
                <a:spcPct val="20000"/>
              </a:spcBef>
              <a:spcAft>
                <a:spcPct val="0"/>
              </a:spcAft>
              <a:buChar char="–"/>
              <a:defRPr sz="2000" b="1" kern="1200">
                <a:solidFill>
                  <a:schemeClr val="tx1"/>
                </a:solidFill>
                <a:latin typeface="Arial" pitchFamily="34" charset="0"/>
                <a:ea typeface="宋体" panose="02010600030101010101" pitchFamily="2" charset="-122"/>
                <a:cs typeface="+mn-cs"/>
              </a:defRPr>
            </a:lvl4pPr>
            <a:lvl5pPr marL="2057400" indent="-228600" algn="l" rtl="0" eaLnBrk="0" fontAlgn="base" hangingPunct="0">
              <a:spcBef>
                <a:spcPct val="20000"/>
              </a:spcBef>
              <a:spcAft>
                <a:spcPct val="0"/>
              </a:spcAft>
              <a:buChar char="»"/>
              <a:defRPr sz="2000" b="1"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har char="»"/>
              <a:defRPr sz="2000" b="1"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har char="»"/>
              <a:defRPr sz="2000" b="1"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har char="»"/>
              <a:defRPr sz="2000" b="1"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har char="»"/>
              <a:defRPr sz="2000" b="1" kern="1200">
                <a:solidFill>
                  <a:schemeClr val="tx1"/>
                </a:solidFill>
                <a:latin typeface="Arial" pitchFamily="34" charset="0"/>
                <a:ea typeface="宋体" panose="02010600030101010101" pitchFamily="2" charset="-122"/>
                <a:cs typeface="+mn-cs"/>
              </a:defRPr>
            </a:lvl9pPr>
          </a:lstStyle>
          <a:p>
            <a:pPr eaLnBrk="1" hangingPunct="1">
              <a:spcBef>
                <a:spcPct val="50000"/>
              </a:spcBef>
              <a:buFontTx/>
              <a:buNone/>
            </a:pPr>
            <a:endParaRPr lang="zh-CN" altLang="en-US" sz="1800">
              <a:solidFill>
                <a:srgbClr val="FF0000"/>
              </a:solidFill>
            </a:endParaRPr>
          </a:p>
        </p:txBody>
      </p:sp>
      <p:sp>
        <p:nvSpPr>
          <p:cNvPr id="18436" name="AutoShape 4">
            <a:hlinkClick r:id="rId2" action="ppaction://hlinksldjump?num=14" highlightClick="1"/>
          </p:cNvPr>
          <p:cNvSpPr>
            <a:spLocks noChangeArrowheads="1"/>
          </p:cNvSpPr>
          <p:nvPr/>
        </p:nvSpPr>
        <p:spPr bwMode="auto">
          <a:xfrm>
            <a:off x="8621713" y="6489700"/>
            <a:ext cx="522287" cy="368300"/>
          </a:xfrm>
          <a:prstGeom prst="actionButtonBackPrevious">
            <a:avLst/>
          </a:prstGeom>
          <a:solidFill>
            <a:schemeClr val="accent1"/>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defPPr>
              <a:defRPr lang="zh-CN"/>
            </a:defPPr>
            <a:lvl1pPr algn="l" rtl="0" eaLnBrk="0" fontAlgn="base" hangingPunct="0">
              <a:spcBef>
                <a:spcPct val="20000"/>
              </a:spcBef>
              <a:spcAft>
                <a:spcPct val="0"/>
              </a:spcAft>
              <a:buChar char="•"/>
              <a:defRPr sz="3200" b="1" kern="1200">
                <a:solidFill>
                  <a:schemeClr val="tx1"/>
                </a:solidFill>
                <a:latin typeface="Arial" pitchFamily="34" charset="0"/>
                <a:ea typeface="宋体" panose="02010600030101010101" pitchFamily="2" charset="-122"/>
                <a:cs typeface="+mn-cs"/>
              </a:defRPr>
            </a:lvl1pPr>
            <a:lvl2pPr marL="742950" indent="-285750" algn="l" rtl="0" eaLnBrk="0" fontAlgn="base" hangingPunct="0">
              <a:spcBef>
                <a:spcPct val="20000"/>
              </a:spcBef>
              <a:spcAft>
                <a:spcPct val="0"/>
              </a:spcAft>
              <a:buChar char="–"/>
              <a:defRPr sz="2800" b="1" kern="1200">
                <a:solidFill>
                  <a:schemeClr val="tx1"/>
                </a:solidFill>
                <a:latin typeface="Arial" pitchFamily="34" charset="0"/>
                <a:ea typeface="宋体" panose="02010600030101010101" pitchFamily="2" charset="-122"/>
                <a:cs typeface="+mn-cs"/>
              </a:defRPr>
            </a:lvl2pPr>
            <a:lvl3pPr marL="1143000" indent="-228600" algn="l" rtl="0" eaLnBrk="0" fontAlgn="base" hangingPunct="0">
              <a:spcBef>
                <a:spcPct val="20000"/>
              </a:spcBef>
              <a:spcAft>
                <a:spcPct val="0"/>
              </a:spcAft>
              <a:buChar char="•"/>
              <a:defRPr sz="2400" b="1" kern="1200">
                <a:solidFill>
                  <a:schemeClr val="tx1"/>
                </a:solidFill>
                <a:latin typeface="Arial" pitchFamily="34" charset="0"/>
                <a:ea typeface="宋体" panose="02010600030101010101" pitchFamily="2" charset="-122"/>
                <a:cs typeface="+mn-cs"/>
              </a:defRPr>
            </a:lvl3pPr>
            <a:lvl4pPr marL="1600200" indent="-228600" algn="l" rtl="0" eaLnBrk="0" fontAlgn="base" hangingPunct="0">
              <a:spcBef>
                <a:spcPct val="20000"/>
              </a:spcBef>
              <a:spcAft>
                <a:spcPct val="0"/>
              </a:spcAft>
              <a:buChar char="–"/>
              <a:defRPr sz="2000" b="1" kern="1200">
                <a:solidFill>
                  <a:schemeClr val="tx1"/>
                </a:solidFill>
                <a:latin typeface="Arial" pitchFamily="34" charset="0"/>
                <a:ea typeface="宋体" panose="02010600030101010101" pitchFamily="2" charset="-122"/>
                <a:cs typeface="+mn-cs"/>
              </a:defRPr>
            </a:lvl4pPr>
            <a:lvl5pPr marL="2057400" indent="-228600" algn="l" rtl="0" eaLnBrk="0" fontAlgn="base" hangingPunct="0">
              <a:spcBef>
                <a:spcPct val="20000"/>
              </a:spcBef>
              <a:spcAft>
                <a:spcPct val="0"/>
              </a:spcAft>
              <a:buChar char="»"/>
              <a:defRPr sz="2000" b="1"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har char="»"/>
              <a:defRPr sz="2000" b="1"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har char="»"/>
              <a:defRPr sz="2000" b="1"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har char="»"/>
              <a:defRPr sz="2000" b="1"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har char="»"/>
              <a:defRPr sz="2000" b="1" kern="1200">
                <a:solidFill>
                  <a:schemeClr val="tx1"/>
                </a:solidFill>
                <a:latin typeface="Arial" pitchFamily="34" charset="0"/>
                <a:ea typeface="宋体" panose="02010600030101010101" pitchFamily="2" charset="-122"/>
                <a:cs typeface="+mn-cs"/>
              </a:defRPr>
            </a:lvl9pPr>
          </a:lstStyle>
          <a:p>
            <a:pPr eaLnBrk="1" hangingPunct="1">
              <a:spcBef>
                <a:spcPct val="50000"/>
              </a:spcBef>
              <a:buFontTx/>
              <a:buNone/>
            </a:pPr>
            <a:endParaRPr lang="zh-CN" altLang="en-US" sz="1800">
              <a:solidFill>
                <a:srgbClr val="FF0000"/>
              </a:solidFill>
            </a:endParaRPr>
          </a:p>
        </p:txBody>
      </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9458" name="Rectangle 2"/>
          <p:cNvSpPr>
            <a:spLocks noChangeArrowheads="1"/>
          </p:cNvSpPr>
          <p:nvPr/>
        </p:nvSpPr>
        <p:spPr bwMode="auto">
          <a:xfrm>
            <a:off x="385763" y="323850"/>
            <a:ext cx="8213725" cy="657225"/>
          </a:xfrm>
          <a:prstGeom prst="rect">
            <a:avLst/>
          </a:prstGeom>
          <a:solidFill>
            <a:schemeClr val="accent1"/>
          </a:solidFill>
          <a:ln w="38100" algn="ctr">
            <a:solidFill>
              <a:srgbClr val="FFFF00"/>
            </a:solidFill>
            <a:miter lim="800000"/>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defPPr>
              <a:defRPr lang="zh-CN"/>
            </a:defPPr>
            <a:lvl1pPr marL="609600" indent="-609600" algn="l" rtl="0" eaLnBrk="0" fontAlgn="base" hangingPunct="0">
              <a:spcBef>
                <a:spcPct val="0"/>
              </a:spcBef>
              <a:spcAft>
                <a:spcPct val="0"/>
              </a:spcAft>
              <a:defRPr b="1" kern="1200">
                <a:solidFill>
                  <a:srgbClr val="FF0000"/>
                </a:solidFill>
                <a:latin typeface="Arial" pitchFamily="34" charset="0"/>
                <a:ea typeface="宋体" panose="02010600030101010101" pitchFamily="2" charset="-122"/>
                <a:cs typeface="+mn-cs"/>
              </a:defRPr>
            </a:lvl1pPr>
            <a:lvl2pPr marL="1066800" indent="-609600" algn="l" rtl="0" eaLnBrk="0" fontAlgn="base" hangingPunct="0">
              <a:spcBef>
                <a:spcPct val="0"/>
              </a:spcBef>
              <a:spcAft>
                <a:spcPct val="0"/>
              </a:spcAft>
              <a:defRPr b="1" kern="1200">
                <a:solidFill>
                  <a:srgbClr val="FF0000"/>
                </a:solidFill>
                <a:latin typeface="Arial" pitchFamily="34" charset="0"/>
                <a:ea typeface="宋体" panose="02010600030101010101" pitchFamily="2" charset="-122"/>
                <a:cs typeface="+mn-cs"/>
              </a:defRPr>
            </a:lvl2pPr>
            <a:lvl3pPr marL="1524000" indent="-609600" algn="l" rtl="0" eaLnBrk="0" fontAlgn="base" hangingPunct="0">
              <a:spcBef>
                <a:spcPct val="0"/>
              </a:spcBef>
              <a:spcAft>
                <a:spcPct val="0"/>
              </a:spcAft>
              <a:defRPr b="1" kern="1200">
                <a:solidFill>
                  <a:srgbClr val="FF0000"/>
                </a:solidFill>
                <a:latin typeface="Arial" pitchFamily="34" charset="0"/>
                <a:ea typeface="宋体" panose="02010600030101010101" pitchFamily="2" charset="-122"/>
                <a:cs typeface="+mn-cs"/>
              </a:defRPr>
            </a:lvl3pPr>
            <a:lvl4pPr marL="1981200" indent="-609600" algn="l" rtl="0" eaLnBrk="0" fontAlgn="base" hangingPunct="0">
              <a:spcBef>
                <a:spcPct val="0"/>
              </a:spcBef>
              <a:spcAft>
                <a:spcPct val="0"/>
              </a:spcAft>
              <a:defRPr b="1" kern="1200">
                <a:solidFill>
                  <a:srgbClr val="FF0000"/>
                </a:solidFill>
                <a:latin typeface="Arial" pitchFamily="34" charset="0"/>
                <a:ea typeface="宋体" panose="02010600030101010101" pitchFamily="2" charset="-122"/>
                <a:cs typeface="+mn-cs"/>
              </a:defRPr>
            </a:lvl4pPr>
            <a:lvl5pPr marL="2438400" indent="-609600" algn="l" rtl="0" eaLnBrk="0" fontAlgn="base" hangingPunct="0">
              <a:spcBef>
                <a:spcPct val="0"/>
              </a:spcBef>
              <a:spcAft>
                <a:spcPct val="0"/>
              </a:spcAft>
              <a:defRPr b="1" kern="1200">
                <a:solidFill>
                  <a:srgbClr val="FF0000"/>
                </a:solidFill>
                <a:latin typeface="Arial" pitchFamily="34" charset="0"/>
                <a:ea typeface="宋体" panose="02010600030101010101" pitchFamily="2" charset="-122"/>
                <a:cs typeface="+mn-cs"/>
              </a:defRPr>
            </a:lvl5pPr>
            <a:lvl6pPr marL="2895600" indent="-609600" algn="l" defTabSz="914400" rtl="0" eaLnBrk="0" fontAlgn="base" latinLnBrk="0" hangingPunct="0">
              <a:spcBef>
                <a:spcPct val="0"/>
              </a:spcBef>
              <a:spcAft>
                <a:spcPct val="0"/>
              </a:spcAft>
              <a:defRPr b="1" kern="1200">
                <a:solidFill>
                  <a:srgbClr val="FF0000"/>
                </a:solidFill>
                <a:latin typeface="Arial" pitchFamily="34" charset="0"/>
                <a:ea typeface="宋体" panose="02010600030101010101" pitchFamily="2" charset="-122"/>
                <a:cs typeface="+mn-cs"/>
              </a:defRPr>
            </a:lvl6pPr>
            <a:lvl7pPr marL="3352800" indent="-609600" algn="l" defTabSz="914400" rtl="0" eaLnBrk="0" fontAlgn="base" latinLnBrk="0" hangingPunct="0">
              <a:spcBef>
                <a:spcPct val="0"/>
              </a:spcBef>
              <a:spcAft>
                <a:spcPct val="0"/>
              </a:spcAft>
              <a:defRPr b="1" kern="1200">
                <a:solidFill>
                  <a:srgbClr val="FF0000"/>
                </a:solidFill>
                <a:latin typeface="Arial" pitchFamily="34" charset="0"/>
                <a:ea typeface="宋体" panose="02010600030101010101" pitchFamily="2" charset="-122"/>
                <a:cs typeface="+mn-cs"/>
              </a:defRPr>
            </a:lvl7pPr>
            <a:lvl8pPr marL="3810000" indent="-609600" algn="l" defTabSz="914400" rtl="0" eaLnBrk="0" fontAlgn="base" latinLnBrk="0" hangingPunct="0">
              <a:spcBef>
                <a:spcPct val="0"/>
              </a:spcBef>
              <a:spcAft>
                <a:spcPct val="0"/>
              </a:spcAft>
              <a:defRPr b="1" kern="1200">
                <a:solidFill>
                  <a:srgbClr val="FF0000"/>
                </a:solidFill>
                <a:latin typeface="Arial" pitchFamily="34" charset="0"/>
                <a:ea typeface="宋体" panose="02010600030101010101" pitchFamily="2" charset="-122"/>
                <a:cs typeface="+mn-cs"/>
              </a:defRPr>
            </a:lvl8pPr>
            <a:lvl9pPr marL="4267200" indent="-609600" algn="l" defTabSz="914400" rtl="0" eaLnBrk="0" fontAlgn="base" latinLnBrk="0" hangingPunct="0">
              <a:spcBef>
                <a:spcPct val="0"/>
              </a:spcBef>
              <a:spcAft>
                <a:spcPct val="0"/>
              </a:spcAft>
              <a:defRPr b="1" kern="1200">
                <a:solidFill>
                  <a:srgbClr val="FF0000"/>
                </a:solidFill>
                <a:latin typeface="Arial" pitchFamily="34" charset="0"/>
                <a:ea typeface="宋体" panose="02010600030101010101" pitchFamily="2" charset="-122"/>
                <a:cs typeface="+mn-cs"/>
              </a:defRPr>
            </a:lvl9pPr>
          </a:lstStyle>
          <a:p>
            <a:pPr algn="ctr" eaLnBrk="1" hangingPunct="1"/>
            <a:r>
              <a:rPr lang="zh-CN" altLang="en-US" sz="3600">
                <a:solidFill>
                  <a:schemeClr val="tx1"/>
                </a:solidFill>
                <a:ea typeface="华文行楷" panose="02010800040101010101" pitchFamily="2" charset="-122"/>
              </a:rPr>
              <a:t>影响沉淀池沉淀效果的因素分析</a:t>
            </a:r>
            <a:endParaRPr lang="zh-CN" altLang="en-US" sz="3600">
              <a:solidFill>
                <a:schemeClr val="tx1"/>
              </a:solidFill>
              <a:ea typeface="华文行楷" panose="02010800040101010101" pitchFamily="2" charset="-122"/>
            </a:endParaRPr>
          </a:p>
        </p:txBody>
      </p:sp>
      <p:sp>
        <p:nvSpPr>
          <p:cNvPr id="19459" name="Text Box 6"/>
          <p:cNvSpPr txBox="1">
            <a:spLocks noChangeArrowheads="1"/>
          </p:cNvSpPr>
          <p:nvPr/>
        </p:nvSpPr>
        <p:spPr bwMode="auto">
          <a:xfrm>
            <a:off x="409575" y="1268413"/>
            <a:ext cx="8077200" cy="148113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defPPr>
              <a:defRPr lang="zh-CN"/>
            </a:defPPr>
            <a:lvl1pPr marL="342900" indent="-342900" algn="l" rtl="0" eaLnBrk="0" fontAlgn="base" hangingPunct="0">
              <a:spcBef>
                <a:spcPct val="0"/>
              </a:spcBef>
              <a:spcAft>
                <a:spcPct val="0"/>
              </a:spcAft>
              <a:defRPr b="1" kern="1200">
                <a:solidFill>
                  <a:srgbClr val="FF0000"/>
                </a:solidFill>
                <a:latin typeface="Arial" pitchFamily="34" charset="0"/>
                <a:ea typeface="宋体" panose="02010600030101010101" pitchFamily="2" charset="-122"/>
                <a:cs typeface="+mn-cs"/>
              </a:defRPr>
            </a:lvl1pPr>
            <a:lvl2pPr marL="800100" indent="-342900" algn="l" rtl="0" eaLnBrk="0" fontAlgn="base" hangingPunct="0">
              <a:spcBef>
                <a:spcPct val="0"/>
              </a:spcBef>
              <a:spcAft>
                <a:spcPct val="0"/>
              </a:spcAft>
              <a:defRPr b="1" kern="1200">
                <a:solidFill>
                  <a:srgbClr val="FF0000"/>
                </a:solidFill>
                <a:latin typeface="Arial" pitchFamily="34" charset="0"/>
                <a:ea typeface="宋体" panose="02010600030101010101" pitchFamily="2" charset="-122"/>
                <a:cs typeface="+mn-cs"/>
              </a:defRPr>
            </a:lvl2pPr>
            <a:lvl3pPr marL="1257300" indent="-342900" algn="l" rtl="0" eaLnBrk="0" fontAlgn="base" hangingPunct="0">
              <a:spcBef>
                <a:spcPct val="0"/>
              </a:spcBef>
              <a:spcAft>
                <a:spcPct val="0"/>
              </a:spcAft>
              <a:defRPr b="1" kern="1200">
                <a:solidFill>
                  <a:srgbClr val="FF0000"/>
                </a:solidFill>
                <a:latin typeface="Arial" pitchFamily="34" charset="0"/>
                <a:ea typeface="宋体" panose="02010600030101010101" pitchFamily="2" charset="-122"/>
                <a:cs typeface="+mn-cs"/>
              </a:defRPr>
            </a:lvl3pPr>
            <a:lvl4pPr marL="1714500" indent="-342900" algn="l" rtl="0" eaLnBrk="0" fontAlgn="base" hangingPunct="0">
              <a:spcBef>
                <a:spcPct val="0"/>
              </a:spcBef>
              <a:spcAft>
                <a:spcPct val="0"/>
              </a:spcAft>
              <a:defRPr b="1" kern="1200">
                <a:solidFill>
                  <a:srgbClr val="FF0000"/>
                </a:solidFill>
                <a:latin typeface="Arial" pitchFamily="34" charset="0"/>
                <a:ea typeface="宋体" panose="02010600030101010101" pitchFamily="2" charset="-122"/>
                <a:cs typeface="+mn-cs"/>
              </a:defRPr>
            </a:lvl4pPr>
            <a:lvl5pPr marL="2171700" indent="-342900" algn="l" rtl="0" eaLnBrk="0" fontAlgn="base" hangingPunct="0">
              <a:spcBef>
                <a:spcPct val="0"/>
              </a:spcBef>
              <a:spcAft>
                <a:spcPct val="0"/>
              </a:spcAft>
              <a:defRPr b="1" kern="1200">
                <a:solidFill>
                  <a:srgbClr val="FF0000"/>
                </a:solidFill>
                <a:latin typeface="Arial" pitchFamily="34" charset="0"/>
                <a:ea typeface="宋体" panose="02010600030101010101" pitchFamily="2" charset="-122"/>
                <a:cs typeface="+mn-cs"/>
              </a:defRPr>
            </a:lvl5pPr>
            <a:lvl6pPr marL="2628900" indent="-342900" algn="l" defTabSz="914400" rtl="0" eaLnBrk="0" fontAlgn="base" latinLnBrk="0" hangingPunct="0">
              <a:spcBef>
                <a:spcPct val="0"/>
              </a:spcBef>
              <a:spcAft>
                <a:spcPct val="0"/>
              </a:spcAft>
              <a:defRPr b="1" kern="1200">
                <a:solidFill>
                  <a:srgbClr val="FF0000"/>
                </a:solidFill>
                <a:latin typeface="Arial" pitchFamily="34" charset="0"/>
                <a:ea typeface="宋体" panose="02010600030101010101" pitchFamily="2" charset="-122"/>
                <a:cs typeface="+mn-cs"/>
              </a:defRPr>
            </a:lvl6pPr>
            <a:lvl7pPr marL="3086100" indent="-342900" algn="l" defTabSz="914400" rtl="0" eaLnBrk="0" fontAlgn="base" latinLnBrk="0" hangingPunct="0">
              <a:spcBef>
                <a:spcPct val="0"/>
              </a:spcBef>
              <a:spcAft>
                <a:spcPct val="0"/>
              </a:spcAft>
              <a:defRPr b="1" kern="1200">
                <a:solidFill>
                  <a:srgbClr val="FF0000"/>
                </a:solidFill>
                <a:latin typeface="Arial" pitchFamily="34" charset="0"/>
                <a:ea typeface="宋体" panose="02010600030101010101" pitchFamily="2" charset="-122"/>
                <a:cs typeface="+mn-cs"/>
              </a:defRPr>
            </a:lvl7pPr>
            <a:lvl8pPr marL="3543300" indent="-342900" algn="l" defTabSz="914400" rtl="0" eaLnBrk="0" fontAlgn="base" latinLnBrk="0" hangingPunct="0">
              <a:spcBef>
                <a:spcPct val="0"/>
              </a:spcBef>
              <a:spcAft>
                <a:spcPct val="0"/>
              </a:spcAft>
              <a:defRPr b="1" kern="1200">
                <a:solidFill>
                  <a:srgbClr val="FF0000"/>
                </a:solidFill>
                <a:latin typeface="Arial" pitchFamily="34" charset="0"/>
                <a:ea typeface="宋体" panose="02010600030101010101" pitchFamily="2" charset="-122"/>
                <a:cs typeface="+mn-cs"/>
              </a:defRPr>
            </a:lvl8pPr>
            <a:lvl9pPr marL="4000500" indent="-342900" algn="l" defTabSz="914400" rtl="0" eaLnBrk="0" fontAlgn="base" latinLnBrk="0" hangingPunct="0">
              <a:spcBef>
                <a:spcPct val="0"/>
              </a:spcBef>
              <a:spcAft>
                <a:spcPct val="0"/>
              </a:spcAft>
              <a:defRPr b="1" kern="1200">
                <a:solidFill>
                  <a:srgbClr val="FF0000"/>
                </a:solidFill>
                <a:latin typeface="Arial" pitchFamily="34" charset="0"/>
                <a:ea typeface="宋体" panose="02010600030101010101" pitchFamily="2" charset="-122"/>
                <a:cs typeface="+mn-cs"/>
              </a:defRPr>
            </a:lvl9pPr>
          </a:lstStyle>
          <a:p>
            <a:pPr eaLnBrk="1" hangingPunct="1">
              <a:spcBef>
                <a:spcPct val="50000"/>
              </a:spcBef>
              <a:buFont typeface="Wingdings" panose="05000000000000000000" pitchFamily="2" charset="2"/>
              <a:buChar char="ü"/>
            </a:pPr>
            <a:r>
              <a:rPr lang="zh-CN" altLang="en-US" sz="2600">
                <a:solidFill>
                  <a:schemeClr val="tx1"/>
                </a:solidFill>
                <a:ea typeface="华文新魏" panose="02010800040101010101" pitchFamily="2" charset="-122"/>
              </a:rPr>
              <a:t>在池深和池宽方向都存在水流分布不均匀的问题；</a:t>
            </a:r>
            <a:endParaRPr lang="zh-CN" altLang="en-US" sz="2600">
              <a:solidFill>
                <a:schemeClr val="tx1"/>
              </a:solidFill>
              <a:ea typeface="华文新魏" panose="02010800040101010101" pitchFamily="2" charset="-122"/>
            </a:endParaRPr>
          </a:p>
          <a:p>
            <a:pPr eaLnBrk="1" hangingPunct="1">
              <a:spcBef>
                <a:spcPct val="50000"/>
              </a:spcBef>
              <a:buFont typeface="Wingdings" panose="05000000000000000000" pitchFamily="2" charset="2"/>
              <a:buChar char="ü"/>
            </a:pPr>
            <a:r>
              <a:rPr lang="zh-CN" altLang="en-US" sz="2600">
                <a:solidFill>
                  <a:schemeClr val="tx1"/>
                </a:solidFill>
                <a:ea typeface="华文新魏" panose="02010800040101010101" pitchFamily="2" charset="-122"/>
              </a:rPr>
              <a:t>由于风力、水流、池壁等造成紊流，使实际沉淀池的去除率低于理想沉淀池。</a:t>
            </a:r>
            <a:endParaRPr lang="zh-CN" altLang="en-US" sz="2600">
              <a:solidFill>
                <a:schemeClr val="tx1"/>
              </a:solidFill>
              <a:ea typeface="华文新魏" panose="02010800040101010101" pitchFamily="2" charset="-122"/>
            </a:endParaRPr>
          </a:p>
        </p:txBody>
      </p:sp>
      <p:sp>
        <p:nvSpPr>
          <p:cNvPr id="54280" name="Text Box 8"/>
          <p:cNvSpPr txBox="1">
            <a:spLocks noChangeArrowheads="1"/>
          </p:cNvSpPr>
          <p:nvPr/>
        </p:nvSpPr>
        <p:spPr bwMode="auto">
          <a:xfrm>
            <a:off x="455613" y="2895600"/>
            <a:ext cx="8143875" cy="335438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defPPr>
              <a:defRPr lang="zh-CN"/>
            </a:defPPr>
            <a:lvl1pPr indent="-342900" algn="l" rtl="0" eaLnBrk="0" fontAlgn="base" hangingPunct="0">
              <a:spcBef>
                <a:spcPct val="0"/>
              </a:spcBef>
              <a:spcAft>
                <a:spcPct val="0"/>
              </a:spcAft>
              <a:defRPr b="1" kern="1200">
                <a:solidFill>
                  <a:srgbClr val="FF0000"/>
                </a:solidFill>
                <a:latin typeface="Arial" pitchFamily="34" charset="0"/>
                <a:ea typeface="宋体" panose="02010600030101010101" pitchFamily="2" charset="-122"/>
                <a:cs typeface="+mn-cs"/>
              </a:defRPr>
            </a:lvl1pPr>
            <a:lvl2pPr marL="800100" indent="-342900" algn="l" rtl="0" eaLnBrk="0" fontAlgn="base" hangingPunct="0">
              <a:spcBef>
                <a:spcPct val="0"/>
              </a:spcBef>
              <a:spcAft>
                <a:spcPct val="0"/>
              </a:spcAft>
              <a:defRPr b="1" kern="1200">
                <a:solidFill>
                  <a:srgbClr val="FF0000"/>
                </a:solidFill>
                <a:latin typeface="Arial" pitchFamily="34" charset="0"/>
                <a:ea typeface="宋体" panose="02010600030101010101" pitchFamily="2" charset="-122"/>
                <a:cs typeface="+mn-cs"/>
              </a:defRPr>
            </a:lvl2pPr>
            <a:lvl3pPr marL="1257300" indent="-342900" algn="l" rtl="0" eaLnBrk="0" fontAlgn="base" hangingPunct="0">
              <a:spcBef>
                <a:spcPct val="0"/>
              </a:spcBef>
              <a:spcAft>
                <a:spcPct val="0"/>
              </a:spcAft>
              <a:defRPr b="1" kern="1200">
                <a:solidFill>
                  <a:srgbClr val="FF0000"/>
                </a:solidFill>
                <a:latin typeface="Arial" pitchFamily="34" charset="0"/>
                <a:ea typeface="宋体" panose="02010600030101010101" pitchFamily="2" charset="-122"/>
                <a:cs typeface="+mn-cs"/>
              </a:defRPr>
            </a:lvl3pPr>
            <a:lvl4pPr marL="1714500" indent="-342900" algn="l" rtl="0" eaLnBrk="0" fontAlgn="base" hangingPunct="0">
              <a:spcBef>
                <a:spcPct val="0"/>
              </a:spcBef>
              <a:spcAft>
                <a:spcPct val="0"/>
              </a:spcAft>
              <a:defRPr b="1" kern="1200">
                <a:solidFill>
                  <a:srgbClr val="FF0000"/>
                </a:solidFill>
                <a:latin typeface="Arial" pitchFamily="34" charset="0"/>
                <a:ea typeface="宋体" panose="02010600030101010101" pitchFamily="2" charset="-122"/>
                <a:cs typeface="+mn-cs"/>
              </a:defRPr>
            </a:lvl4pPr>
            <a:lvl5pPr marL="2171700" indent="-342900" algn="l" rtl="0" eaLnBrk="0" fontAlgn="base" hangingPunct="0">
              <a:spcBef>
                <a:spcPct val="0"/>
              </a:spcBef>
              <a:spcAft>
                <a:spcPct val="0"/>
              </a:spcAft>
              <a:defRPr b="1" kern="1200">
                <a:solidFill>
                  <a:srgbClr val="FF0000"/>
                </a:solidFill>
                <a:latin typeface="Arial" pitchFamily="34" charset="0"/>
                <a:ea typeface="宋体" panose="02010600030101010101" pitchFamily="2" charset="-122"/>
                <a:cs typeface="+mn-cs"/>
              </a:defRPr>
            </a:lvl5pPr>
            <a:lvl6pPr marL="2628900" indent="-342900" algn="l" defTabSz="914400" rtl="0" eaLnBrk="0" fontAlgn="base" latinLnBrk="0" hangingPunct="0">
              <a:spcBef>
                <a:spcPct val="0"/>
              </a:spcBef>
              <a:spcAft>
                <a:spcPct val="0"/>
              </a:spcAft>
              <a:defRPr b="1" kern="1200">
                <a:solidFill>
                  <a:srgbClr val="FF0000"/>
                </a:solidFill>
                <a:latin typeface="Arial" pitchFamily="34" charset="0"/>
                <a:ea typeface="宋体" panose="02010600030101010101" pitchFamily="2" charset="-122"/>
                <a:cs typeface="+mn-cs"/>
              </a:defRPr>
            </a:lvl6pPr>
            <a:lvl7pPr marL="3086100" indent="-342900" algn="l" defTabSz="914400" rtl="0" eaLnBrk="0" fontAlgn="base" latinLnBrk="0" hangingPunct="0">
              <a:spcBef>
                <a:spcPct val="0"/>
              </a:spcBef>
              <a:spcAft>
                <a:spcPct val="0"/>
              </a:spcAft>
              <a:defRPr b="1" kern="1200">
                <a:solidFill>
                  <a:srgbClr val="FF0000"/>
                </a:solidFill>
                <a:latin typeface="Arial" pitchFamily="34" charset="0"/>
                <a:ea typeface="宋体" panose="02010600030101010101" pitchFamily="2" charset="-122"/>
                <a:cs typeface="+mn-cs"/>
              </a:defRPr>
            </a:lvl7pPr>
            <a:lvl8pPr marL="3543300" indent="-342900" algn="l" defTabSz="914400" rtl="0" eaLnBrk="0" fontAlgn="base" latinLnBrk="0" hangingPunct="0">
              <a:spcBef>
                <a:spcPct val="0"/>
              </a:spcBef>
              <a:spcAft>
                <a:spcPct val="0"/>
              </a:spcAft>
              <a:defRPr b="1" kern="1200">
                <a:solidFill>
                  <a:srgbClr val="FF0000"/>
                </a:solidFill>
                <a:latin typeface="Arial" pitchFamily="34" charset="0"/>
                <a:ea typeface="宋体" panose="02010600030101010101" pitchFamily="2" charset="-122"/>
                <a:cs typeface="+mn-cs"/>
              </a:defRPr>
            </a:lvl8pPr>
            <a:lvl9pPr marL="4000500" indent="-342900" algn="l" defTabSz="914400" rtl="0" eaLnBrk="0" fontAlgn="base" latinLnBrk="0" hangingPunct="0">
              <a:spcBef>
                <a:spcPct val="0"/>
              </a:spcBef>
              <a:spcAft>
                <a:spcPct val="0"/>
              </a:spcAft>
              <a:defRPr b="1" kern="1200">
                <a:solidFill>
                  <a:srgbClr val="FF0000"/>
                </a:solidFill>
                <a:latin typeface="Arial" pitchFamily="34" charset="0"/>
                <a:ea typeface="宋体" panose="02010600030101010101" pitchFamily="2" charset="-122"/>
                <a:cs typeface="+mn-cs"/>
              </a:defRPr>
            </a:lvl9pPr>
          </a:lstStyle>
          <a:p>
            <a:pPr eaLnBrk="1" hangingPunct="1">
              <a:lnSpc>
                <a:spcPct val="150000"/>
              </a:lnSpc>
              <a:spcBef>
                <a:spcPct val="50000"/>
              </a:spcBef>
            </a:pPr>
            <a:r>
              <a:rPr lang="en-US" altLang="zh-CN" sz="2600">
                <a:solidFill>
                  <a:srgbClr val="0033CC"/>
                </a:solidFill>
                <a:ea typeface="华文新魏" panose="02010800040101010101" pitchFamily="2" charset="-122"/>
              </a:rPr>
              <a:t>1.</a:t>
            </a:r>
            <a:r>
              <a:rPr lang="zh-CN" altLang="en-US" sz="2600">
                <a:solidFill>
                  <a:srgbClr val="0033CC"/>
                </a:solidFill>
                <a:ea typeface="华文新魏" panose="02010800040101010101" pitchFamily="2" charset="-122"/>
              </a:rPr>
              <a:t>实际水流状况的影响：</a:t>
            </a:r>
            <a:r>
              <a:rPr lang="zh-CN" altLang="en-US" sz="2600">
                <a:solidFill>
                  <a:schemeClr val="tx1"/>
                </a:solidFill>
                <a:ea typeface="华文新魏" panose="02010800040101010101" pitchFamily="2" charset="-122"/>
              </a:rPr>
              <a:t>池宽方向水流速度分布不均匀</a:t>
            </a:r>
            <a:r>
              <a:rPr lang="en-US" altLang="zh-CN" sz="2600">
                <a:solidFill>
                  <a:schemeClr val="tx1"/>
                </a:solidFill>
                <a:ea typeface="华文新魏" panose="02010800040101010101" pitchFamily="2" charset="-122"/>
              </a:rPr>
              <a:t>,</a:t>
            </a:r>
            <a:r>
              <a:rPr lang="zh-CN" altLang="en-US" sz="2600">
                <a:solidFill>
                  <a:schemeClr val="tx1"/>
                </a:solidFill>
                <a:ea typeface="华文新魏" panose="02010800040101010101" pitchFamily="2" charset="-122"/>
              </a:rPr>
              <a:t>紊流的存在使颗粒不能匀速下沉，使沉速减慢或加速</a:t>
            </a:r>
            <a:r>
              <a:rPr lang="en-US" altLang="zh-CN" sz="2600">
                <a:solidFill>
                  <a:schemeClr val="tx1"/>
                </a:solidFill>
                <a:ea typeface="华文新魏" panose="02010800040101010101" pitchFamily="2" charset="-122"/>
              </a:rPr>
              <a:t>,</a:t>
            </a:r>
            <a:r>
              <a:rPr lang="zh-CN" altLang="en-US" sz="2600">
                <a:solidFill>
                  <a:schemeClr val="tx1"/>
                </a:solidFill>
                <a:ea typeface="华文新魏" panose="02010800040101010101" pitchFamily="2" charset="-122"/>
              </a:rPr>
              <a:t>影响去除率。</a:t>
            </a:r>
            <a:endParaRPr lang="en-US" altLang="zh-CN" sz="2600">
              <a:solidFill>
                <a:schemeClr val="tx1"/>
              </a:solidFill>
              <a:ea typeface="华文新魏" panose="02010800040101010101" pitchFamily="2" charset="-122"/>
            </a:endParaRPr>
          </a:p>
          <a:p>
            <a:pPr eaLnBrk="1" hangingPunct="1">
              <a:lnSpc>
                <a:spcPct val="150000"/>
              </a:lnSpc>
              <a:spcBef>
                <a:spcPct val="50000"/>
              </a:spcBef>
            </a:pPr>
            <a:r>
              <a:rPr lang="en-US" altLang="zh-CN" sz="2800">
                <a:solidFill>
                  <a:srgbClr val="0033CC"/>
                </a:solidFill>
                <a:ea typeface="华文新魏" panose="02010800040101010101" pitchFamily="2" charset="-122"/>
              </a:rPr>
              <a:t>2. </a:t>
            </a:r>
            <a:r>
              <a:rPr lang="zh-CN" altLang="en-US" sz="2600">
                <a:solidFill>
                  <a:srgbClr val="0033CC"/>
                </a:solidFill>
                <a:ea typeface="华文新魏" panose="02010800040101010101" pitchFamily="2" charset="-122"/>
              </a:rPr>
              <a:t>凝聚作用的影响：</a:t>
            </a:r>
            <a:r>
              <a:rPr lang="zh-CN" altLang="en-US" sz="2600">
                <a:solidFill>
                  <a:schemeClr val="tx1"/>
                </a:solidFill>
                <a:ea typeface="华文新魏" panose="02010800040101010101" pitchFamily="2" charset="-122"/>
              </a:rPr>
              <a:t>絮凝大小颗粒不均匀，沉速也不同，沉速大的颗粒会追上沉速小的颗粒而引起絮凝。</a:t>
            </a:r>
            <a:endParaRPr lang="zh-CN" altLang="en-US" sz="2600">
              <a:solidFill>
                <a:schemeClr val="tx1"/>
              </a:solidFill>
              <a:ea typeface="华文新魏" panose="02010800040101010101" pitchFamily="2" charset="-122"/>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8" presetClass="entr" presetSubtype="16" dur="2000" fill="hold" nodeType="clickEffect">
                                  <p:stCondLst>
                                    <p:cond delay="0"/>
                                  </p:stCondLst>
                                  <p:childTnLst>
                                    <p:set>
                                      <p:cBhvr>
                                        <p:cTn id="6" dur="1" fill="hold">
                                          <p:stCondLst>
                                            <p:cond delay="0"/>
                                          </p:stCondLst>
                                        </p:cTn>
                                        <p:tgtEl>
                                          <p:spTgt spid="54280">
                                            <p:txEl>
                                              <p:pRg st="0" end="0"/>
                                            </p:txEl>
                                          </p:spTgt>
                                        </p:tgtEl>
                                        <p:attrNameLst>
                                          <p:attrName>style.visibility</p:attrName>
                                        </p:attrNameLst>
                                      </p:cBhvr>
                                      <p:to>
                                        <p:strVal val="visible"/>
                                      </p:to>
                                    </p:set>
                                    <p:animEffect transition="in" filter="diamond(in)">
                                      <p:cBhvr>
                                        <p:cTn id="7" dur="2000"/>
                                        <p:tgtEl>
                                          <p:spTgt spid="54280">
                                            <p:txEl>
                                              <p:pRg st="0" end="0"/>
                                            </p:txEl>
                                          </p:spTgt>
                                        </p:tgtEl>
                                      </p:cBhvr>
                                    </p:animEffect>
                                  </p:childTnLst>
                                </p:cTn>
                              </p:par>
                            </p:childTnLst>
                          </p:cTn>
                        </p:par>
                      </p:childTnLst>
                    </p:cTn>
                  </p:par>
                  <p:par>
                    <p:cTn id="8" fill="hold" nodeType="clickPar">
                      <p:stCondLst>
                        <p:cond delay="indefinite"/>
                      </p:stCondLst>
                      <p:childTnLst>
                        <p:par>
                          <p:cTn id="9" fill="hold">
                            <p:stCondLst>
                              <p:cond delay="0"/>
                            </p:stCondLst>
                            <p:childTnLst>
                              <p:par>
                                <p:cTn id="10" presetID="8" presetClass="entr" presetSubtype="16" dur="2000" fill="hold" nodeType="clickEffect">
                                  <p:stCondLst>
                                    <p:cond delay="0"/>
                                  </p:stCondLst>
                                  <p:childTnLst>
                                    <p:set>
                                      <p:cBhvr>
                                        <p:cTn id="11" dur="1" fill="hold">
                                          <p:stCondLst>
                                            <p:cond delay="0"/>
                                          </p:stCondLst>
                                        </p:cTn>
                                        <p:tgtEl>
                                          <p:spTgt spid="54280">
                                            <p:txEl>
                                              <p:pRg st="1" end="1"/>
                                            </p:txEl>
                                          </p:spTgt>
                                        </p:tgtEl>
                                        <p:attrNameLst>
                                          <p:attrName>style.visibility</p:attrName>
                                        </p:attrNameLst>
                                      </p:cBhvr>
                                      <p:to>
                                        <p:strVal val="visible"/>
                                      </p:to>
                                    </p:set>
                                    <p:animEffect transition="in" filter="diamond(in)">
                                      <p:cBhvr>
                                        <p:cTn id="12" dur="2000"/>
                                        <p:tgtEl>
                                          <p:spTgt spid="54280">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0482" name="Rectangle 2"/>
          <p:cNvSpPr>
            <a:spLocks noChangeArrowheads="1"/>
          </p:cNvSpPr>
          <p:nvPr/>
        </p:nvSpPr>
        <p:spPr bwMode="auto">
          <a:xfrm>
            <a:off x="0" y="1938338"/>
            <a:ext cx="9144000" cy="2252662"/>
          </a:xfrm>
          <a:prstGeom prst="rect">
            <a:avLst/>
          </a:prstGeom>
          <a:solidFill>
            <a:srgbClr val="CC99FF"/>
          </a:solidFill>
          <a:ln w="31750" algn="ctr">
            <a:solidFill>
              <a:schemeClr val="hlink"/>
            </a:solidFill>
            <a:miter lim="800000"/>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nchor="ctr"/>
          <a:lstStyle>
            <a:defPPr>
              <a:defRPr lang="zh-CN"/>
            </a:defPPr>
            <a:lvl1pPr algn="l" rtl="0" eaLnBrk="0" fontAlgn="base" hangingPunct="0">
              <a:spcBef>
                <a:spcPct val="0"/>
              </a:spcBef>
              <a:spcAft>
                <a:spcPct val="0"/>
              </a:spcAft>
              <a:defRPr b="1" kern="1200">
                <a:solidFill>
                  <a:srgbClr val="FF0000"/>
                </a:solidFill>
                <a:latin typeface="Arial" pitchFamily="34" charset="0"/>
                <a:ea typeface="宋体" panose="02010600030101010101" pitchFamily="2" charset="-122"/>
                <a:cs typeface="+mn-cs"/>
              </a:defRPr>
            </a:lvl1pPr>
            <a:lvl2pPr marL="742950" indent="-285750" algn="l" rtl="0" eaLnBrk="0" fontAlgn="base" hangingPunct="0">
              <a:spcBef>
                <a:spcPct val="0"/>
              </a:spcBef>
              <a:spcAft>
                <a:spcPct val="0"/>
              </a:spcAft>
              <a:defRPr b="1" kern="1200">
                <a:solidFill>
                  <a:srgbClr val="FF0000"/>
                </a:solidFill>
                <a:latin typeface="Arial" pitchFamily="34" charset="0"/>
                <a:ea typeface="宋体" panose="02010600030101010101" pitchFamily="2" charset="-122"/>
                <a:cs typeface="+mn-cs"/>
              </a:defRPr>
            </a:lvl2pPr>
            <a:lvl3pPr marL="1143000" indent="-228600" algn="l" rtl="0" eaLnBrk="0" fontAlgn="base" hangingPunct="0">
              <a:spcBef>
                <a:spcPct val="0"/>
              </a:spcBef>
              <a:spcAft>
                <a:spcPct val="0"/>
              </a:spcAft>
              <a:defRPr b="1" kern="1200">
                <a:solidFill>
                  <a:srgbClr val="FF0000"/>
                </a:solidFill>
                <a:latin typeface="Arial" pitchFamily="34" charset="0"/>
                <a:ea typeface="宋体" panose="02010600030101010101" pitchFamily="2" charset="-122"/>
                <a:cs typeface="+mn-cs"/>
              </a:defRPr>
            </a:lvl3pPr>
            <a:lvl4pPr marL="1600200" indent="-228600" algn="l" rtl="0" eaLnBrk="0" fontAlgn="base" hangingPunct="0">
              <a:spcBef>
                <a:spcPct val="0"/>
              </a:spcBef>
              <a:spcAft>
                <a:spcPct val="0"/>
              </a:spcAft>
              <a:defRPr b="1" kern="1200">
                <a:solidFill>
                  <a:srgbClr val="FF0000"/>
                </a:solidFill>
                <a:latin typeface="Arial" pitchFamily="34" charset="0"/>
                <a:ea typeface="宋体" panose="02010600030101010101" pitchFamily="2" charset="-122"/>
                <a:cs typeface="+mn-cs"/>
              </a:defRPr>
            </a:lvl4pPr>
            <a:lvl5pPr marL="2057400" indent="-228600" algn="l" rtl="0" eaLnBrk="0" fontAlgn="base" hangingPunct="0">
              <a:spcBef>
                <a:spcPct val="0"/>
              </a:spcBef>
              <a:spcAft>
                <a:spcPct val="0"/>
              </a:spcAft>
              <a:defRPr b="1" kern="1200">
                <a:solidFill>
                  <a:srgbClr val="FF0000"/>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0"/>
              </a:spcBef>
              <a:spcAft>
                <a:spcPct val="0"/>
              </a:spcAft>
              <a:defRPr b="1" kern="1200">
                <a:solidFill>
                  <a:srgbClr val="FF0000"/>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0"/>
              </a:spcBef>
              <a:spcAft>
                <a:spcPct val="0"/>
              </a:spcAft>
              <a:defRPr b="1" kern="1200">
                <a:solidFill>
                  <a:srgbClr val="FF0000"/>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0"/>
              </a:spcBef>
              <a:spcAft>
                <a:spcPct val="0"/>
              </a:spcAft>
              <a:defRPr b="1" kern="1200">
                <a:solidFill>
                  <a:srgbClr val="FF0000"/>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0"/>
              </a:spcBef>
              <a:spcAft>
                <a:spcPct val="0"/>
              </a:spcAft>
              <a:defRPr b="1" kern="1200">
                <a:solidFill>
                  <a:srgbClr val="FF0000"/>
                </a:solidFill>
                <a:latin typeface="Arial" pitchFamily="34" charset="0"/>
                <a:ea typeface="宋体" panose="02010600030101010101" pitchFamily="2" charset="-122"/>
                <a:cs typeface="+mn-cs"/>
              </a:defRPr>
            </a:lvl9pPr>
          </a:lstStyle>
          <a:p>
            <a:pPr algn="ctr"/>
            <a:r>
              <a:rPr lang="en-US" altLang="zh-CN" sz="4800">
                <a:latin typeface="Times New Roman" panose="02020603050405020304" pitchFamily="18" charset="0"/>
                <a:ea typeface="黑体" panose="02010609060101010101" pitchFamily="49" charset="-122"/>
              </a:rPr>
              <a:t>3-3   </a:t>
            </a:r>
            <a:r>
              <a:rPr lang="zh-CN" altLang="en-US" sz="4800">
                <a:latin typeface="Times New Roman" panose="02020603050405020304" pitchFamily="18" charset="0"/>
                <a:ea typeface="黑体" panose="02010609060101010101" pitchFamily="49" charset="-122"/>
              </a:rPr>
              <a:t>沉砂池</a:t>
            </a:r>
            <a:endParaRPr lang="zh-CN" altLang="en-US" sz="4800">
              <a:latin typeface="Times New Roman" panose="02020603050405020304" pitchFamily="18" charset="0"/>
              <a:ea typeface="黑体" panose="02010609060101010101" pitchFamily="49" charset="-122"/>
            </a:endParaRPr>
          </a:p>
        </p:txBody>
      </p:sp>
    </p:spTree>
  </p:cSld>
  <p:clrMapOvr>
    <a:masterClrMapping/>
  </p:clrMapOvr>
  <p:transition/>
  <p:timing/>
</p:sld>
</file>

<file path=ppt/slides/slide1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7170" name="Rectangle 2"/>
          <p:cNvSpPr>
            <a:spLocks noChangeArrowheads="1"/>
          </p:cNvSpPr>
          <p:nvPr/>
        </p:nvSpPr>
        <p:spPr bwMode="auto">
          <a:xfrm>
            <a:off x="3852863" y="266700"/>
            <a:ext cx="1416050" cy="584200"/>
          </a:xfrm>
          <a:prstGeom prst="rect">
            <a:avLst/>
          </a:prstGeom>
          <a:solidFill>
            <a:srgbClr val="CCFFFF"/>
          </a:solidFill>
          <a:ln w="38100" algn="ctr">
            <a:solidFill>
              <a:srgbClr val="FF00FF"/>
            </a:solidFill>
            <a:miter lim="800000"/>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nchorCtr="1">
            <a:spAutoFit/>
          </a:bodyPr>
          <a:lstStyle>
            <a:defPPr>
              <a:defRPr lang="zh-CN"/>
            </a:defPPr>
            <a:lvl1pPr algn="l" rtl="0" eaLnBrk="0" fontAlgn="base" hangingPunct="0">
              <a:spcBef>
                <a:spcPct val="0"/>
              </a:spcBef>
              <a:spcAft>
                <a:spcPct val="0"/>
              </a:spcAft>
              <a:defRPr b="1" kern="1200">
                <a:solidFill>
                  <a:srgbClr val="FF0000"/>
                </a:solidFill>
                <a:latin typeface="Arial" pitchFamily="34" charset="0"/>
                <a:ea typeface="宋体" panose="02010600030101010101" pitchFamily="2" charset="-122"/>
                <a:cs typeface="+mn-cs"/>
              </a:defRPr>
            </a:lvl1pPr>
            <a:lvl2pPr marL="742950" indent="-285750" algn="l" rtl="0" eaLnBrk="0" fontAlgn="base" hangingPunct="0">
              <a:spcBef>
                <a:spcPct val="0"/>
              </a:spcBef>
              <a:spcAft>
                <a:spcPct val="0"/>
              </a:spcAft>
              <a:defRPr b="1" kern="1200">
                <a:solidFill>
                  <a:srgbClr val="FF0000"/>
                </a:solidFill>
                <a:latin typeface="Arial" pitchFamily="34" charset="0"/>
                <a:ea typeface="宋体" panose="02010600030101010101" pitchFamily="2" charset="-122"/>
                <a:cs typeface="+mn-cs"/>
              </a:defRPr>
            </a:lvl2pPr>
            <a:lvl3pPr marL="1143000" indent="-228600" algn="l" rtl="0" eaLnBrk="0" fontAlgn="base" hangingPunct="0">
              <a:spcBef>
                <a:spcPct val="0"/>
              </a:spcBef>
              <a:spcAft>
                <a:spcPct val="0"/>
              </a:spcAft>
              <a:defRPr b="1" kern="1200">
                <a:solidFill>
                  <a:srgbClr val="FF0000"/>
                </a:solidFill>
                <a:latin typeface="Arial" pitchFamily="34" charset="0"/>
                <a:ea typeface="宋体" panose="02010600030101010101" pitchFamily="2" charset="-122"/>
                <a:cs typeface="+mn-cs"/>
              </a:defRPr>
            </a:lvl3pPr>
            <a:lvl4pPr marL="1600200" indent="-228600" algn="l" rtl="0" eaLnBrk="0" fontAlgn="base" hangingPunct="0">
              <a:spcBef>
                <a:spcPct val="0"/>
              </a:spcBef>
              <a:spcAft>
                <a:spcPct val="0"/>
              </a:spcAft>
              <a:defRPr b="1" kern="1200">
                <a:solidFill>
                  <a:srgbClr val="FF0000"/>
                </a:solidFill>
                <a:latin typeface="Arial" pitchFamily="34" charset="0"/>
                <a:ea typeface="宋体" panose="02010600030101010101" pitchFamily="2" charset="-122"/>
                <a:cs typeface="+mn-cs"/>
              </a:defRPr>
            </a:lvl4pPr>
            <a:lvl5pPr marL="2057400" indent="-228600" algn="l" rtl="0" eaLnBrk="0" fontAlgn="base" hangingPunct="0">
              <a:spcBef>
                <a:spcPct val="0"/>
              </a:spcBef>
              <a:spcAft>
                <a:spcPct val="0"/>
              </a:spcAft>
              <a:defRPr b="1" kern="1200">
                <a:solidFill>
                  <a:srgbClr val="FF0000"/>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0"/>
              </a:spcBef>
              <a:spcAft>
                <a:spcPct val="0"/>
              </a:spcAft>
              <a:defRPr b="1" kern="1200">
                <a:solidFill>
                  <a:srgbClr val="FF0000"/>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0"/>
              </a:spcBef>
              <a:spcAft>
                <a:spcPct val="0"/>
              </a:spcAft>
              <a:defRPr b="1" kern="1200">
                <a:solidFill>
                  <a:srgbClr val="FF0000"/>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0"/>
              </a:spcBef>
              <a:spcAft>
                <a:spcPct val="0"/>
              </a:spcAft>
              <a:defRPr b="1" kern="1200">
                <a:solidFill>
                  <a:srgbClr val="FF0000"/>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0"/>
              </a:spcBef>
              <a:spcAft>
                <a:spcPct val="0"/>
              </a:spcAft>
              <a:defRPr b="1" kern="1200">
                <a:solidFill>
                  <a:srgbClr val="FF0000"/>
                </a:solidFill>
                <a:latin typeface="Arial" pitchFamily="34" charset="0"/>
                <a:ea typeface="宋体" panose="02010600030101010101" pitchFamily="2" charset="-122"/>
                <a:cs typeface="+mn-cs"/>
              </a:defRPr>
            </a:lvl9pPr>
          </a:lstStyle>
          <a:p>
            <a:pPr algn="ctr"/>
            <a:r>
              <a:rPr lang="zh-CN" altLang="en-US" sz="3200">
                <a:solidFill>
                  <a:srgbClr val="003366"/>
                </a:solidFill>
                <a:ea typeface="华文行楷" panose="02010800040101010101" pitchFamily="2" charset="-122"/>
              </a:rPr>
              <a:t>沉砂池</a:t>
            </a:r>
            <a:endParaRPr lang="zh-CN" altLang="en-US" sz="1200">
              <a:solidFill>
                <a:srgbClr val="003366"/>
              </a:solidFill>
              <a:ea typeface="华文行楷" panose="02010800040101010101" pitchFamily="2" charset="-122"/>
            </a:endParaRPr>
          </a:p>
        </p:txBody>
      </p:sp>
      <p:sp>
        <p:nvSpPr>
          <p:cNvPr id="7171" name="Rectangle 3"/>
          <p:cNvSpPr>
            <a:spLocks noChangeArrowheads="1"/>
          </p:cNvSpPr>
          <p:nvPr/>
        </p:nvSpPr>
        <p:spPr bwMode="auto">
          <a:xfrm>
            <a:off x="0" y="919163"/>
            <a:ext cx="9144000" cy="6057900"/>
          </a:xfrm>
          <a:prstGeom prst="rect">
            <a:avLst/>
          </a:prstGeom>
          <a:solidFill>
            <a:srgbClr val="CCCCFF"/>
          </a:solidFill>
          <a:ln w="38100" algn="ctr">
            <a:solidFill>
              <a:srgbClr val="FFFF99"/>
            </a:solidFill>
            <a:miter lim="800000"/>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nchor="ctr">
            <a:spAutoFit/>
          </a:bodyPr>
          <a:lstStyle>
            <a:defPPr>
              <a:defRPr lang="zh-CN"/>
            </a:defPPr>
            <a:lvl1pPr algn="l" rtl="0" eaLnBrk="0" fontAlgn="base" hangingPunct="0">
              <a:spcBef>
                <a:spcPct val="0"/>
              </a:spcBef>
              <a:spcAft>
                <a:spcPct val="0"/>
              </a:spcAft>
              <a:tabLst>
                <a:tab pos="228600"/>
              </a:tabLst>
              <a:defRPr b="1" kern="1200">
                <a:solidFill>
                  <a:srgbClr val="FF0000"/>
                </a:solidFill>
                <a:latin typeface="Arial" pitchFamily="34" charset="0"/>
                <a:ea typeface="宋体" panose="02010600030101010101" pitchFamily="2" charset="-122"/>
                <a:cs typeface="+mn-cs"/>
              </a:defRPr>
            </a:lvl1pPr>
            <a:lvl2pPr marL="742950" indent="-285750" algn="l" rtl="0" eaLnBrk="0" fontAlgn="base" hangingPunct="0">
              <a:spcBef>
                <a:spcPct val="0"/>
              </a:spcBef>
              <a:spcAft>
                <a:spcPct val="0"/>
              </a:spcAft>
              <a:tabLst>
                <a:tab pos="228600"/>
              </a:tabLst>
              <a:defRPr b="1" kern="1200">
                <a:solidFill>
                  <a:srgbClr val="FF0000"/>
                </a:solidFill>
                <a:latin typeface="Arial" pitchFamily="34" charset="0"/>
                <a:ea typeface="宋体" panose="02010600030101010101" pitchFamily="2" charset="-122"/>
                <a:cs typeface="+mn-cs"/>
              </a:defRPr>
            </a:lvl2pPr>
            <a:lvl3pPr marL="1143000" indent="-228600" algn="l" rtl="0" eaLnBrk="0" fontAlgn="base" hangingPunct="0">
              <a:spcBef>
                <a:spcPct val="0"/>
              </a:spcBef>
              <a:spcAft>
                <a:spcPct val="0"/>
              </a:spcAft>
              <a:tabLst>
                <a:tab pos="228600"/>
              </a:tabLst>
              <a:defRPr b="1" kern="1200">
                <a:solidFill>
                  <a:srgbClr val="FF0000"/>
                </a:solidFill>
                <a:latin typeface="Arial" pitchFamily="34" charset="0"/>
                <a:ea typeface="宋体" panose="02010600030101010101" pitchFamily="2" charset="-122"/>
                <a:cs typeface="+mn-cs"/>
              </a:defRPr>
            </a:lvl3pPr>
            <a:lvl4pPr marL="1600200" indent="-228600" algn="l" rtl="0" eaLnBrk="0" fontAlgn="base" hangingPunct="0">
              <a:spcBef>
                <a:spcPct val="0"/>
              </a:spcBef>
              <a:spcAft>
                <a:spcPct val="0"/>
              </a:spcAft>
              <a:tabLst>
                <a:tab pos="228600"/>
              </a:tabLst>
              <a:defRPr b="1" kern="1200">
                <a:solidFill>
                  <a:srgbClr val="FF0000"/>
                </a:solidFill>
                <a:latin typeface="Arial" pitchFamily="34" charset="0"/>
                <a:ea typeface="宋体" panose="02010600030101010101" pitchFamily="2" charset="-122"/>
                <a:cs typeface="+mn-cs"/>
              </a:defRPr>
            </a:lvl4pPr>
            <a:lvl5pPr marL="2057400" indent="-228600" algn="l" rtl="0" eaLnBrk="0" fontAlgn="base" hangingPunct="0">
              <a:spcBef>
                <a:spcPct val="0"/>
              </a:spcBef>
              <a:spcAft>
                <a:spcPct val="0"/>
              </a:spcAft>
              <a:tabLst>
                <a:tab pos="228600"/>
              </a:tabLst>
              <a:defRPr b="1" kern="1200">
                <a:solidFill>
                  <a:srgbClr val="FF0000"/>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0"/>
              </a:spcBef>
              <a:spcAft>
                <a:spcPct val="0"/>
              </a:spcAft>
              <a:tabLst>
                <a:tab pos="228600"/>
              </a:tabLst>
              <a:defRPr b="1" kern="1200">
                <a:solidFill>
                  <a:srgbClr val="FF0000"/>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0"/>
              </a:spcBef>
              <a:spcAft>
                <a:spcPct val="0"/>
              </a:spcAft>
              <a:tabLst>
                <a:tab pos="228600"/>
              </a:tabLst>
              <a:defRPr b="1" kern="1200">
                <a:solidFill>
                  <a:srgbClr val="FF0000"/>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0"/>
              </a:spcBef>
              <a:spcAft>
                <a:spcPct val="0"/>
              </a:spcAft>
              <a:tabLst>
                <a:tab pos="228600"/>
              </a:tabLst>
              <a:defRPr b="1" kern="1200">
                <a:solidFill>
                  <a:srgbClr val="FF0000"/>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0"/>
              </a:spcBef>
              <a:spcAft>
                <a:spcPct val="0"/>
              </a:spcAft>
              <a:tabLst>
                <a:tab pos="228600"/>
              </a:tabLst>
              <a:defRPr b="1" kern="1200">
                <a:solidFill>
                  <a:srgbClr val="FF0000"/>
                </a:solidFill>
                <a:latin typeface="Arial" pitchFamily="34" charset="0"/>
                <a:ea typeface="宋体" panose="02010600030101010101" pitchFamily="2" charset="-122"/>
                <a:cs typeface="+mn-cs"/>
              </a:defRPr>
            </a:lvl9pPr>
          </a:lstStyle>
          <a:p>
            <a:pPr>
              <a:lnSpc>
                <a:spcPct val="200000"/>
              </a:lnSpc>
              <a:spcBef>
                <a:spcPts val="600"/>
              </a:spcBef>
              <a:buSzPct val="60000"/>
              <a:buFontTx/>
              <a:buBlip>
                <a:blip r:embed="rId2"/>
              </a:buBlip>
            </a:pPr>
            <a:r>
              <a:rPr lang="zh-CN" altLang="en-US" sz="2400">
                <a:solidFill>
                  <a:srgbClr val="003366"/>
                </a:solidFill>
                <a:latin typeface="华文新魏" panose="02010800040101010101" pitchFamily="2" charset="-122"/>
                <a:ea typeface="华文新魏" panose="02010800040101010101" pitchFamily="2" charset="-122"/>
              </a:rPr>
              <a:t>作为依靠重力作用进行固液分离的装置，可以分为两类：一类是以沉淀有机固体为主的装置，通称为</a:t>
            </a:r>
            <a:r>
              <a:rPr lang="zh-CN" altLang="en-US" sz="2400">
                <a:solidFill>
                  <a:srgbClr val="CC3300"/>
                </a:solidFill>
                <a:latin typeface="华文新魏" panose="02010800040101010101" pitchFamily="2" charset="-122"/>
                <a:ea typeface="华文新魏" panose="02010800040101010101" pitchFamily="2" charset="-122"/>
              </a:rPr>
              <a:t>沉淀池</a:t>
            </a:r>
            <a:r>
              <a:rPr lang="zh-CN" altLang="en-US" sz="2400">
                <a:solidFill>
                  <a:srgbClr val="003366"/>
                </a:solidFill>
                <a:latin typeface="华文新魏" panose="02010800040101010101" pitchFamily="2" charset="-122"/>
                <a:ea typeface="华文新魏" panose="02010800040101010101" pitchFamily="2" charset="-122"/>
              </a:rPr>
              <a:t>；另一类则是以沉淀无机固体为主的装置，通称为</a:t>
            </a:r>
            <a:r>
              <a:rPr lang="zh-CN" altLang="en-US" sz="2400">
                <a:solidFill>
                  <a:srgbClr val="CC3300"/>
                </a:solidFill>
                <a:latin typeface="华文新魏" panose="02010800040101010101" pitchFamily="2" charset="-122"/>
                <a:ea typeface="华文新魏" panose="02010800040101010101" pitchFamily="2" charset="-122"/>
              </a:rPr>
              <a:t>沉砂池</a:t>
            </a:r>
            <a:r>
              <a:rPr lang="zh-CN" altLang="en-US" sz="2400">
                <a:solidFill>
                  <a:srgbClr val="003366"/>
                </a:solidFill>
                <a:latin typeface="华文新魏" panose="02010800040101010101" pitchFamily="2" charset="-122"/>
                <a:ea typeface="华文新魏" panose="02010800040101010101" pitchFamily="2" charset="-122"/>
              </a:rPr>
              <a:t>。</a:t>
            </a:r>
            <a:endParaRPr lang="en-US" altLang="zh-CN" sz="2400">
              <a:solidFill>
                <a:srgbClr val="003366"/>
              </a:solidFill>
              <a:latin typeface="华文新魏" panose="02010800040101010101" pitchFamily="2" charset="-122"/>
              <a:ea typeface="华文新魏" panose="02010800040101010101" pitchFamily="2" charset="-122"/>
            </a:endParaRPr>
          </a:p>
          <a:p>
            <a:pPr>
              <a:lnSpc>
                <a:spcPct val="200000"/>
              </a:lnSpc>
              <a:spcBef>
                <a:spcPts val="600"/>
              </a:spcBef>
              <a:buSzPct val="60000"/>
              <a:buFontTx/>
              <a:buBlip>
                <a:blip r:embed="rId2"/>
              </a:buBlip>
            </a:pPr>
            <a:r>
              <a:rPr lang="zh-CN" altLang="en-US" sz="2400">
                <a:solidFill>
                  <a:srgbClr val="003366"/>
                </a:solidFill>
                <a:latin typeface="华文新魏" panose="02010800040101010101" pitchFamily="2" charset="-122"/>
                <a:ea typeface="华文新魏" panose="02010800040101010101" pitchFamily="2" charset="-122"/>
              </a:rPr>
              <a:t>城市污水的沉砂量按</a:t>
            </a:r>
            <a:r>
              <a:rPr lang="en-US" altLang="zh-CN" sz="2400">
                <a:solidFill>
                  <a:srgbClr val="003366"/>
                </a:solidFill>
                <a:latin typeface="华文新魏" panose="02010800040101010101" pitchFamily="2" charset="-122"/>
                <a:ea typeface="华文新魏" panose="02010800040101010101" pitchFamily="2" charset="-122"/>
              </a:rPr>
              <a:t>0.03 L/m</a:t>
            </a:r>
            <a:r>
              <a:rPr lang="en-US" altLang="zh-CN" sz="2400" baseline="30000">
                <a:solidFill>
                  <a:srgbClr val="003366"/>
                </a:solidFill>
                <a:latin typeface="华文新魏" panose="02010800040101010101" pitchFamily="2" charset="-122"/>
                <a:ea typeface="华文新魏" panose="02010800040101010101" pitchFamily="2" charset="-122"/>
              </a:rPr>
              <a:t>3</a:t>
            </a:r>
            <a:r>
              <a:rPr lang="zh-CN" altLang="en-US" sz="2400">
                <a:solidFill>
                  <a:srgbClr val="003366"/>
                </a:solidFill>
                <a:latin typeface="华文新魏" panose="02010800040101010101" pitchFamily="2" charset="-122"/>
                <a:ea typeface="华文新魏" panose="02010800040101010101" pitchFamily="2" charset="-122"/>
              </a:rPr>
              <a:t>计算，沉砂的含水率约</a:t>
            </a:r>
            <a:r>
              <a:rPr lang="en-US" altLang="zh-CN" sz="2400">
                <a:solidFill>
                  <a:srgbClr val="003366"/>
                </a:solidFill>
                <a:latin typeface="华文新魏" panose="02010800040101010101" pitchFamily="2" charset="-122"/>
                <a:ea typeface="华文新魏" panose="02010800040101010101" pitchFamily="2" charset="-122"/>
              </a:rPr>
              <a:t>60%</a:t>
            </a:r>
            <a:r>
              <a:rPr lang="zh-CN" altLang="en-US" sz="2400">
                <a:solidFill>
                  <a:srgbClr val="003366"/>
                </a:solidFill>
                <a:latin typeface="华文新魏" panose="02010800040101010101" pitchFamily="2" charset="-122"/>
                <a:ea typeface="华文新魏" panose="02010800040101010101" pitchFamily="2" charset="-122"/>
              </a:rPr>
              <a:t>，密度为</a:t>
            </a:r>
            <a:r>
              <a:rPr lang="en-US" altLang="zh-CN" sz="2400">
                <a:solidFill>
                  <a:srgbClr val="003366"/>
                </a:solidFill>
                <a:latin typeface="华文新魏" panose="02010800040101010101" pitchFamily="2" charset="-122"/>
                <a:ea typeface="华文新魏" panose="02010800040101010101" pitchFamily="2" charset="-122"/>
              </a:rPr>
              <a:t>1500 kg/m</a:t>
            </a:r>
            <a:r>
              <a:rPr lang="en-US" altLang="zh-CN" sz="2400" baseline="30000">
                <a:solidFill>
                  <a:srgbClr val="003366"/>
                </a:solidFill>
                <a:latin typeface="华文新魏" panose="02010800040101010101" pitchFamily="2" charset="-122"/>
                <a:ea typeface="华文新魏" panose="02010800040101010101" pitchFamily="2" charset="-122"/>
              </a:rPr>
              <a:t>3</a:t>
            </a:r>
            <a:r>
              <a:rPr lang="zh-CN" altLang="en-US" sz="2400">
                <a:solidFill>
                  <a:srgbClr val="003366"/>
                </a:solidFill>
                <a:latin typeface="华文新魏" panose="02010800040101010101" pitchFamily="2" charset="-122"/>
                <a:ea typeface="华文新魏" panose="02010800040101010101" pitchFamily="2" charset="-122"/>
              </a:rPr>
              <a:t>。沉砂池的储砂斗容积不应大于</a:t>
            </a:r>
            <a:r>
              <a:rPr lang="en-US" altLang="zh-CN" sz="2400">
                <a:solidFill>
                  <a:srgbClr val="003366"/>
                </a:solidFill>
                <a:latin typeface="华文新魏" panose="02010800040101010101" pitchFamily="2" charset="-122"/>
                <a:ea typeface="华文新魏" panose="02010800040101010101" pitchFamily="2" charset="-122"/>
              </a:rPr>
              <a:t>2 d</a:t>
            </a:r>
            <a:r>
              <a:rPr lang="zh-CN" altLang="en-US" sz="2400">
                <a:solidFill>
                  <a:srgbClr val="003366"/>
                </a:solidFill>
                <a:latin typeface="华文新魏" panose="02010800040101010101" pitchFamily="2" charset="-122"/>
                <a:ea typeface="华文新魏" panose="02010800040101010101" pitchFamily="2" charset="-122"/>
              </a:rPr>
              <a:t>的沉砂量，采用</a:t>
            </a:r>
            <a:r>
              <a:rPr lang="zh-CN" altLang="en-US" sz="2400">
                <a:solidFill>
                  <a:srgbClr val="C00000"/>
                </a:solidFill>
                <a:latin typeface="华文新魏" panose="02010800040101010101" pitchFamily="2" charset="-122"/>
                <a:ea typeface="华文新魏" panose="02010800040101010101" pitchFamily="2" charset="-122"/>
              </a:rPr>
              <a:t>重力排砂</a:t>
            </a:r>
            <a:r>
              <a:rPr lang="zh-CN" altLang="en-US" sz="2400">
                <a:solidFill>
                  <a:srgbClr val="003366"/>
                </a:solidFill>
                <a:latin typeface="华文新魏" panose="02010800040101010101" pitchFamily="2" charset="-122"/>
                <a:ea typeface="华文新魏" panose="02010800040101010101" pitchFamily="2" charset="-122"/>
              </a:rPr>
              <a:t>时，砂斗的斗壁与水平面的夹角不应小于</a:t>
            </a:r>
            <a:r>
              <a:rPr lang="en-US" altLang="zh-CN" sz="2400">
                <a:solidFill>
                  <a:srgbClr val="003366"/>
                </a:solidFill>
                <a:latin typeface="华文新魏" panose="02010800040101010101" pitchFamily="2" charset="-122"/>
                <a:ea typeface="华文新魏" panose="02010800040101010101" pitchFamily="2" charset="-122"/>
              </a:rPr>
              <a:t>55°</a:t>
            </a:r>
            <a:r>
              <a:rPr lang="zh-CN" altLang="en-US" sz="2400">
                <a:solidFill>
                  <a:srgbClr val="003366"/>
                </a:solidFill>
                <a:latin typeface="华文新魏" panose="02010800040101010101" pitchFamily="2" charset="-122"/>
                <a:ea typeface="华文新魏" panose="02010800040101010101" pitchFamily="2" charset="-122"/>
              </a:rPr>
              <a:t>。沉砂池一般采用</a:t>
            </a:r>
            <a:r>
              <a:rPr lang="zh-CN" altLang="en-US" sz="2400">
                <a:solidFill>
                  <a:srgbClr val="C00000"/>
                </a:solidFill>
                <a:latin typeface="华文新魏" panose="02010800040101010101" pitchFamily="2" charset="-122"/>
                <a:ea typeface="华文新魏" panose="02010800040101010101" pitchFamily="2" charset="-122"/>
              </a:rPr>
              <a:t>机械排砂</a:t>
            </a:r>
            <a:r>
              <a:rPr lang="zh-CN" altLang="en-US" sz="2400">
                <a:solidFill>
                  <a:srgbClr val="003366"/>
                </a:solidFill>
                <a:latin typeface="华文新魏" panose="02010800040101010101" pitchFamily="2" charset="-122"/>
                <a:ea typeface="华文新魏" panose="02010800040101010101" pitchFamily="2" charset="-122"/>
              </a:rPr>
              <a:t>的方法，同时设置储砂池或晒砂场。</a:t>
            </a:r>
            <a:r>
              <a:rPr lang="zh-CN" altLang="en-US" sz="2400">
                <a:solidFill>
                  <a:srgbClr val="C00000"/>
                </a:solidFill>
                <a:latin typeface="华文新魏" panose="02010800040101010101" pitchFamily="2" charset="-122"/>
                <a:ea typeface="华文新魏" panose="02010800040101010101" pitchFamily="2" charset="-122"/>
              </a:rPr>
              <a:t>人工排砂</a:t>
            </a:r>
            <a:r>
              <a:rPr lang="zh-CN" altLang="en-US" sz="2400">
                <a:solidFill>
                  <a:srgbClr val="003366"/>
                </a:solidFill>
                <a:latin typeface="华文新魏" panose="02010800040101010101" pitchFamily="2" charset="-122"/>
                <a:ea typeface="华文新魏" panose="02010800040101010101" pitchFamily="2" charset="-122"/>
              </a:rPr>
              <a:t>时，排砂管直径不应小于</a:t>
            </a:r>
            <a:r>
              <a:rPr lang="en-US" altLang="zh-CN" sz="2400">
                <a:solidFill>
                  <a:srgbClr val="003366"/>
                </a:solidFill>
                <a:latin typeface="华文新魏" panose="02010800040101010101" pitchFamily="2" charset="-122"/>
                <a:ea typeface="华文新魏" panose="02010800040101010101" pitchFamily="2" charset="-122"/>
              </a:rPr>
              <a:t>200 mm</a:t>
            </a:r>
            <a:r>
              <a:rPr lang="zh-CN" altLang="en-US" sz="2400">
                <a:solidFill>
                  <a:srgbClr val="003366"/>
                </a:solidFill>
                <a:latin typeface="华文新魏" panose="02010800040101010101" pitchFamily="2" charset="-122"/>
                <a:ea typeface="华文新魏" panose="02010800040101010101" pitchFamily="2" charset="-122"/>
              </a:rPr>
              <a:t>，沉砂池的超高不宜小于</a:t>
            </a:r>
            <a:r>
              <a:rPr lang="en-US" altLang="zh-CN" sz="2400">
                <a:solidFill>
                  <a:srgbClr val="003366"/>
                </a:solidFill>
                <a:latin typeface="华文新魏" panose="02010800040101010101" pitchFamily="2" charset="-122"/>
                <a:ea typeface="华文新魏" panose="02010800040101010101" pitchFamily="2" charset="-122"/>
              </a:rPr>
              <a:t>0.3 m</a:t>
            </a:r>
            <a:r>
              <a:rPr lang="zh-CN" altLang="en-US" sz="2400">
                <a:solidFill>
                  <a:srgbClr val="003366"/>
                </a:solidFill>
                <a:latin typeface="华文新魏" panose="02010800040101010101" pitchFamily="2" charset="-122"/>
                <a:ea typeface="华文新魏" panose="02010800040101010101" pitchFamily="2" charset="-122"/>
              </a:rPr>
              <a:t>。</a:t>
            </a:r>
            <a:endParaRPr lang="en-US" altLang="zh-CN" sz="2400">
              <a:solidFill>
                <a:srgbClr val="003366"/>
              </a:solidFill>
              <a:latin typeface="华文新魏" panose="02010800040101010101" pitchFamily="2" charset="-122"/>
              <a:ea typeface="华文新魏" panose="02010800040101010101" pitchFamily="2" charset="-122"/>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8" presetClass="entr" presetSubtype="32" dur="500" fill="hold" grpId="0" nodeType="afterEffect">
                                  <p:stCondLst>
                                    <p:cond delay="0"/>
                                  </p:stCondLst>
                                  <p:childTnLst>
                                    <p:set>
                                      <p:cBhvr>
                                        <p:cTn id="6" dur="1" fill="hold">
                                          <p:stCondLst>
                                            <p:cond delay="0"/>
                                          </p:stCondLst>
                                        </p:cTn>
                                        <p:tgtEl>
                                          <p:spTgt spid="7170"/>
                                        </p:tgtEl>
                                        <p:attrNameLst>
                                          <p:attrName>style.visibility</p:attrName>
                                        </p:attrNameLst>
                                      </p:cBhvr>
                                      <p:to>
                                        <p:strVal val="visible"/>
                                      </p:to>
                                    </p:set>
                                    <p:animEffect transition="in" filter="diamond(out)">
                                      <p:cBhvr>
                                        <p:cTn id="7" dur="500"/>
                                        <p:tgtEl>
                                          <p:spTgt spid="7170"/>
                                        </p:tgtEl>
                                      </p:cBhvr>
                                    </p:animEffect>
                                  </p:childTnLst>
                                </p:cTn>
                              </p:par>
                            </p:childTnLst>
                          </p:cTn>
                        </p:par>
                      </p:childTnLst>
                    </p:cTn>
                  </p:par>
                  <p:par>
                    <p:cTn id="8" fill="hold" nodeType="clickPar">
                      <p:stCondLst>
                        <p:cond delay="indefinite"/>
                        <p:cond evt="onBegin" delay="0">
                          <p:tn val="7"/>
                        </p:cond>
                      </p:stCondLst>
                      <p:childTnLst>
                        <p:par>
                          <p:cTn id="9" fill="hold">
                            <p:stCondLst>
                              <p:cond delay="0"/>
                            </p:stCondLst>
                            <p:childTnLst>
                              <p:par>
                                <p:cTn id="10" presetID="21" presetClass="entr" presetSubtype="4" dur="2000" fill="hold" nodeType="clickEffect">
                                  <p:stCondLst>
                                    <p:cond delay="0"/>
                                  </p:stCondLst>
                                  <p:childTnLst>
                                    <p:set>
                                      <p:cBhvr>
                                        <p:cTn id="11" dur="1" fill="hold">
                                          <p:stCondLst>
                                            <p:cond delay="0"/>
                                          </p:stCondLst>
                                        </p:cTn>
                                        <p:tgtEl>
                                          <p:spTgt spid="7171">
                                            <p:txEl>
                                              <p:pRg st="0" end="0"/>
                                            </p:txEl>
                                          </p:spTgt>
                                        </p:tgtEl>
                                        <p:attrNameLst>
                                          <p:attrName>style.visibility</p:attrName>
                                        </p:attrNameLst>
                                      </p:cBhvr>
                                      <p:to>
                                        <p:strVal val="visible"/>
                                      </p:to>
                                    </p:set>
                                    <p:animEffect transition="in" filter="wheel(4)">
                                      <p:cBhvr>
                                        <p:cTn id="12" dur="2000"/>
                                        <p:tgtEl>
                                          <p:spTgt spid="7171">
                                            <p:txEl>
                                              <p:pRg st="0" end="0"/>
                                            </p:txEl>
                                          </p:spTgt>
                                        </p:tgtEl>
                                      </p:cBhvr>
                                    </p:animEffect>
                                  </p:childTnLst>
                                </p:cTn>
                              </p:par>
                            </p:childTnLst>
                          </p:cTn>
                        </p:par>
                      </p:childTnLst>
                    </p:cTn>
                  </p:par>
                  <p:par>
                    <p:cTn id="13" fill="hold" nodeType="clickPar">
                      <p:stCondLst>
                        <p:cond delay="indefinite"/>
                        <p:cond evt="onBegin" delay="0">
                          <p:tn val="12"/>
                        </p:cond>
                      </p:stCondLst>
                      <p:childTnLst>
                        <p:par>
                          <p:cTn id="14" fill="hold">
                            <p:stCondLst>
                              <p:cond delay="0"/>
                            </p:stCondLst>
                            <p:childTnLst>
                              <p:par>
                                <p:cTn id="15" presetID="21" presetClass="entr" presetSubtype="4" dur="2000" fill="hold" nodeType="clickEffect">
                                  <p:stCondLst>
                                    <p:cond delay="0"/>
                                  </p:stCondLst>
                                  <p:childTnLst>
                                    <p:set>
                                      <p:cBhvr>
                                        <p:cTn id="16" dur="1" fill="hold">
                                          <p:stCondLst>
                                            <p:cond delay="0"/>
                                          </p:stCondLst>
                                        </p:cTn>
                                        <p:tgtEl>
                                          <p:spTgt spid="7171">
                                            <p:txEl>
                                              <p:pRg st="1" end="1"/>
                                            </p:txEl>
                                          </p:spTgt>
                                        </p:tgtEl>
                                        <p:attrNameLst>
                                          <p:attrName>style.visibility</p:attrName>
                                        </p:attrNameLst>
                                      </p:cBhvr>
                                      <p:to>
                                        <p:strVal val="visible"/>
                                      </p:to>
                                    </p:set>
                                    <p:animEffect transition="in" filter="wheel(4)">
                                      <p:cBhvr>
                                        <p:cTn id="17" dur="2000"/>
                                        <p:tgtEl>
                                          <p:spTgt spid="7171">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170" grpId="0"/>
    </p:bldLst>
  </p:timing>
</p:sld>
</file>

<file path=ppt/slides/slide2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7874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https://d.book118.com/245341121103011043</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默认设计模板">
  <a:themeElements>
    <a:clrScheme name="默认设计模板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默认设计模板">
      <a:majorFont>
        <a:latin typeface="Arial"/>
        <a:ea typeface="宋体"/>
        <a:cs typeface="Arial"/>
      </a:majorFont>
      <a:minorFont>
        <a:latin typeface="Arial"/>
        <a:ea typeface="宋体"/>
        <a:cs typeface="Arial"/>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bwMode="auto">
        <a:xfrm>
          <a:off x="0" y="0"/>
          <a:ext cx="1" cy="1"/>
        </a:xfrm>
        <a:custGeom>
          <a:avLst/>
          <a:gdLst/>
          <a:ahLst/>
          <a:cxnLst/>
          <a:rect l="0" t="0" r="0" b="0"/>
          <a:pathLst/>
        </a:custGeom>
        <a:solidFill>
          <a:schemeClr val="accent1"/>
        </a:solidFill>
        <a:ln>
          <a:noFill/>
        </a:ln>
      </a:spPr>
      <a:bodyPr vert="horz" wrap="none" lIns="91440" tIns="45720" rIns="91440" bIns="45720" numCol="1" anchor="t" anchorCtr="1" compatLnSpc="1"/>
      <a:lstStyle>
        <a:defPPr marL="0" marR="0" indent="0" algn="l" defTabSz="914400" rtl="0" eaLnBrk="1" fontAlgn="base" latinLnBrk="0" hangingPunct="1">
          <a:lnSpc>
            <a:spcPct val="100000"/>
          </a:lnSpc>
          <a:spcBef>
            <a:spcPct val="50000"/>
          </a:spcBef>
          <a:spcAft>
            <a:spcPct val="0"/>
          </a:spcAft>
          <a:buClrTx/>
          <a:buSzTx/>
          <a:buFontTx/>
          <a:buNone/>
          <a:defRPr kumimoji="0" lang="zh-CN" altLang="en-US" sz="1800" b="1" i="0" u="none" strike="noStrike" cap="none" normalizeH="0" baseline="0" smtClean="0">
            <a:ln>
              <a:noFill/>
            </a:ln>
            <a:solidFill>
              <a:srgbClr val="FF0000"/>
            </a:solidFill>
            <a:effectLst/>
            <a:latin typeface="Arial" panose="020B0604020202020204" pitchFamily="34" charset="0"/>
            <a:ea typeface="宋体" panose="02010600030101010101" pitchFamily="2" charset="-122"/>
          </a:defRPr>
        </a:defPPr>
      </a:lstStyle>
    </a:spDef>
    <a:lnDef>
      <a:spPr bwMode="auto">
        <a:xfrm>
          <a:off x="0" y="0"/>
          <a:ext cx="1" cy="1"/>
        </a:xfrm>
        <a:custGeom>
          <a:avLst/>
          <a:gdLst/>
          <a:ahLst/>
          <a:cxnLst/>
          <a:rect l="0" t="0" r="0" b="0"/>
          <a:pathLst/>
        </a:custGeom>
        <a:solidFill>
          <a:schemeClr val="accent1"/>
        </a:solidFill>
        <a:ln>
          <a:noFill/>
        </a:ln>
      </a:spPr>
      <a:bodyPr vert="horz" wrap="none" lIns="91440" tIns="45720" rIns="91440" bIns="45720" numCol="1" anchor="t" anchorCtr="1" compatLnSpc="1"/>
      <a:lstStyle>
        <a:defPPr marL="0" marR="0" indent="0" algn="l" defTabSz="914400" rtl="0" eaLnBrk="1" fontAlgn="base" latinLnBrk="0" hangingPunct="1">
          <a:lnSpc>
            <a:spcPct val="100000"/>
          </a:lnSpc>
          <a:spcBef>
            <a:spcPct val="50000"/>
          </a:spcBef>
          <a:spcAft>
            <a:spcPct val="0"/>
          </a:spcAft>
          <a:buClrTx/>
          <a:buSzTx/>
          <a:buFontTx/>
          <a:buNone/>
          <a:defRPr kumimoji="0" lang="zh-CN" altLang="en-US" sz="1800" b="1" i="0" u="none" strike="noStrike" cap="none" normalizeH="0" baseline="0" smtClean="0">
            <a:ln>
              <a:noFill/>
            </a:ln>
            <a:solidFill>
              <a:srgbClr val="FF0000"/>
            </a:solidFill>
            <a:effectLst/>
            <a:latin typeface="Arial" panose="020B0604020202020204" pitchFamily="34" charset="0"/>
            <a:ea typeface="宋体" panose="02010600030101010101" pitchFamily="2" charset="-122"/>
          </a:defRPr>
        </a:defPPr>
      </a:lstStyle>
    </a:lnDef>
  </a:objectDefaults>
  <a:extraClrSchemeLst>
    <a:extraClrScheme>
      <a:clrScheme name="默认设计模板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clrMap bg1="lt1" tx1="dk1" bg2="lt2" tx2="dk2" accent1="accent1" accent2="accent2" accent3="accent3" accent4="accent4" accent5="accent5" accent6="accent6" hlink="hlink" folHlink="folHlink"/>
    </a:extraClrScheme>
    <a:extraClrScheme>
      <a:clrScheme name="默认设计模板 2">
        <a:dk1>
          <a:srgbClr val="000000"/>
        </a:dk1>
        <a:lt1>
          <a:srgbClr val="FFFFFF"/>
        </a:lt1>
        <a:dk2>
          <a:srgbClr val="000000"/>
        </a:dk2>
        <a:lt2>
          <a:srgbClr val="969696"/>
        </a:lt2>
        <a:accent1>
          <a:srgbClr val="FBDF53"/>
        </a:accent1>
        <a:accent2>
          <a:srgbClr val="FF9966"/>
        </a:accent2>
        <a:accent3>
          <a:srgbClr val="FFFFFF"/>
        </a:accent3>
        <a:accent4>
          <a:srgbClr val="000000"/>
        </a:accent4>
        <a:accent5>
          <a:srgbClr val="FDECB3"/>
        </a:accent5>
        <a:accent6>
          <a:srgbClr val="E78A5C"/>
        </a:accent6>
        <a:hlink>
          <a:srgbClr val="CC3300"/>
        </a:hlink>
        <a:folHlink>
          <a:srgbClr val="996600"/>
        </a:folHlink>
      </a:clrScheme>
      <a:clrMap bg1="lt1" tx1="dk1" bg2="lt2" tx2="dk2" accent1="accent1" accent2="accent2" accent3="accent3" accent4="accent4" accent5="accent5" accent6="accent6" hlink="hlink" folHlink="folHlink"/>
    </a:extraClrScheme>
    <a:extraClrScheme>
      <a:clrScheme name="默认设计模板 3">
        <a:dk1>
          <a:srgbClr val="000000"/>
        </a:dk1>
        <a:lt1>
          <a:srgbClr val="FFFFFF"/>
        </a:lt1>
        <a:dk2>
          <a:srgbClr val="000000"/>
        </a:dk2>
        <a:lt2>
          <a:srgbClr val="808080"/>
        </a:lt2>
        <a:accent1>
          <a:srgbClr val="99CCFF"/>
        </a:accent1>
        <a:accent2>
          <a:srgbClr val="CCCCFF"/>
        </a:accent2>
        <a:accent3>
          <a:srgbClr val="FFFFFF"/>
        </a:accent3>
        <a:accent4>
          <a:srgbClr val="000000"/>
        </a:accent4>
        <a:accent5>
          <a:srgbClr val="CAE2FF"/>
        </a:accent5>
        <a:accent6>
          <a:srgbClr val="B9B9E7"/>
        </a:accent6>
        <a:hlink>
          <a:srgbClr val="3333CC"/>
        </a:hlink>
        <a:folHlink>
          <a:srgbClr val="AF67FF"/>
        </a:folHlink>
      </a:clrScheme>
      <a:clrMap bg1="lt1" tx1="dk1" bg2="lt2" tx2="dk2" accent1="accent1" accent2="accent2" accent3="accent3" accent4="accent4" accent5="accent5" accent6="accent6" hlink="hlink" folHlink="folHlink"/>
    </a:extraClrScheme>
    <a:extraClrScheme>
      <a:clrScheme name="默认设计模板 4">
        <a:dk1>
          <a:srgbClr val="000000"/>
        </a:dk1>
        <a:lt1>
          <a:srgbClr val="DEF6F1"/>
        </a:lt1>
        <a:dk2>
          <a:srgbClr val="000000"/>
        </a:dk2>
        <a:lt2>
          <a:srgbClr val="969696"/>
        </a:lt2>
        <a:accent1>
          <a:srgbClr val="FFFFFF"/>
        </a:accent1>
        <a:accent2>
          <a:srgbClr val="8DC6FF"/>
        </a:accent2>
        <a:accent3>
          <a:srgbClr val="ECFAF7"/>
        </a:accent3>
        <a:accent4>
          <a:srgbClr val="000000"/>
        </a:accent4>
        <a:accent5>
          <a:srgbClr val="FFFFFF"/>
        </a:accent5>
        <a:accent6>
          <a:srgbClr val="7FB3E7"/>
        </a:accent6>
        <a:hlink>
          <a:srgbClr val="0066CC"/>
        </a:hlink>
        <a:folHlink>
          <a:srgbClr val="00A800"/>
        </a:folHlink>
      </a:clrScheme>
      <a:clrMap bg1="lt1" tx1="dk1" bg2="lt2" tx2="dk2" accent1="accent1" accent2="accent2" accent3="accent3" accent4="accent4" accent5="accent5" accent6="accent6" hlink="hlink" folHlink="folHlink"/>
    </a:extraClrScheme>
    <a:extraClrScheme>
      <a:clrScheme name="默认设计模板 5">
        <a:dk1>
          <a:srgbClr val="000000"/>
        </a:dk1>
        <a:lt1>
          <a:srgbClr val="FFFFD9"/>
        </a:lt1>
        <a:dk2>
          <a:srgbClr val="000000"/>
        </a:dk2>
        <a:lt2>
          <a:srgbClr val="777777"/>
        </a:lt2>
        <a:accent1>
          <a:srgbClr val="FFFFF7"/>
        </a:accent1>
        <a:accent2>
          <a:srgbClr val="33CCCC"/>
        </a:accent2>
        <a:accent3>
          <a:srgbClr val="FFFFE9"/>
        </a:accent3>
        <a:accent4>
          <a:srgbClr val="000000"/>
        </a:accent4>
        <a:accent5>
          <a:srgbClr val="FFFFFA"/>
        </a:accent5>
        <a:accent6>
          <a:srgbClr val="2DB9B9"/>
        </a:accent6>
        <a:hlink>
          <a:srgbClr val="FF5050"/>
        </a:hlink>
        <a:folHlink>
          <a:srgbClr val="FF9900"/>
        </a:folHlink>
      </a:clrScheme>
      <a:clrMap bg1="lt1" tx1="dk1" bg2="lt2" tx2="dk2" accent1="accent1" accent2="accent2" accent3="accent3" accent4="accent4" accent5="accent5" accent6="accent6" hlink="hlink" folHlink="folHlink"/>
    </a:extraClrScheme>
    <a:extraClrScheme>
      <a:clrScheme name="默认设计模板 6">
        <a:dk1>
          <a:srgbClr val="005A58"/>
        </a:dk1>
        <a:lt1>
          <a:srgbClr val="FFFFFF"/>
        </a:lt1>
        <a:dk2>
          <a:srgbClr val="008080"/>
        </a:dk2>
        <a:lt2>
          <a:srgbClr val="FFFF99"/>
        </a:lt2>
        <a:accent1>
          <a:srgbClr val="006462"/>
        </a:accent1>
        <a:accent2>
          <a:srgbClr val="6D6FC7"/>
        </a:accent2>
        <a:accent3>
          <a:srgbClr val="AAC0C0"/>
        </a:accent3>
        <a:accent4>
          <a:srgbClr val="DADADA"/>
        </a:accent4>
        <a:accent5>
          <a:srgbClr val="AAB8B7"/>
        </a:accent5>
        <a:accent6>
          <a:srgbClr val="6264B4"/>
        </a:accent6>
        <a:hlink>
          <a:srgbClr val="00FFFF"/>
        </a:hlink>
        <a:folHlink>
          <a:srgbClr val="00FF00"/>
        </a:folHlink>
      </a:clrScheme>
      <a:clrMap bg1="dk2" tx1="lt1" bg2="dk1" tx2="lt2" accent1="accent1" accent2="accent2" accent3="accent3" accent4="accent4" accent5="accent5" accent6="accent6" hlink="hlink" folHlink="folHlink"/>
    </a:extraClrScheme>
    <a:extraClrScheme>
      <a:clrScheme name="默认设计模板 7">
        <a:dk1>
          <a:srgbClr val="5C1F00"/>
        </a:dk1>
        <a:lt1>
          <a:srgbClr val="FFFFFF"/>
        </a:lt1>
        <a:dk2>
          <a:srgbClr val="800000"/>
        </a:dk2>
        <a:lt2>
          <a:srgbClr val="DFD293"/>
        </a:lt2>
        <a:accent1>
          <a:srgbClr val="CC3300"/>
        </a:accent1>
        <a:accent2>
          <a:srgbClr val="BE7960"/>
        </a:accent2>
        <a:accent3>
          <a:srgbClr val="C0AAAA"/>
        </a:accent3>
        <a:accent4>
          <a:srgbClr val="DADADA"/>
        </a:accent4>
        <a:accent5>
          <a:srgbClr val="E2ADAA"/>
        </a:accent5>
        <a:accent6>
          <a:srgbClr val="AC6D56"/>
        </a:accent6>
        <a:hlink>
          <a:srgbClr val="FFFF99"/>
        </a:hlink>
        <a:folHlink>
          <a:srgbClr val="D3A219"/>
        </a:folHlink>
      </a:clrScheme>
      <a:clrMap bg1="dk2" tx1="lt1" bg2="dk1" tx2="lt2" accent1="accent1" accent2="accent2" accent3="accent3" accent4="accent4" accent5="accent5" accent6="accent6" hlink="hlink" folHlink="folHlink"/>
    </a:extraClrScheme>
    <a:extraClrScheme>
      <a:clrScheme name="默认设计模板 8">
        <a:dk1>
          <a:srgbClr val="003366"/>
        </a:dk1>
        <a:lt1>
          <a:srgbClr val="FFFFFF"/>
        </a:lt1>
        <a:dk2>
          <a:srgbClr val="000099"/>
        </a:dk2>
        <a:lt2>
          <a:srgbClr val="CCFFFF"/>
        </a:lt2>
        <a:accent1>
          <a:srgbClr val="3366CC"/>
        </a:accent1>
        <a:accent2>
          <a:srgbClr val="00B000"/>
        </a:accent2>
        <a:accent3>
          <a:srgbClr val="AAAACA"/>
        </a:accent3>
        <a:accent4>
          <a:srgbClr val="DADADA"/>
        </a:accent4>
        <a:accent5>
          <a:srgbClr val="ADB8E2"/>
        </a:accent5>
        <a:accent6>
          <a:srgbClr val="009F00"/>
        </a:accent6>
        <a:hlink>
          <a:srgbClr val="66CCFF"/>
        </a:hlink>
        <a:folHlink>
          <a:srgbClr val="FFE701"/>
        </a:folHlink>
      </a:clrScheme>
      <a:clrMap bg1="dk2" tx1="lt1" bg2="dk1" tx2="lt2" accent1="accent1" accent2="accent2" accent3="accent3" accent4="accent4" accent5="accent5" accent6="accent6" hlink="hlink" folHlink="folHlink"/>
    </a:extraClrScheme>
    <a:extraClrScheme>
      <a:clrScheme name="默认设计模板 9">
        <a:dk1>
          <a:srgbClr val="336699"/>
        </a:dk1>
        <a:lt1>
          <a:srgbClr val="FFFFFF"/>
        </a:lt1>
        <a:dk2>
          <a:srgbClr val="000000"/>
        </a:dk2>
        <a:lt2>
          <a:srgbClr val="E3EBF1"/>
        </a:lt2>
        <a:accent1>
          <a:srgbClr val="003399"/>
        </a:accent1>
        <a:accent2>
          <a:srgbClr val="468A4B"/>
        </a:accent2>
        <a:accent3>
          <a:srgbClr val="AAAAAA"/>
        </a:accent3>
        <a:accent4>
          <a:srgbClr val="DADADA"/>
        </a:accent4>
        <a:accent5>
          <a:srgbClr val="AAADCA"/>
        </a:accent5>
        <a:accent6>
          <a:srgbClr val="3F7D43"/>
        </a:accent6>
        <a:hlink>
          <a:srgbClr val="66CCFF"/>
        </a:hlink>
        <a:folHlink>
          <a:srgbClr val="F0E500"/>
        </a:folHlink>
      </a:clrScheme>
      <a:clrMap bg1="dk2" tx1="lt1" bg2="dk1" tx2="lt2" accent1="accent1" accent2="accent2" accent3="accent3" accent4="accent4" accent5="accent5" accent6="accent6" hlink="hlink" folHlink="folHlink"/>
    </a:extraClrScheme>
    <a:extraClrScheme>
      <a:clrScheme name="默认设计模板 10">
        <a:dk1>
          <a:srgbClr val="777777"/>
        </a:dk1>
        <a:lt1>
          <a:srgbClr val="FFFFFF"/>
        </a:lt1>
        <a:dk2>
          <a:srgbClr val="686B5D"/>
        </a:dk2>
        <a:lt2>
          <a:srgbClr val="D1D1CB"/>
        </a:lt2>
        <a:accent1>
          <a:srgbClr val="909082"/>
        </a:accent1>
        <a:accent2>
          <a:srgbClr val="809EA8"/>
        </a:accent2>
        <a:accent3>
          <a:srgbClr val="B9BAB6"/>
        </a:accent3>
        <a:accent4>
          <a:srgbClr val="DADADA"/>
        </a:accent4>
        <a:accent5>
          <a:srgbClr val="C6C6C1"/>
        </a:accent5>
        <a:accent6>
          <a:srgbClr val="738F98"/>
        </a:accent6>
        <a:hlink>
          <a:srgbClr val="FFCC66"/>
        </a:hlink>
        <a:folHlink>
          <a:srgbClr val="E9DCB9"/>
        </a:folHlink>
      </a:clrScheme>
      <a:clrMap bg1="dk2" tx1="lt1" bg2="dk1" tx2="lt2" accent1="accent1" accent2="accent2" accent3="accent3" accent4="accent4" accent5="accent5" accent6="accent6" hlink="hlink" folHlink="folHlink"/>
    </a:extraClrScheme>
    <a:extraClrScheme>
      <a:clrScheme name="默认设计模板 11">
        <a:dk1>
          <a:srgbClr val="3E3E5C"/>
        </a:dk1>
        <a:lt1>
          <a:srgbClr val="FFFFFF"/>
        </a:lt1>
        <a:dk2>
          <a:srgbClr val="666699"/>
        </a:dk2>
        <a:lt2>
          <a:srgbClr val="FFFFFF"/>
        </a:lt2>
        <a:accent1>
          <a:srgbClr val="60597B"/>
        </a:accent1>
        <a:accent2>
          <a:srgbClr val="6666FF"/>
        </a:accent2>
        <a:accent3>
          <a:srgbClr val="B8B8CA"/>
        </a:accent3>
        <a:accent4>
          <a:srgbClr val="DADADA"/>
        </a:accent4>
        <a:accent5>
          <a:srgbClr val="B6B5BF"/>
        </a:accent5>
        <a:accent6>
          <a:srgbClr val="5C5CE7"/>
        </a:accent6>
        <a:hlink>
          <a:srgbClr val="99CCFF"/>
        </a:hlink>
        <a:folHlink>
          <a:srgbClr val="FFFF99"/>
        </a:folHlink>
      </a:clrScheme>
      <a:clrMap bg1="dk2" tx1="lt1" bg2="dk1" tx2="lt2" accent1="accent1" accent2="accent2" accent3="accent3" accent4="accent4" accent5="accent5" accent6="accent6" hlink="hlink" folHlink="folHlink"/>
    </a:extraClrScheme>
    <a:extraClrScheme>
      <a:clrScheme name="默认设计模板 12">
        <a:dk1>
          <a:srgbClr val="2D2015"/>
        </a:dk1>
        <a:lt1>
          <a:srgbClr val="FFFFFF"/>
        </a:lt1>
        <a:dk2>
          <a:srgbClr val="523E26"/>
        </a:dk2>
        <a:lt2>
          <a:srgbClr val="DFC08D"/>
        </a:lt2>
        <a:accent1>
          <a:srgbClr val="8C7B70"/>
        </a:accent1>
        <a:accent2>
          <a:srgbClr val="8F5F2F"/>
        </a:accent2>
        <a:accent3>
          <a:srgbClr val="B3AFAC"/>
        </a:accent3>
        <a:accent4>
          <a:srgbClr val="DADADA"/>
        </a:accent4>
        <a:accent5>
          <a:srgbClr val="C5BFBB"/>
        </a:accent5>
        <a:accent6>
          <a:srgbClr val="81552A"/>
        </a:accent6>
        <a:hlink>
          <a:srgbClr val="CCB400"/>
        </a:hlink>
        <a:folHlink>
          <a:srgbClr val="8C9EA0"/>
        </a:folHlink>
      </a:clrScheme>
      <a:clrMap bg1="dk2" tx1="lt1" bg2="dk1" tx2="lt2" accent1="accent1" accent2="accent2" accent3="accent3" accent4="accent4" accent5="accent5" accent6="accent6" hlink="hlink" folHlink="folHlink"/>
    </a:extraClrScheme>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97</Paragraphs>
  <Slides>20</Slides>
  <Notes>0</Notes>
  <TotalTime>1</TotalTime>
  <HiddenSlides>0</HiddenSlides>
  <MMClips>0</MMClips>
  <ScaleCrop>0</ScaleCrop>
  <HeadingPairs>
    <vt:vector baseType="variant" size="6">
      <vt:variant>
        <vt:lpstr>Fonts used</vt:lpstr>
      </vt:variant>
      <vt:variant>
        <vt:i4>9</vt:i4>
      </vt:variant>
      <vt:variant>
        <vt:lpstr>Theme</vt:lpstr>
      </vt:variant>
      <vt:variant>
        <vt:i4>1</vt:i4>
      </vt:variant>
      <vt:variant>
        <vt:lpstr>Slide Titles</vt:lpstr>
      </vt:variant>
      <vt:variant>
        <vt:i4>20</vt:i4>
      </vt:variant>
    </vt:vector>
  </HeadingPairs>
  <TitlesOfParts>
    <vt:vector baseType="lpstr" size="30">
      <vt:lpstr>Arial</vt:lpstr>
      <vt:lpstr>Calibri</vt:lpstr>
      <vt:lpstr>宋体</vt:lpstr>
      <vt:lpstr>Times New Roman</vt:lpstr>
      <vt:lpstr>黑体</vt:lpstr>
      <vt:lpstr>华文新魏</vt:lpstr>
      <vt:lpstr>华文行楷</vt:lpstr>
      <vt:lpstr>Wingdings</vt:lpstr>
      <vt:lpstr>仿宋</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2024-09-04T23:16:28.234</cp:lastPrinted>
  <dcterms:created xsi:type="dcterms:W3CDTF">2024-09-04T15:16:28Z</dcterms:created>
  <dcterms:modified xsi:type="dcterms:W3CDTF">2024-09-04T15:16:30Z</dcterms:modified>
</cp:coreProperties>
</file>