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6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tags" Target="tags/tag480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E8067-FF54-465B-A647-214E44697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9CF74-8668-41EB-8FA7-32026AC89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A181F-0DD9-4058-95F6-CE3F9B8BF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AB641-34ED-4C5B-B3E0-F5175A720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FA2044-4140-4A23-80FC-E2FFF7945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D5798C-8822-4B5F-B7CB-FB234F4DF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CDF0AF-B2AB-4DBE-A072-CC21351CC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E3626-BFE7-482A-877D-8771AA5A9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B27CE-BC80-47E4-9F4F-551FE630B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7F477-19E0-43B1-A1DF-3A343EC2C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6C1F7-DE01-4170-9037-6267D0B37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25" Type="http://schemas.openxmlformats.org/officeDocument/2006/relationships/tags" Target="../tags/tag412.xml" /><Relationship Id="rId26" Type="http://schemas.openxmlformats.org/officeDocument/2006/relationships/tags" Target="../tags/tag413.xml" /><Relationship Id="rId27" Type="http://schemas.openxmlformats.org/officeDocument/2006/relationships/tags" Target="../tags/tag414.xml" /><Relationship Id="rId28" Type="http://schemas.openxmlformats.org/officeDocument/2006/relationships/tags" Target="../tags/tag415.xml" /><Relationship Id="rId29" Type="http://schemas.openxmlformats.org/officeDocument/2006/relationships/tags" Target="../tags/tag416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7.xml" /><Relationship Id="rId4" Type="http://schemas.openxmlformats.org/officeDocument/2006/relationships/tags" Target="../tags/tag418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20.xml" /><Relationship Id="rId4" Type="http://schemas.openxmlformats.org/officeDocument/2006/relationships/tags" Target="../tags/tag421.xml" /><Relationship Id="rId5" Type="http://schemas.openxmlformats.org/officeDocument/2006/relationships/tags" Target="../tags/tag422.xml" /><Relationship Id="rId6" Type="http://schemas.openxmlformats.org/officeDocument/2006/relationships/tags" Target="../tags/tag423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26.xml" /><Relationship Id="rId4" Type="http://schemas.openxmlformats.org/officeDocument/2006/relationships/tags" Target="../tags/tag427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29.xml" /><Relationship Id="rId4" Type="http://schemas.openxmlformats.org/officeDocument/2006/relationships/tags" Target="../tags/tag430.xml" /><Relationship Id="rId5" Type="http://schemas.openxmlformats.org/officeDocument/2006/relationships/tags" Target="../tags/tag431.xml" /><Relationship Id="rId6" Type="http://schemas.openxmlformats.org/officeDocument/2006/relationships/tags" Target="../tags/tag432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35.xml" /><Relationship Id="rId4" Type="http://schemas.openxmlformats.org/officeDocument/2006/relationships/tags" Target="../tags/tag436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3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tags" Target="../tags/tag441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44.xml" /><Relationship Id="rId4" Type="http://schemas.openxmlformats.org/officeDocument/2006/relationships/tags" Target="../tags/tag445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2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47.xml" /><Relationship Id="rId4" Type="http://schemas.openxmlformats.org/officeDocument/2006/relationships/tags" Target="../tags/tag448.xml" /><Relationship Id="rId5" Type="http://schemas.openxmlformats.org/officeDocument/2006/relationships/tags" Target="../tags/tag449.xml" /><Relationship Id="rId6" Type="http://schemas.openxmlformats.org/officeDocument/2006/relationships/tags" Target="../tags/tag450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53.xml" /><Relationship Id="rId4" Type="http://schemas.openxmlformats.org/officeDocument/2006/relationships/tags" Target="../tags/tag454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1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56.xml" /><Relationship Id="rId4" Type="http://schemas.openxmlformats.org/officeDocument/2006/relationships/tags" Target="../tags/tag457.xml" /><Relationship Id="rId5" Type="http://schemas.openxmlformats.org/officeDocument/2006/relationships/tags" Target="../tags/tag458.xml" /><Relationship Id="rId6" Type="http://schemas.openxmlformats.org/officeDocument/2006/relationships/tags" Target="../tags/tag459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6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62.xml" /><Relationship Id="rId4" Type="http://schemas.openxmlformats.org/officeDocument/2006/relationships/tags" Target="../tags/tag463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6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0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65.xml" /><Relationship Id="rId4" Type="http://schemas.openxmlformats.org/officeDocument/2006/relationships/tags" Target="../tags/tag466.xml" /><Relationship Id="rId5" Type="http://schemas.openxmlformats.org/officeDocument/2006/relationships/tags" Target="../tags/tag467.xml" /><Relationship Id="rId6" Type="http://schemas.openxmlformats.org/officeDocument/2006/relationships/tags" Target="../tags/tag468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6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71.xml" /><Relationship Id="rId4" Type="http://schemas.openxmlformats.org/officeDocument/2006/relationships/tags" Target="../tags/tag472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7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9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74.xml" /><Relationship Id="rId4" Type="http://schemas.openxmlformats.org/officeDocument/2006/relationships/tags" Target="../tags/tag475.xml" /><Relationship Id="rId5" Type="http://schemas.openxmlformats.org/officeDocument/2006/relationships/tags" Target="../tags/tag476.xml" /><Relationship Id="rId6" Type="http://schemas.openxmlformats.org/officeDocument/2006/relationships/tags" Target="../tags/tag477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7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3412230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《人民日报海外版》中国留学生报道特点研究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一、报道内容丰富多样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三、关注留学生心理健康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二、报道形式多种多样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四、引导留学生树立正确价值观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4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5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6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7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8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中国经济的快速发展和国际影响力的不断提升，越来越多的中国学生选择到海外留学，寻求更优质的教育资源和更广阔的发展空间。《人民日报海外版》作为中国在海外最具影响力的报纸之一，对于中国留学生的报道数量和度也日益增加。本次演示旨在探讨《人民日报海外版》中国留学生报道的特点，以期为相关媒体提供有益的参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一、报道内容丰富多样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一、报道内容丰富多样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《人民日报海外版》对于中国留学生的报道内容十分丰富，涵盖了留学生的学习、生活、文化交流等多个方面。其中，报道的重点主要集中在以下几个方面：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1、留学政策与环境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1、留学政策与环境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人民日报海外版》经常各国留学政策的变化和国际教育市场的动态，为中国留学生提供最新的留学资讯和指导。此外，该报还经常海外校园安全、留学生权益保护等方面的问题，为中国留学生提供及时的帮助和支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2、留学成功故事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2、留学成功故事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人民日报海外版》通过报道众多留学生的成功故事，激励更多的年轻人勇敢地走出国门，寻求更好的教育和人生机会。这些报道涉及各行各业，包括学术、创业、艺术等多个领域，展现了留学生在海外奋斗的精神风貌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3、中外文化交流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3、中外文化交流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人民日报海外版》十分注重中外文化交流的报道，通过介绍中国留学生在海外参与的文化交流活动，促进了中外文化的相互了解和融合。这些报道涉及艺术、影视、音乐等多个领域，为读者呈现了多彩的跨文化交流场景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二、报道形式多种多样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二、报道形式多种多样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人民日报海外版》在报道中国留学生的过程中，采用了多种形式，包括文字、图片、视频等，使得报道更加生动、形象。此外，该报还通过采访留学生、专家学者等多方人士，为读者提供了更全面的视角和更深入的分析。同时，《人民日报海外版》还通过设置专题报道、系列报道等形式，持续留学生群体的动态和发展趋势。这些专题报道通常以某一特定主题或事件为中心，深入挖掘其背景、影响和意义，为读者提供了更深入的了解和分析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三、关注留学生心理健康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三、关注留学生心理健康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留学生人数的不断增加，留学生心理健康问题也日益受到社会的。《人民日报海外版》在留学生报道中，十分注重留学生心理健康方面的内容。该报通过邀请心理专家撰写文章、推出心理健康专题等形式，向留学生传递心理健康知识，帮助他们更好地适应海外生活和学习。同时，《人民日报海外版》还通过报道留学生互助组织、心理咨询机构的活动和成果，为留学生提供更多的支持和帮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四、引导留学生树立正确价值观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https://d.book118.com/245341223000011044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17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《人民日报海外版》中国留学生报道特点研究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2024-09-06T02:51:26.454</cp:lastPrinted>
  <dcterms:created xsi:type="dcterms:W3CDTF">2024-09-05T18:51:26Z</dcterms:created>
  <dcterms:modified xsi:type="dcterms:W3CDTF">2024-09-05T18:51:34Z</dcterms:modified>
</cp:coreProperties>
</file>