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2F92A3-B397-49C0-BBE3-4ED635197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EC226-B461-4EA3-BA4B-1AB82FBAF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54F7D3-AF2E-4B9A-8D3E-486545FB1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CA753B-C9B3-4742-990C-D67E56B29F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803C0A-9479-4A7B-8F04-F2E3FA002E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FB65F0-F7C7-4CB8-9073-A2BB26C1C8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AF5952-6839-4AA1-B97B-0CF119EEB4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10C3B8-878E-4CC4-A87E-8347BDF25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44338F-0DFC-4BDC-AA03-584FDD494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521D3-6CCA-4334-B8F2-8F3D93625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84619-2A47-42DC-B46D-1E47BFE3C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34411302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高考语文专题复习范文解析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高考语文专题概述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阅读理解范文解析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作文范文解析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古代诗文鉴赏范文解析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现代文阅读范文解析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语言表达与运用范文解析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高考语文专题概述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专题定义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高考语文专题复习是对高考语文知识点进行系统梳理和分类复习的过程，旨在帮助学生掌握高考语文的考点、难点和重点，提高解题能力和应试水平。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高考语文作为高考的重要科目之一，其成绩在高考总分中占有较大比重。通过专题复习，学生可以更加深入地理解语文知识，提高解题速度和准确性，为高考取得优异成绩奠定基础。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专题定义与重要性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历年高考真题是高考语文复习的重要资料，通过对历年真题的回顾和分析，可以了解高考的命题规律和趋势，为备考提供指导。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真题来源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历年高考真题的解析是复习过程中的重要环节。通过对真题的深入剖析，学生可以了解自己在知识掌握和解题技巧方面的不足之处，从而有针对性地进行弥补和提高。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真题解析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历年高考真题回顾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命题趋势及备考建议</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近年来，高考语文命题越来越注重对学生综合素质的考查，包括阅读理解能力、写作能力、文化素养等方面。同时，命题形式也更加灵活多样，如阅读理解、写作、文言文阅读等。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命题趋势</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高考语文的命题趋势，学生应注重平时的知识积累和阅读训练，提高阅读速度和准确性；加强写作训练，培养写作思维和表达能力；注重文言文的学习和理解，掌握基本的文言文阅读技巧。同时，还要关注社会热点和文化现象，拓宽视野，提高文化素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备考建议</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阅读理解范文解析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记叙文阅读技巧与策略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把握记叙文的六要素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时间、地点、人物、事件的起因、经过和结果，理解文章的主题和中心思想。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分析记叙文的叙述方式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包括顺叙、倒叙、插叙等，理解作者的表达意图和文章的内在逻辑。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关注记叙文的描写手法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如人物描写、环境描写等，体会文章的情感色彩和艺术感染力。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关注议论文的语言特点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如准确性、严密性、逻辑性等，体会文章的说服力和感染力。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明确议论文的三要素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论点、论据和论证，理解作者的观点和立场。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分析议论文的论证方法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包括举例论证、道理论证、对比论证等，评估作者论证的合理性和说服力。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议论文阅读方法及要点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分析说明文的说明方法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如下定义、分类别、作比较等，理解文章的说明顺序和层次结构。</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关注说明文的语言运用</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如准确性、简明性、条理性等，体会文章的客观性和科学性。</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理解说明文的类型和特点</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包括事物说明文、事理说明文等，明确说明对象的特点和本质。</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说明文阅读指导与训练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作文范文解析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认真阅读题目，理解题意，明确写作要求。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仔细审题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立意明确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选材得当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根据题目要求，确定文章的中心思想，确保立意明确、深刻。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选择与主题相关的材料，确保文章内容充实、有说服力。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命题作文审题立意指导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认真阅读材料，理解材料的含义和背景。</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读懂材料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从材料中提炼出主题或观点，作为文章的写作方向。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提炼主题</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根据主题和材料，构思文章的结构和框架，确保条理清晰、逻辑严密。</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构思文章结构</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材料作文选材与构思技巧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https://d.book118.com/245344113022011101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2024-09-09T08:36:15.451</cp:lastPrinted>
  <dcterms:created xsi:type="dcterms:W3CDTF">2024-09-09T00:36:15Z</dcterms:created>
  <dcterms:modified xsi:type="dcterms:W3CDTF">2024-09-09T00:36:17Z</dcterms:modified>
</cp:coreProperties>
</file>