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3A1EA7-0B65-4978-9742-13B1C0BBAD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E3472D-FA13-471F-BB3D-DEB2C53FC4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FEBBB6-ADB7-4457-9B4F-083EAF869C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03C1A5-D7C2-45FE-8033-6E231F7DC6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A0DB72-20AA-4ABF-9A92-0FDD5AB51E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63A2B1-134F-41EE-A330-906CDDA24E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57EA7C-5D44-403D-84B5-FC3073E55E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DAC1BB-D4F1-49BF-8D08-FD3D0C888F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BFCDFA-5E9A-49EC-93C5-84940AE10F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153162-7C7C-4E6F-A192-481FE006C0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F58753-2395-4B7E-B45C-2EE9C8ADA9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002200015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护理项目持续改进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护理项目概述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持续改进的理念和方法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护理项目持续改进的实践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9" r="314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随着医疗技术的进步和人们健康需求的增加，护理行业面临着越来越多的挑战和机遇。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护理行业的发展</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为了提供更好的护理服务，满足患者的需求，护理项目需要持续改进。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护理质量的提升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降低医疗事故发生率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持续改进有助于发现和纠正护理过程中的问题，降低医疗事故的发生率。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提升医院竞争力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优质的护理服务能够吸引更多的患者，提高医院的市场份额和竞争力。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提高护理质量</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通过持续改进，不断完善护理流程和服务，提高护理质量和患者满意度。</a:t>
            </a:r>
          </a:p>
        </p:txBody>
      </p:sp>
      <p:pic>
        <p:nvPicPr>
          <p:cNvPr id="10" name="Picture 10"/>
          <p:cNvPicPr>
            <a:picLocks noChangeAspect="1"/>
          </p:cNvPicPr>
          <p:nvPr/>
        </p:nvPicPr>
        <p:blipFill>
          <a:blip r:embed="rId2"/>
          <a:srcRect l="10010" r="1001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护理项目概述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70539" y="1444984"/>
            <a:ext cx="4955536" cy="4778362"/>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24730" y="1444984"/>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2067" y="2272065"/>
            <a:ext cx="4292478" cy="31242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rgbClr val="FFFFFF">
                    <a:alpha val="100000"/>
                  </a:srgbClr>
                </a:solidFill>
                <a:latin typeface="Microsoft Yahei"/>
                <a:ea typeface="Microsoft Yahei"/>
                <a:cs typeface="Microsoft Yahei"/>
              </a:rPr>
              <a:t>护理项目的定义：护理项目是指在一定时间内，以实现预定目标为导向，按照一定的逻辑顺序进行的一系列护理活动的集合。这些活动通常包括评估、计划、组织、协调、控制和评价等环节，以确保患者得到高质量的护理服务。</a:t>
            </a:r>
          </a:p>
        </p:txBody>
      </p:sp>
      <p:sp>
        <p:nvSpPr>
          <p:cNvPr id="5" name="TextBox 5"/>
          <p:cNvSpPr txBox="1"/>
          <p:nvPr/>
        </p:nvSpPr>
        <p:spPr>
          <a:xfrm>
            <a:off x="6656259" y="2272065"/>
            <a:ext cx="4295775" cy="31432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accent1">
                    <a:lumMod val="50000"/>
                    <a:alpha val="100000"/>
                  </a:schemeClr>
                </a:solidFill>
                <a:latin typeface="Microsoft Yahei"/>
                <a:ea typeface="Microsoft Yahei"/>
                <a:cs typeface="Microsoft Yahei"/>
              </a:rPr>
              <a:t>护理项目的特点：护理项目具有明确的目标性、时间限制、组织性、协调性和风险性等特点。明确的目标性是指护理项目旨在解决特定的护理问题或满足患者的特定需求；时间限制是指护理项目需要在规定的时间内完成；组织性是指护理项目需要协调和整合各种资源，以确保项目的顺利实施；协调性是指在护理项目的实施过程中，需要协调各方面的关系，以确保项目的顺利进行；风险性是指护理项目的实施过程中可能会遇到各种预料之外的情况，需要做好风险管理。</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护理项目的定义和特点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护理项目的历史可以追溯到20世纪初。当时，随着医学技术的不断发展，人们开始意识到护理工作的重要性，于是开始出现了一些专门的护理项目。随着时间的推移，护理项目逐渐发展壮大，涵盖了越来越多的领域，如老年护理、康复护理、母婴护理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护理项目的历史</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社会的发展和人口老龄化的加剧，护理项目的需求越来越大。未来，护理项目将继续向专业化、精细化方向发展，以满足人们日益增长的健康需求。同时，随着科技的进步和应用，如人工智能、大数据等将在护理项目中发挥越来越重要的作用，提升护理服务的质量和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护理项目的发展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护理项目的历史和发展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持续改进的理念和方法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持续改进的定义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持续改进是一种不断优化和改进的理念和方法，旨在提高护理项目的质量、安全和效率。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持续改进的重要性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随着医疗技术的不断发展和患者需求的不断提高，持续改进是护理项目保持竞争力的关键。通过持续改进，可以发现和解决存在的问题，提高护理效果和患者满意度，降低医疗成本。</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持续改进的定义和重要性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https://d.book118.com/246002200015010100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2024-09-23T22:38:59.043</cp:lastPrinted>
  <dcterms:created xsi:type="dcterms:W3CDTF">2024-09-23T14:38:59Z</dcterms:created>
  <dcterms:modified xsi:type="dcterms:W3CDTF">2024-09-23T14:39:00Z</dcterms:modified>
</cp:coreProperties>
</file>