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F0092-494D-498A-91A3-FEB1F7C71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95BF3-DB94-4EF5-83CC-C827F1357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91FC2-EEC0-4CD9-9D29-D21D3F0CD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5C016-B0F8-4761-8839-FD2EF7152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65DAB9-56B0-42E4-A815-516394E24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32410D-0459-4991-986A-4687DDE3A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79FC14-1F5E-4B68-A9ED-14F1B94EE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30F05-C40C-48C0-8667-566F5D54C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85202-4FA8-4C79-B1D9-8F08A5B38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AF4A3-86B1-4E8C-9B3D-42C61911E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BC14B-84CE-4EDF-A841-286EEB5F8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00314321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放疗科护理查房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放疗科护理查房概述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放疗科护理查房前的准备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放疗科护理查房的实施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放疗科护理查房的注意事项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放疗科护理查房的效果评估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放疗科护理查房概述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放疗科护理查房是一种以患者为中心的护理活动，由护士主导，其他医护人员参与，对放疗科住院患者进行系统的护理评估、诊断、计划、实施和评价。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它旨在发现和解决患者在生理、心理和社会等方面的护理问题，提高护理质量，促进患者康复。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放疗科护理查房的定义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提高护士的专业技能和综合素质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通过护理查房，护士可以了解患者的病情和护理需求，掌握更多的专业知识和技能，提高自身的综合素质。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促进医护沟通与合作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放疗科护理查房需要医生和护士共同参与，有助于加强医护之间的沟通和合作，形成良好的医护关系。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通过护理查房，护士可以更加全面地了解患者的需求和问题，提供更加贴心、专业的护理服务，从而提高患者对护理工作的满意度。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放疗科护理查房的目的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准备资料和用具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护士需要提前准备好患者的病历资料、护理记录、检查报告等，以及必要的护理用具。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讨论与制定护理计划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医护人员共同讨论，针对患者的护理问题制定具体的护理计划，包括护理措施、注意事项等。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评价与反馈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对患者的护理效果进行评价，及时发现和解决护理问题，不断改进和提高护理质量。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确定查房时间和参与人员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根据患者的病情和护理需求，确定查房的时间、参与人员和重点内容。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进行查房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护士对患者进行系统的护理评估，了解患者的病情、心理状态、家庭情况等，发现和记录患者的护理问题。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按照制定的护理计划，对患者进行全面的护理服务，包括基础护理、病情观察、健康教育等。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放疗科护理查房的流程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放疗科护理查房前的准备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选择一个合适的时间进行查房，确保所有相关人员都能参加，通常在早上或下午进行。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选择一个安静、整洁、适合讨论的病房或会议室作为查房地点。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明确查房的时间、地点、目的和要求，提醒相关人员提前做好准备。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通过电话、短信、邮件等方式通知相关人员，确保他们能准时参加。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通知相关人员参加查房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准备患者的护理记录、病情状况、治疗方案等资料。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护理资料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护理用品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准备笔、纸、录音设备、照相机等记录工具，以便记录查房过程中的问题和建议。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根据患者的需要，准备必要的护理用品，如消毒液、棉签、绷带等。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准备查房所需物品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放疗科护理查房的实施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04" r="330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查房前的自我介绍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简要说明自己在放疗科的工作经历和专长。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介绍自己的姓名、职称、职务等基本信息。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https://d.book118.com/246003143215010040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2024-09-07T10:02:28.472</cp:lastPrinted>
  <dcterms:created xsi:type="dcterms:W3CDTF">2024-09-07T02:02:28Z</dcterms:created>
  <dcterms:modified xsi:type="dcterms:W3CDTF">2024-09-07T02:02:30Z</dcterms:modified>
</cp:coreProperties>
</file>