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F59106-D973-4376-898F-81EA1D265B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D8FB4C-6919-4A19-A04A-8AFACD580D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1D65AE-7C2F-416A-BE43-54CA50BEC5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500945-9BA6-4FE7-A98E-2A45A36AA0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836C7E-85C8-4DAA-A902-0DE2684A06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7D3E61-316E-483A-A2DF-F51D281B00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2DE035-2BDB-469A-8114-D2293CCBBB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32DA9A-5823-4501-9047-5F92595561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D9D80F-224C-48AE-8926-E2DB1A4341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21FD45-ADDC-47FA-8E05-279A708FF5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393338-54A3-486E-8C0E-E1ED67C95E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004234125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Guangzhou version of English 6 Unit8 Robin Hood co</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Introduction to Robin Hood</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The Character Characteristics of Robin Hood</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Robin Hood's storyline</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Inspiration from Robin Hood</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The Application and Expansion of Robin Hood</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Introduction to Robin Hood</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609290" y="1560576"/>
            <a:ext cx="6827520" cy="19507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Robin Hood lived in the late 12th and early 13th centuries, during a period of political and social unrest in England known as the "Anarchy" following the breakup of the Norman Conquest.</a:t>
            </a:r>
            <a:endParaRPr lang="en-US" sz="1100"/>
          </a:p>
        </p:txBody>
      </p:sp>
      <p:grpSp>
        <p:nvGrpSpPr>
          <p:cNvPr id="3" name="Group 3"/>
          <p:cNvGrpSpPr/>
          <p:nvPr/>
        </p:nvGrpSpPr>
        <p:grpSpPr>
          <a:xfrm>
            <a:off x="1595201" y="2001561"/>
            <a:ext cx="1224808" cy="1062655"/>
            <a:chOff x="1595201" y="2001561"/>
            <a:chExt cx="1224808" cy="1062655"/>
          </a:xfrm>
        </p:grpSpPr>
        <p:sp>
          <p:nvSpPr>
            <p:cNvPr id="4" name="AutoShape 4"/>
            <p:cNvSpPr/>
            <p:nvPr/>
          </p:nvSpPr>
          <p:spPr>
            <a:xfrm rot="1800000">
              <a:off x="1595201" y="2001561"/>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595201" y="4305483"/>
            <a:ext cx="1224808" cy="1062655"/>
            <a:chOff x="1595201" y="4305483"/>
            <a:chExt cx="1224808" cy="1062655"/>
          </a:xfrm>
        </p:grpSpPr>
        <p:sp>
          <p:nvSpPr>
            <p:cNvPr id="6" name="AutoShape 6"/>
            <p:cNvSpPr/>
            <p:nvPr/>
          </p:nvSpPr>
          <p:spPr>
            <a:xfrm rot="1800000">
              <a:off x="1595201" y="4305483"/>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657324" y="2214971"/>
            <a:ext cx="1059059" cy="66150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01</a:t>
            </a:r>
            <a:endParaRPr lang="en-US" sz="1100"/>
          </a:p>
        </p:txBody>
      </p:sp>
      <p:sp>
        <p:nvSpPr>
          <p:cNvPr id="8" name="AutoShape 8"/>
          <p:cNvSpPr/>
          <p:nvPr/>
        </p:nvSpPr>
        <p:spPr>
          <a:xfrm>
            <a:off x="1678135" y="4506051"/>
            <a:ext cx="1059059" cy="66150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02</a:t>
            </a:r>
            <a:endParaRPr lang="en-US" sz="1100"/>
          </a:p>
        </p:txBody>
      </p:sp>
      <p:sp>
        <p:nvSpPr>
          <p:cNvPr id="9" name="AutoShape 9"/>
          <p:cNvSpPr/>
          <p:nvPr/>
        </p:nvSpPr>
        <p:spPr>
          <a:xfrm>
            <a:off x="3609290" y="3861450"/>
            <a:ext cx="6827520" cy="19507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He was a Saxon nobleman who rose up against the Norman oppressors and became a folk hero for his Robin Hood's exploits on behalf of the oppressed common people.</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Robin Hood's Historical Background</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Robin Hood's story is a collection of legends and ballads that have been passed down through the centuries.</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The story centers around Robin Hood and his band of merry men, who rob from the rich and give to the poor, while evading the authorities and outwitting the Sheriff of Nottingham.</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Robin Hood's story is known worldwide and has been adapted into numerous film, television, and literary adaptations.</a:t>
            </a:r>
          </a:p>
        </p:txBody>
      </p:sp>
      <p:pic>
        <p:nvPicPr>
          <p:cNvPr id="8" name="Picture 8"/>
          <p:cNvPicPr>
            <a:picLocks noChangeAspect="1"/>
          </p:cNvPicPr>
          <p:nvPr/>
        </p:nvPicPr>
        <p:blipFill>
          <a:blip r:embed="rId2"/>
          <a:srcRect t="21875" b="21875"/>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21875" b="21875"/>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21875" b="2187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Introduction to Robin Hood's Story</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The Character Characteristics of Robin Hood</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Brave and Adventurous</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Robin Hood is known for his courage and willingness to take risks, making him a bold and daring figure.</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Kind and Compassionate</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Despite his life as an outlaw, Robin Hood is deeply concerned about the welfare of the poor and oppressed, making him a compassionate and empathetic character.</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Independent and Self-reliant</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Robin Hood relies on his own wits and abilities to survive, making him a fiercely independent character.</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Robin Hood's personality traits</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Robin Hood's Ability Characteristics</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Skilled Archer</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Robin Hood is a highly skilled archer, capable of hitting targets with precision and accuracy.</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Strategic Thinker</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Robin Hood is a clever tactician, able to outwit his opponents through careful planning and execution.</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Acrobatic Acrobat</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Robin Hood has exceptional agility and balance, allowing him to perform daring acrobatics in his escapes and attacks.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Defending the Weak</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Robin Hood stands up for the oppressed and the poor, fighting against injustice and inequality.</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Upholding Justice</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Robin Hood believes in a code of justice that punishes the rich for their wrongdoings and redistributes wealth to the poor.</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Loyalty and Brotherhood</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Robin Hood is loyal to his band of Merry Men, upholding the values of camaraderie and brotherhood.</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Robin Hood's Values</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Robin Hood's storyline</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68" r="2068"/>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Robin Hood leaves his home and joins the Merry Men to fight against the Sheriff of Nottingham.</a:t>
            </a:r>
            <a:endParaRPr lang="en-US" sz="1100"/>
          </a:p>
        </p:txBody>
      </p:sp>
      <p:sp>
        <p:nvSpPr>
          <p:cNvPr id="4" name="AutoShape 4"/>
          <p:cNvSpPr/>
          <p:nvPr/>
        </p:nvSpPr>
        <p:spPr>
          <a:xfrm>
            <a:off x="623610" y="3270075"/>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He robs the rich to feed the poor and wages war against the Sheriff's corrupt regime.</a:t>
            </a:r>
            <a:endParaRPr lang="en-US" sz="1100"/>
          </a:p>
        </p:txBody>
      </p:sp>
      <p:sp>
        <p:nvSpPr>
          <p:cNvPr id="5" name="AutoShape 5"/>
          <p:cNvSpPr/>
          <p:nvPr/>
        </p:nvSpPr>
        <p:spPr>
          <a:xfrm>
            <a:off x="623610" y="4650890"/>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Robin Hood and his band of outlaws engage in daring raids and ambushes, outwitting the Sheriff's men at every turn.</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Robin Hood's Adventure</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https://d.book118.com/246004234125010034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2024-09-03T20:19:36.157</cp:lastPrinted>
  <dcterms:created xsi:type="dcterms:W3CDTF">2024-09-03T12:19:36Z</dcterms:created>
  <dcterms:modified xsi:type="dcterms:W3CDTF">2024-09-03T12:19:38Z</dcterms:modified>
</cp:coreProperties>
</file>