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A302E1-DF70-446D-97C4-ACC327A093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09155F-F5CC-4D5D-B3D1-78E719678A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D9E1DB7-1175-4A81-BC01-F39CE755ED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5E865F5-A8A0-4EA5-AD69-448ACD8074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730E12-3E2C-4E66-8055-02D0F5029A7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9AAD095-4113-40E2-96AB-30B1C804BE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7E93026-E848-418F-82E2-E88CF5E02A2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9FE8A59-0259-47FB-9460-A507C8EE4A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206DB5-1ECC-4307-B834-C142DC5E62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5B16CD-228C-4310-8CC0-6C9925CF7F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401A23-A3A2-4D20-870B-2F98477FE2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6005110004010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现代物流案例分析(第二版)第2篇采购与生产物流</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endParaRPr lang="en-US" sz="2025">
              <a:solidFill>
                <a:srgbClr val="FFFFFF">
                  <a:alpha val="100000"/>
                </a:srgbClr>
              </a:solidFill>
              <a:latin typeface="Microsoft Yahei"/>
              <a:ea typeface="Microsoft Yahei"/>
              <a:cs typeface="Microsoft Yahei"/>
            </a:endParaRP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采购物流概述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生产物流概述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采购与生产物流关系分析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现代物流案例分析：采购策略与技巧</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现代物流案例分析：生产计划与调度技术</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现代物流案例分析：库存管理与优化方法</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采购物流概述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086385" y="2191116"/>
            <a:ext cx="2019230" cy="465913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86385" y="1272218"/>
            <a:ext cx="2019230" cy="20192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574070"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74070"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97155"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308884"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08884"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431969"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871147"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871147"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99423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33796"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5688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定义</a:t>
            </a: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采购物流是指企业在采购过程中，通过一系列物流活动，将所需原材料、零部件、设备等从供应商处运输到企业内部，以满足生产或经营需求的过程。</a:t>
            </a: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采购物流具有以下几个显著特点</a:t>
            </a: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采购物流的核心目的是确保企业生产的顺利进行，通过及时、准确地获取所需物料，保证生产线的连续性和稳定性。</a:t>
            </a: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采购物流涉及供应商选择、订单下达、物料运输、验收入库等多个环节，需要企业内部多个部门的协同合作。</a:t>
            </a: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由于采购物流涉及外部供应商，因此存在供应风险、质量风险、价格风险等，风险管理成为采购物流的重要组成部分。</a:t>
            </a: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特点</a:t>
            </a: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涉及多个环节</a:t>
            </a: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风险管理至关重要</a:t>
            </a: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以满足生产需求为目的</a:t>
            </a:r>
          </a:p>
        </p:txBody>
      </p:sp>
      <p:sp>
        <p:nvSpPr>
          <p:cNvPr id="27" name="Freeform 27"/>
          <p:cNvSpPr/>
          <p:nvPr/>
        </p:nvSpPr>
        <p:spPr>
          <a:xfrm>
            <a:off x="1298185" y="2005652"/>
            <a:ext cx="690452" cy="552362"/>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521727" y="1922798"/>
            <a:ext cx="718070" cy="718070"/>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688634" y="1783749"/>
            <a:ext cx="814733" cy="8147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7967443" y="1832081"/>
            <a:ext cx="702113" cy="71807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0232034" y="1839465"/>
            <a:ext cx="703303" cy="70330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采购物流定义与特点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采购物流是企业生产的前置环节，只有确保物料供应的稳定性和及时性，才能保证生产线的正常运转。</a:t>
            </a:r>
          </a:p>
        </p:txBody>
      </p:sp>
      <p:pic>
        <p:nvPicPr>
          <p:cNvPr id="6" name="Picture 6"/>
          <p:cNvPicPr>
            <a:picLocks noChangeAspect="1"/>
          </p:cNvPicPr>
          <p:nvPr/>
        </p:nvPicPr>
        <p:blipFill>
          <a:blip r:embed="rId2"/>
          <a:srcRect t="16667" b="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保障生产顺利进行</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通过优化采购物流流程，企业可以降低物料采购、运输、仓储等方面的成本，提高整体经济效益。</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降低采购成本</a:t>
            </a:r>
          </a:p>
        </p:txBody>
      </p:sp>
      <p:pic>
        <p:nvPicPr>
          <p:cNvPr id="10" name="Picture 10"/>
          <p:cNvPicPr>
            <a:picLocks noChangeAspect="1"/>
          </p:cNvPicPr>
          <p:nvPr/>
        </p:nvPicPr>
        <p:blipFill>
          <a:blip r:embed="rId3"/>
          <a:srcRect l="1123" r="112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35667" r="35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采购物流作为企业供应链的重要组成部分，其优化和提升有助于增强企业在市场中的竞争力。</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提升供应链竞争力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采购物流重要性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采购计划管理系统</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根据企业生产计划和实际需求，制定科学合理的采购计划，明确采购品种、数量、时间等要素。</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供应商管理系统</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包括供应商选择、评估、合同管理等方面，确保与优质供应商建立长期稳定的合作关系。</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物料运输与配送系统</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负责将采购的物料从供应商处运输到企业指定地点，并进行入库前的验收和分类工作。</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信息管理系统</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运用信息技术手段，对采购物流全过程进行信息化管理和监控，提高采购物流的透明度和效率。</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库存管理系统</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对采购的物料进行库存管理，包括物料的存储、保管、盘点等环节，确保物料的安全和完整。</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采购物流系统构成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生产物流概述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生产物流是指企业在生产工艺中的物流活动。它涉及原材料、在制品、半成品、产成品等的流转、搬运、储存和加工过程，以及与这些过程相关的信息和管理活动。</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特点</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生产物流具有以下几个显著特点</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连续性</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生产物流必须保持连续不断，以确保生产过程的顺利进行。</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节奏性</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生产物流需要与生产计划和生产节拍相匹配，保持一定的节奏和稳定性。</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复杂性</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生产物流涉及多个环节和多种物料，管理难度较大。</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生产物流定义与特点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生产物流是生产过程的重要组成部分，它确保原材料和零部件的及时供应，以及产成品的顺利产出。</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保障生产顺利进行</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6667" b="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降低生产成本</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提高产品质量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67" b="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通过优化生产物流，企业可以减少库存、降低运输和搬运成本，提高生产效率，从而降低生产成本。</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合理的生产物流可以确保物料在流转过程中的质量稳定，减少因物料问题导致的产品质量波动。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生产物流重要性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39" r="18739"/>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t="16341" b="16341"/>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4362" r="34362"/>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t="14407" b="14407"/>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生产物流系统构成</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包括各种搬运设备、传送带、叉车等，用于将物料从一处搬运到另一处。</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包括原材料仓库、半成品仓库和成品仓库等，用于存储各种物料和产品。</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负责将产成品从生产线配送到各个销售点或客户手中。</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通过信息技术手段对生产物流进行管理和优化，包括ERP、MES等系统。</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物料搬运系统</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仓储系统</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配送系统</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信息系统</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采购与生产物流关系分析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采购成本对生产物流的影响</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采购成本的高低直接影响到生产物流的成本，包括运输、仓储、库存管理等费用。</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采购质量对生产物流的影响</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采购的原材料和零部件的质量直接影响到生产过程中的产品质量和生产效率，进而影响生产物流的顺畅进行。</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采购计划与生产计划的协调</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采购计划需要根据生产计划进行制定，确保所需原材料和零部件的及时供应，避免生产中断。</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采购对生产物流影响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375" r="153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生产需要采购物流能够及时将所需原材料和零部件送达生产线，确保生产的连续性和稳定性。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及时性</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生产要求采购物流能够准确按照生产计划所需物料进行采购和配送，避免物料短缺或积压。</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准确性</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生产要求采购物流在保障及时性和准确性的同时，能够降低采购成本，提高采购效率，为企业创造更多价值。</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经济性</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生产对采购物流要求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59" r="25659"/>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建立采购与生产之间的信息共享机制，实现实时信息交流，提高决策效率和准确性。</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信息共享</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制定协同的采购和生产计划，确保两者的紧密配合，减少物料等待时间和库存积压。</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计划协同</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对采购和生产流程进行优化，消除浪费和不必要的环节，提高整体运作效率。</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流程优化</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将采购与生产物流纳入整个供应链管理体系中，实现供应链上下游企业之间的协同合作，共同应对市场变化和挑战。</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供应链协同</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采购与生产物流协同优化</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现代物流案例分析：采购策略与技巧</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https://d.book118.com/246005110004010054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2024-09-20T23:15:31.555</cp:lastPrinted>
  <dcterms:created xsi:type="dcterms:W3CDTF">2024-09-20T15:15:31Z</dcterms:created>
  <dcterms:modified xsi:type="dcterms:W3CDTF">2024-09-20T15:15:33Z</dcterms:modified>
</cp:coreProperties>
</file>