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1A734-EFD6-4037-87DA-DD8E2D21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850A4-B57B-467F-AF2F-13038B82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CA3C9-721C-419C-8BE4-3388936A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17634-55EA-4C20-810A-928D6D95C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6DC38-1B7A-4F8C-BED5-B880D7E0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4BE70-06D9-42FB-B9E9-9575A253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D75BE-61AD-4B42-B465-4BD1AEAD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0E862-136F-408F-A679-81E8B35E9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C432C-A30A-482C-B7CB-FF0CCEF5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88A26-E942-4DA8-885D-C9A203A8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970EA-7980-4792-AA34-E85A3032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1024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子宫肌瘤患者健康教育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子宫肌瘤护理研究进展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62" r="202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子宫肌瘤是女性生殖器官中最常见的一种良性肿瘤，主要由平滑肌和结缔组织组成。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根据肌瘤生长的部位，可分为浆膜下肌瘤、肌壁间肌瘤和黏膜下肌瘤等类型。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子宫肌瘤的确切病因尚未完全明确，可能与女性激素、遗传、环境等多种因素有关。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激素依赖性肿瘤，在雌激素和孕激素的刺激下，子宫平滑肌细胞增生形成肌瘤。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子宫肌瘤的症状取决于肌瘤的大小、位置和数量，常见的症状包括月经改变、腹部包块、压迫症状等。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通过妇科检查、超声检查、宫腔镜等手段进行诊断，确诊需要进行病理组织学检查。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了解患者的病史、病情、手术指征等，评估患者的身体状况和心理状态。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协助医生完成术前检查，告知患者手术注意事项，指导患者进行术前准备，如禁食、备皮等。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与患者沟通，缓解患者的紧张情绪，增强患者的信心和配合度。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500" b="14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根据手术需要，协助医生进行手术操作，确保手术顺利进行。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注意预防术中并发症的发生，如出血、感染等。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术后密切观察患者的恢复情况，监测患者的生命体征和病情变化。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监测恢复情况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评估患者的疼痛情况，给予适当的疼痛治疗和管理，减轻患者的痛苦。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根据患者的恢复情况，指导患者合理饮食和活动，促进康复。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饮食和活动指导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子宫肌瘤患者健康教育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https://d.book118.com/246010241222010034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2024-09-04T07:58:56.401</cp:lastPrinted>
  <dcterms:created xsi:type="dcterms:W3CDTF">2024-09-03T23:58:56Z</dcterms:created>
  <dcterms:modified xsi:type="dcterms:W3CDTF">2024-09-03T23:58:58Z</dcterms:modified>
</cp:coreProperties>
</file>