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040D79-C2A2-446A-B8FB-B7668D707B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A43A49-D43B-4FD1-8C9E-6D4FDC45D6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F37743-B57A-41E0-9D34-630D0DD3DE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589CA8-003A-4390-B8AF-EC5EE39BF6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1DB783A-677F-4062-9A66-6B6D68A6AC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261B543-84EF-4069-AC02-F70428EDC2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333258D-7169-459F-A834-16DCCED211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7FE42F-CA8B-47F9-AC58-A2F32C5E21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33D911-83A3-4C5F-ABC8-21867DE530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E2E4E4-DC74-4F05-B5A9-63C4CC26B0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B981E9-8A24-4DC6-93C4-705B635F1C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0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46013000030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340974" y="3721608"/>
            <a:ext cx="232007" cy="23200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679110" y="3729894"/>
            <a:ext cx="215435" cy="215435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000673" y="3738180"/>
            <a:ext cx="198863" cy="198863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293221" y="3746466"/>
            <a:ext cx="182291" cy="182291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581641" y="3754752"/>
            <a:ext cx="165719" cy="165719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1233806" y="1310470"/>
            <a:ext cx="8696325" cy="2219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地方税务局某年工作总结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55726" y="3832004"/>
            <a:ext cx="3032483" cy="2438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5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33806" y="4402664"/>
            <a:ext cx="79629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233806" y="5011290"/>
            <a:ext cx="7315200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2024-01-03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137413" y="4300567"/>
            <a:ext cx="4507652" cy="4507652"/>
          </a:xfrm>
          <a:prstGeom prst="ellipse">
            <a:avLst/>
          </a:prstGeom>
          <a:solidFill>
            <a:schemeClr val="accent2">
              <a:alpha val="1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7" name="Group 17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12343" y="2059640"/>
            <a:ext cx="2738721" cy="2738721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5860682" y="1004888"/>
            <a:ext cx="4382213" cy="4848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工作概况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税收征管工作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纳税服务工作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队伍建设工作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384673" y="2576513"/>
            <a:ext cx="253278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工作概况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确保税收征管工作顺利进行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5"/>
          <a:srcRect l="12500" r="12500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提高税收服务质量和效率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加强税收法律法规宣传和培训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工作目标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制定和实施税收征管工作计划，确保各项税收任务顺利完成</a:t>
            </a:r>
          </a:p>
        </p:txBody>
      </p:sp>
      <p:sp>
        <p:nvSpPr>
          <p:cNvPr id="6" name="AutoShape 6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优化税收服务流程，提高服务质量和效率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16744" b="16744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42" b="42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开展税收法律法规宣传和培训活动，提高税务人员的业务水平和纳税人的遵从意识</a:t>
            </a:r>
          </a:p>
        </p:txBody>
      </p:sp>
      <p:pic>
        <p:nvPicPr>
          <p:cNvPr id="12" name="Picture 12"/>
          <p:cNvPicPr>
            <a:picLocks noChangeAspect="1"/>
          </p:cNvPicPr>
          <p:nvPr/>
        </p:nvPicPr>
        <p:blipFill>
          <a:blip r:embed="rId5"/>
          <a:srcRect t="12531" b="12531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工作内容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flipV="1">
            <a:off x="8281295" y="2800971"/>
            <a:ext cx="3317450" cy="3466130"/>
          </a:xfrm>
          <a:prstGeom prst="round2Same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flipV="1">
            <a:off x="4438401" y="2800971"/>
            <a:ext cx="3317450" cy="3466130"/>
          </a:xfrm>
          <a:prstGeom prst="round2Same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flipV="1">
            <a:off x="539110" y="2800971"/>
            <a:ext cx="3317450" cy="3466130"/>
          </a:xfrm>
          <a:prstGeom prst="round2Same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281295" y="1227848"/>
            <a:ext cx="3317450" cy="3317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438401" y="1227848"/>
            <a:ext cx="3317450" cy="3317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39110" y="1227848"/>
            <a:ext cx="3317450" cy="3317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760778" y="4533107"/>
            <a:ext cx="296842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全年共征收各项税收收入达XX亿元，同比增长XX%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601267" y="4533107"/>
            <a:ext cx="297982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优化服务流程，缩短办税时间，提高服务效率，获得纳税人广泛好评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450110" y="4533107"/>
            <a:ext cx="297982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开展XX场税收法律法规宣传和培训活动，覆盖XX万人次，有效提高了税务人员和纳税人的业务水平和遵从意识</a:t>
            </a:r>
          </a:p>
        </p:txBody>
      </p:sp>
      <p:pic>
        <p:nvPicPr>
          <p:cNvPr id="13" name="Picture 1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80299" y="1569037"/>
            <a:ext cx="2635073" cy="2635073"/>
          </a:xfrm>
          <a:prstGeom prst="ellipse">
            <a:avLst/>
          </a:prstGeom>
        </p:spPr>
      </p:pic>
      <p:pic>
        <p:nvPicPr>
          <p:cNvPr id="14" name="Picture 14"/>
          <p:cNvPicPr>
            <a:picLocks noChangeAspect="1"/>
          </p:cNvPicPr>
          <p:nvPr/>
        </p:nvPicPr>
        <p:blipFill>
          <a:blip r:embed="rId4"/>
          <a:srcRect l="14708" r="14708"/>
          <a:stretch>
            <a:fillRect/>
          </a:stretch>
        </p:blipFill>
        <p:spPr>
          <a:xfrm>
            <a:off x="4779590" y="1569037"/>
            <a:ext cx="2635073" cy="2635073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5"/>
          <a:srcRect l="16458" r="16458"/>
          <a:stretch>
            <a:fillRect/>
          </a:stretch>
        </p:blipFill>
        <p:spPr>
          <a:xfrm>
            <a:off x="8622484" y="1569037"/>
            <a:ext cx="2635073" cy="2635073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工作成果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税收征管工作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2299" b="1229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5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税收征管情况</a:t>
              </a:r>
            </a:p>
          </p:txBody>
        </p:sp>
      </p:grpSp>
      <p:sp>
        <p:nvSpPr>
          <p:cNvPr id="32" name="TextBox 32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税收收入情况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全年共征收税款XX亿元，同比增长XX%。其中，个人所得税、企业所得税、增值税等主要税种收入均有增长。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税收结构变化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随着经济结构的调整，新兴产业的崛起，税收结构也发生了变化。高新技术产业、金融业、电子商务等领域的税收贡献逐年增加。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税收征管难度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随着经济活动的复杂化，税收征管面临诸多挑战。如跨境税收问题、网络交易税收问题等，需要加强国际合作和信息化建设。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投入大量资金用于升级税收征管信息系统，提高数据分析和处理能力，以适应现代税收征管的需求。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加强信息化建设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Freeform 9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3"/>
          <a:srcRect l="13125" r="131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优化纳税服务</a:t>
            </a:r>
          </a:p>
        </p:txBody>
      </p:sp>
      <p:cxnSp>
        <p:nvCxnSpPr>
          <p:cNvPr id="13" name="Connector 13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5" name="Freeform 15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4"/>
          <a:srcRect l="20833" r="2083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8" name="TextBox 18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加强执法力度</a:t>
            </a:r>
          </a:p>
        </p:txBody>
      </p:sp>
      <p:cxnSp>
        <p:nvCxnSpPr>
          <p:cNvPr id="19" name="Connector 19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0" name="Connector 20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1" name="Freeform 21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2" name="Picture 22"/>
          <p:cNvPicPr>
            <a:picLocks noChangeAspect="1"/>
          </p:cNvPicPr>
          <p:nvPr/>
        </p:nvPicPr>
        <p:blipFill>
          <a:blip r:embed="rId5"/>
          <a:srcRect l="15875" r="15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3" name="TextBox 23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简化办税流程，推广网上办税、移动办税，提高纳税服务质量和效率，减轻纳税人负担。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加大对偷税、逃税等违法行为的查处力度，强化税务稽查，维护税收秩序。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税收征管措施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通过信息化建设、流程优化等措施，提高了税收征管效率，减少了漏征、漏管的现象。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2833" r="2833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0042" r="10042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5"/>
          <a:srcRect l="8916" r="8916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提高征管效率</a:t>
            </a:r>
          </a:p>
        </p:txBody>
      </p:sp>
      <p:sp>
        <p:nvSpPr>
          <p:cNvPr id="13" name="AutoShape 13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随着税收收入的增加，财政收入也相应增长，为地方经济社会发展提供了有力保障。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增加财政收入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0" name="Connector 20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1" name="TextBox 21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优化纳税服务和加强执法力度等措施，提高了纳税人的遵从度，减少了税收风险。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提升纳税遵从度</a:t>
            </a:r>
          </a:p>
        </p:txBody>
      </p:sp>
      <p:sp>
        <p:nvSpPr>
          <p:cNvPr id="23" name="AutoShape 23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税收征管成效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纳税服务工作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https://d.book118.com/246013000030010051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2024-09-16T20:28:50.300</cp:lastPrinted>
  <dcterms:created xsi:type="dcterms:W3CDTF">2024-09-16T12:28:50Z</dcterms:created>
  <dcterms:modified xsi:type="dcterms:W3CDTF">2024-09-16T12:28:52Z</dcterms:modified>
</cp:coreProperties>
</file>