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FCD64D-52C0-4B5C-9F99-8A07DDEF7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6FD49-E091-48AC-8A27-C7F42773C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B1596A-5116-4CD8-9D73-D1D05EC5C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FFF956-D520-4ACB-B916-973BAA1974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CBC460-42DA-40CD-9C9B-DC154CB499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ED7B8B-53AA-436F-8137-3C5DC26C9C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A22CCF-18C0-4FFE-B7F1-A998136233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B6F4CA-D8C5-4D09-BF64-6E5D485A2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60E46D-F0E9-4D04-9723-E15061257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5D4722-C880-48EC-95CC-DBD35E42F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8C99F-E8DB-4170-A1E2-A3F800099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013113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现金流量分析课件</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3">
                  <a:alpha val="100000"/>
                </a:schemeClr>
              </a:solidFill>
              <a:latin typeface="Arial"/>
              <a:ea typeface="Arial"/>
              <a:cs typeface="Arial"/>
            </a:endParaRP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经营活动现金流量分析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投资活动现金流量分析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筹资活动现金流量分析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现金流量表附注信息解读与利用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现金流量分析综合案例研究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现金流量基本概念与重要性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指企业在一定会计期间内，按照收付实现制原则，通过一定经济活动（如经营活动、投资活动、筹资活动和非经常性项目）而产生的现金流入、现金流出及其总量情况的总称。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现金流量定义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根据企业业务活动的性质和现金流量的来源，可将现金流量分为三类，即经营活动现金流量、投资活动现金流量和筹资活动现金流量。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现金流量分类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现金流量表结构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现金流量表通常由五部分组成，包括表头、主表、补充资料、附注和签字盖章页。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现金流量表内容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主要包括三个方面的信息，即经营活动产生的现金流量、投资活动产生的现金流量和筹资活动产生的现金流量。此外，还包括汇率变动对现金及现金等价物的影响以及现金及现金等价物净增加额等信息。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现金流量表结构与内容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2" cy="5706182"/>
            <a:chOff x="6824385" y="841294"/>
            <a:chExt cx="4968572" cy="5706182"/>
          </a:xfrm>
        </p:grpSpPr>
        <p:pic>
          <p:nvPicPr>
            <p:cNvPr id="3" name="Picture 3"/>
            <p:cNvPicPr>
              <a:picLocks noChangeAspect="1"/>
            </p:cNvPicPr>
            <p:nvPr/>
          </p:nvPicPr>
          <p:blipFill>
            <a:blip r:embed="rId2">
              <a:alphaModFix/>
            </a:blip>
            <a:srcRect l="17958" r="17958"/>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16792" r="16792"/>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792" r="1679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现金流量分析意义：通过对现金流量的分析，可以评价企业的偿债能力、支付能力和周转能力，预测企业未来现金流量，为企业决策者提供有用信息。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现金流量分析意义及目的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792" r="147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现金流量分析目的：主要包括以下几个方面</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了解企业现金流入、流出及结余情况；</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评价企业获取现金和现金等价物的能力；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现金流量分析意义及目的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320" r="2432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271" r="2227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6918" r="691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559" r="1655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现金流量分析意义及目的</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评价企业偿还债务、支付投资利润的能力；</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了解企业当期净利润中现金收益的保障程度；</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分析企业投资和理财活动对经营成果和财务状况的影响；</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预测企业未来现金流量。</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经营活动现金流量分析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主要来源于销售商品、提供劳务收到的现金，包括本期现销收入、前期赊销本期收回的收入以及本期预收的款项等。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主要包括购买商品、接受劳务支付的现金，支付给职工以及为职工支付的现金，支付的各项税费以及其他与经营活动有关的现金流出。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经营活动现金流入流出识别</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现金流出识别</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现金流入识别</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通过经营活动现金净流量与负债的比率，反映企业偿还债务的能力。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充足性评价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稳定性评价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50" r="16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成长性评价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通过经营活动现金流入流出结构的历史比较和行业比较，评价其稳定性。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通过经营活动现金流量与销售收入的比率，反映企业销售质量的高低和收现能力的强弱。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经营活动现金流量质量评价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通过对历史数据的比较和分析，预测未来经营活动的现金流量趋势。</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500" r="16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历史趋势分析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通过对行业数据的比较和分析，预测企业在行业中的地位和未来的发展趋势。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行业趋势分析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通过对宏观经济环境的分析，预测未来经济走势对企业经营活动现金流量的影响。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经济趋势分析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经营活动现金流量趋势预测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投资活动现金流量分析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流入识别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包括出售子公司、联营企业或合营企业收到的现金，取得投资收益收到的现金，以及处置固定资产、无形资产和其他长期资产收回的现金净额等。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流出识别</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包括购建固定资产、无形资产和其他长期资产支付的现金，投资支付的现金，以及取得子公司、联营企业或合营企业支付的现金净额等。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投资活动现金流入流出识别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关注企业是否进行长期资产的购建和不包括在现金等价物范围内的投资及其处置活动，以及是否进行权益性投资和债权性投资。</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战略性投资评价</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通过比较各年投资活动现金流入、流出和投资活动的现金流量净额，可以大致判断企业投资活动获利能力的变化趋势。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获利能力评价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投资活动现金流量质量评价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https://d.book118.com/246013113004010054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2024-09-20T23:17:08.516</cp:lastPrinted>
  <dcterms:created xsi:type="dcterms:W3CDTF">2024-09-20T15:17:08Z</dcterms:created>
  <dcterms:modified xsi:type="dcterms:W3CDTF">2024-09-20T15:17:10Z</dcterms:modified>
</cp:coreProperties>
</file>