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66B12B-B2E3-4AEB-B38F-E19AE8006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237C92-A631-4457-A42A-6CB5DC916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86A3BB-F44F-479A-9BC7-E66ED7480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93D9D8-FADB-4D05-815E-823EB8BA27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5BC2E1-7FBC-41CF-82E4-F519CD13E8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0054CF-097F-401B-81DF-1246DDE22C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A84F81-8834-4851-8132-E9E2BBCB59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CD30C-2F3C-4DBF-9EC9-9D6B088C24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399CB9-A3DE-41D6-8252-AE42EAC7B2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D9501-016D-4AF2-861A-3174E691E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F0FEBA-D448-4014-877F-498DE899D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13240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智能服装与健康监测系统</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智能服装概述与应用价值
 智能服装中健康监测传感技术
 健康监测数据采集与传输
 健康监测数据处理与分析
 智能服装健康监测系统平台搭建
 智能服装健康监测系统数据安全与隐私保护
 智能服装健康监测系统临床应用
 智能服装健康监测系统未来发展趋势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智能服装概述与应用价值</a:t>
            </a:r>
          </a:p>
        </p:txBody>
      </p:sp>
      <p:sp>
        <p:nvSpPr>
          <p:cNvPr id="3" name="Subtitle 2"/>
          <p:cNvSpPr>
            <a:spLocks noGrp="1"/>
          </p:cNvSpPr>
          <p:nvPr>
            <p:ph type="subTitle" idx="1"/>
          </p:nvPr>
        </p:nvSpPr>
        <p:spPr/>
        <p:txBody>
          <a:bodyPr/>
          <a:lstStyle/>
          <a:p>
            <a:r>
              <a:t>智能服装与健康监测系统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智能服装概述与应用价值</a:t>
            </a:r>
          </a:p>
        </p:txBody>
      </p:sp>
      <p:sp>
        <p:nvSpPr>
          <p:cNvPr id="3" name="Text Placeholder 2"/>
          <p:cNvSpPr>
            <a:spLocks noGrp="1"/>
          </p:cNvSpPr>
          <p:nvPr>
            <p:ph type="body" idx="1"/>
          </p:nvPr>
        </p:nvSpPr>
        <p:spPr/>
        <p:txBody>
          <a:bodyPr/>
          <a:lstStyle/>
          <a:p>
            <a:r>
              <a:t>智能服装的基本原理</a:t>
            </a:r>
          </a:p>
        </p:txBody>
      </p:sp>
      <p:sp>
        <p:nvSpPr>
          <p:cNvPr id="4" name="Content Placeholder 3"/>
          <p:cNvSpPr>
            <a:spLocks noGrp="1"/>
          </p:cNvSpPr>
          <p:nvPr>
            <p:ph sz="half" idx="2"/>
          </p:nvPr>
        </p:nvSpPr>
        <p:spPr/>
        <p:txBody>
          <a:bodyPr/>
          <a:lstStyle/>
          <a:p>
            <a:r>
              <a:t>1. 智能服装是一种将传感器、执行器和控制系统集成到服装中的新型穿戴式设备。</a:t>
            </a:r>
          </a:p>
          <a:p>
            <a:r>
              <a:t>2. 智能服装可以通过采集身体数据，实时监测健康状况。</a:t>
            </a:r>
          </a:p>
          <a:p>
            <a:r>
              <a:t>3. 智能服装还可以通过刺激皮肤或肌肉，提供医疗干预。</a:t>
            </a:r>
          </a:p>
        </p:txBody>
      </p:sp>
      <p:sp>
        <p:nvSpPr>
          <p:cNvPr id="5" name="Text Placeholder 4"/>
          <p:cNvSpPr>
            <a:spLocks noGrp="1"/>
          </p:cNvSpPr>
          <p:nvPr>
            <p:ph type="body" idx="3"/>
          </p:nvPr>
        </p:nvSpPr>
        <p:spPr/>
        <p:txBody>
          <a:bodyPr/>
          <a:lstStyle/>
          <a:p>
            <a:r>
              <a:t>智能服装的应用价值</a:t>
            </a:r>
          </a:p>
        </p:txBody>
      </p:sp>
      <p:sp>
        <p:nvSpPr>
          <p:cNvPr id="6" name="Content Placeholder 5"/>
          <p:cNvSpPr>
            <a:spLocks noGrp="1"/>
          </p:cNvSpPr>
          <p:nvPr>
            <p:ph sz="half" idx="4"/>
          </p:nvPr>
        </p:nvSpPr>
        <p:spPr/>
        <p:txBody>
          <a:bodyPr/>
          <a:lstStyle/>
          <a:p>
            <a:r>
              <a:t>1. 智能服装可以为医疗保健领域提供新的诊断和治疗手段。</a:t>
            </a:r>
          </a:p>
          <a:p>
            <a:r>
              <a:t>2. 智能服装可以帮助人们更好地管理慢性疾病。</a:t>
            </a:r>
          </a:p>
          <a:p>
            <a:r>
              <a:t>3. 智能服装可以促进健康的生活方式，预防疾病的发生。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智能服装概述与应用价值</a:t>
            </a:r>
          </a:p>
        </p:txBody>
      </p:sp>
      <p:sp>
        <p:nvSpPr>
          <p:cNvPr id="3" name="Text Placeholder 2"/>
          <p:cNvSpPr>
            <a:spLocks noGrp="1"/>
          </p:cNvSpPr>
          <p:nvPr>
            <p:ph type="body" idx="1"/>
          </p:nvPr>
        </p:nvSpPr>
        <p:spPr/>
        <p:txBody>
          <a:bodyPr/>
          <a:lstStyle/>
          <a:p>
            <a:r>
              <a:t>智能服装的应用领域</a:t>
            </a:r>
          </a:p>
        </p:txBody>
      </p:sp>
      <p:sp>
        <p:nvSpPr>
          <p:cNvPr id="4" name="Content Placeholder 3"/>
          <p:cNvSpPr>
            <a:spLocks noGrp="1"/>
          </p:cNvSpPr>
          <p:nvPr>
            <p:ph sz="half" idx="2"/>
          </p:nvPr>
        </p:nvSpPr>
        <p:spPr/>
        <p:txBody>
          <a:bodyPr/>
          <a:lstStyle/>
          <a:p>
            <a:r>
              <a:t>1. 智能服装可以在医疗保健领域应用于疾病诊断、治疗和康复。</a:t>
            </a:r>
          </a:p>
          <a:p>
            <a:r>
              <a:t>2. 智能服装可以在体育领域应用于运动表现监测和训练指导。</a:t>
            </a:r>
          </a:p>
          <a:p>
            <a:r>
              <a:t>3. 智能服装可以在军事领域应用于士兵健康监测和作战辅助。</a:t>
            </a:r>
          </a:p>
        </p:txBody>
      </p:sp>
      <p:sp>
        <p:nvSpPr>
          <p:cNvPr id="5" name="Text Placeholder 4"/>
          <p:cNvSpPr>
            <a:spLocks noGrp="1"/>
          </p:cNvSpPr>
          <p:nvPr>
            <p:ph type="body" idx="3"/>
          </p:nvPr>
        </p:nvSpPr>
        <p:spPr/>
        <p:txBody>
          <a:bodyPr/>
          <a:lstStyle/>
          <a:p>
            <a:r>
              <a:t>智能服装的发展趋势</a:t>
            </a:r>
          </a:p>
        </p:txBody>
      </p:sp>
      <p:sp>
        <p:nvSpPr>
          <p:cNvPr id="6" name="Content Placeholder 5"/>
          <p:cNvSpPr>
            <a:spLocks noGrp="1"/>
          </p:cNvSpPr>
          <p:nvPr>
            <p:ph sz="half" idx="4"/>
          </p:nvPr>
        </p:nvSpPr>
        <p:spPr/>
        <p:txBody>
          <a:bodyPr/>
          <a:lstStyle/>
          <a:p>
            <a:r>
              <a:t>1. 智能服装将朝着更加集成化、智能化和个性化的方向发展。</a:t>
            </a:r>
          </a:p>
          <a:p>
            <a:r>
              <a:t>2. 智能服装将与其他可穿戴设备和物联网设备相结合，形成更加完整的健康监测系统。</a:t>
            </a:r>
          </a:p>
          <a:p>
            <a:r>
              <a:t>3. 智能服装将与人工智能技术相结合，实现更加精准的健康监测和医疗干预。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智能服装概述与应用价值</a:t>
            </a:r>
          </a:p>
        </p:txBody>
      </p:sp>
      <p:sp>
        <p:nvSpPr>
          <p:cNvPr id="3" name="Content Placeholder 2"/>
          <p:cNvSpPr>
            <a:spLocks noGrp="1"/>
          </p:cNvSpPr>
          <p:nvPr>
            <p:ph sz="half" idx="2"/>
          </p:nvPr>
        </p:nvSpPr>
        <p:spPr/>
        <p:txBody>
          <a:bodyPr/>
          <a:lstStyle/>
          <a:p>
            <a:r>
              <a:t>1. 智能服装目前面临着成本高、舒适性差和续航时间短等挑战。</a:t>
            </a:r>
          </a:p>
          <a:p>
            <a:r>
              <a:t>2. 智能服装的市场潜力巨大，随着技术的进步，这些挑战将逐步得到解决。</a:t>
            </a:r>
          </a:p>
          <a:p>
            <a:r>
              <a:t>3. 智能服装将成为未来医疗保健领域的重要组成部分，为人们提供更加便捷、有效和个性化的医疗服务。</a:t>
            </a:r>
          </a:p>
        </p:txBody>
      </p:sp>
      <p:sp>
        <p:nvSpPr>
          <p:cNvPr id="4" name="Text Placeholder 3"/>
          <p:cNvSpPr>
            <a:spLocks noGrp="1"/>
          </p:cNvSpPr>
          <p:nvPr>
            <p:ph type="body" idx="3"/>
          </p:nvPr>
        </p:nvSpPr>
        <p:spPr/>
        <p:txBody>
          <a:bodyPr/>
          <a:lstStyle/>
          <a:p>
            <a:r>
              <a:t>智能服装的未来前景</a:t>
            </a:r>
          </a:p>
        </p:txBody>
      </p:sp>
      <p:sp>
        <p:nvSpPr>
          <p:cNvPr id="5" name="Content Placeholder 4"/>
          <p:cNvSpPr>
            <a:spLocks noGrp="1"/>
          </p:cNvSpPr>
          <p:nvPr>
            <p:ph sz="half" idx="4"/>
          </p:nvPr>
        </p:nvSpPr>
        <p:spPr/>
        <p:txBody>
          <a:bodyPr/>
          <a:lstStyle/>
          <a:p>
            <a:r>
              <a:t>1. 智能服装技术有望在未来应用于医疗、运动、军事等领域。</a:t>
            </a:r>
          </a:p>
          <a:p>
            <a:r>
              <a:t>2. 智能服装有望改变人们传统的生活方式，提升健康水平。</a:t>
            </a:r>
          </a:p>
          <a:p>
            <a:r>
              <a:t>3. 智能服装有望推动医疗保健行业的转型，造福更多的人群。</a:t>
            </a:r>
          </a:p>
        </p:txBody>
      </p:sp>
      <p:sp>
        <p:nvSpPr>
          <p:cNvPr id="6" name="Text Placeholder 5"/>
          <p:cNvSpPr>
            <a:spLocks noGrp="1"/>
          </p:cNvSpPr>
          <p:nvPr>
            <p:ph type="body" idx="1"/>
          </p:nvPr>
        </p:nvSpPr>
        <p:spPr/>
        <p:txBody>
          <a:bodyPr/>
          <a:lstStyle/>
          <a:p>
            <a:r>
              <a:t>智能服装的挑战与机遇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智能服装中健康监测传感技术</a:t>
            </a:r>
          </a:p>
        </p:txBody>
      </p:sp>
      <p:sp>
        <p:nvSpPr>
          <p:cNvPr id="3" name="Subtitle 2"/>
          <p:cNvSpPr>
            <a:spLocks noGrp="1"/>
          </p:cNvSpPr>
          <p:nvPr>
            <p:ph type="subTitle" idx="1"/>
          </p:nvPr>
        </p:nvSpPr>
        <p:spPr/>
        <p:txBody>
          <a:bodyPr/>
          <a:lstStyle/>
          <a:p>
            <a:r>
              <a:t>智能服装与健康监测系统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智能服装中健康监测传感技术</a:t>
            </a:r>
          </a:p>
        </p:txBody>
      </p:sp>
      <p:sp>
        <p:nvSpPr>
          <p:cNvPr id="3" name="Text Placeholder 2"/>
          <p:cNvSpPr>
            <a:spLocks noGrp="1"/>
          </p:cNvSpPr>
          <p:nvPr>
            <p:ph type="body" idx="1"/>
          </p:nvPr>
        </p:nvSpPr>
        <p:spPr/>
        <p:txBody>
          <a:bodyPr/>
          <a:lstStyle/>
          <a:p>
            <a:r>
              <a:t>可穿戴传感器技术</a:t>
            </a:r>
          </a:p>
        </p:txBody>
      </p:sp>
      <p:sp>
        <p:nvSpPr>
          <p:cNvPr id="4" name="Content Placeholder 3"/>
          <p:cNvSpPr>
            <a:spLocks noGrp="1"/>
          </p:cNvSpPr>
          <p:nvPr>
            <p:ph sz="half" idx="2"/>
          </p:nvPr>
        </p:nvSpPr>
        <p:spPr/>
        <p:txBody>
          <a:bodyPr/>
          <a:lstStyle/>
          <a:p>
            <a:r>
              <a:t>1. 传感器类型丰富多样，包括光学传感器、生物传感器、力学传感器、化学传感器等，可用于采集多种生理信号，如心率、呼吸、体温和活动水平。</a:t>
            </a:r>
          </a:p>
          <a:p>
            <a:r>
              <a:t>2. 以生物传感器为例，其中的聚合物类和酶类传感器可分别用于检测人体汗液中的乳酸、葡萄糖和尿素水平，从而推断肌肉疲劳程度和人体代谢情况。</a:t>
            </a:r>
          </a:p>
          <a:p>
            <a:r>
              <a:t>3. 可穿戴传感器灵敏度、反应速度、尺寸、重量等级均有较好的性能，有利于长期监测人体生理状态，且舒适性较好，佩戴者不易察觉。</a:t>
            </a:r>
          </a:p>
        </p:txBody>
      </p:sp>
      <p:sp>
        <p:nvSpPr>
          <p:cNvPr id="5" name="Text Placeholder 4"/>
          <p:cNvSpPr>
            <a:spLocks noGrp="1"/>
          </p:cNvSpPr>
          <p:nvPr>
            <p:ph type="body" idx="3"/>
          </p:nvPr>
        </p:nvSpPr>
        <p:spPr/>
        <p:txBody>
          <a:bodyPr/>
          <a:lstStyle/>
          <a:p>
            <a:r>
              <a:t>数据传输与通信技术</a:t>
            </a:r>
          </a:p>
        </p:txBody>
      </p:sp>
      <p:sp>
        <p:nvSpPr>
          <p:cNvPr id="6" name="Content Placeholder 5"/>
          <p:cNvSpPr>
            <a:spLocks noGrp="1"/>
          </p:cNvSpPr>
          <p:nvPr>
            <p:ph sz="half" idx="4"/>
          </p:nvPr>
        </p:nvSpPr>
        <p:spPr/>
        <p:txBody>
          <a:bodyPr/>
          <a:lstStyle/>
          <a:p>
            <a:r>
              <a:t>1. 无线传输技术是智能服装与健康监测系统的重要组成部分，可实现数据从传感器到接收设备的实时传输。</a:t>
            </a:r>
          </a:p>
          <a:p>
            <a:r>
              <a:t>2. 蓝牙、Wi-Fi、Zigbee等无线协议广泛应用于智能服装中，传输距离、传输速率、功耗、安全性和稳定性等方面各有优劣，设计时需根据应用场景选择合适协议。</a:t>
            </a:r>
          </a:p>
          <a:p>
            <a:r>
              <a:t>3. 为了提高传输效率和数据安全性，可采用数据压缩、加密技术等，确保数据传输的可靠性和安全性。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智能服装中健康监测传感技术</a:t>
            </a:r>
          </a:p>
        </p:txBody>
      </p:sp>
      <p:sp>
        <p:nvSpPr>
          <p:cNvPr id="3" name="Content Placeholder 2"/>
          <p:cNvSpPr>
            <a:spLocks noGrp="1"/>
          </p:cNvSpPr>
          <p:nvPr>
            <p:ph sz="half" idx="2"/>
          </p:nvPr>
        </p:nvSpPr>
        <p:spPr/>
        <p:txBody>
          <a:bodyPr/>
          <a:lstStyle/>
          <a:p>
            <a:r>
              <a:t>1. 人工智能（AI）技术在智能服装与健康监测系统中发挥着越来越重要的作用。机器学习算法可用于对生理数据进行分类、识别和预测，辅助诊断疾病或评估健康状况。</a:t>
            </a:r>
          </a:p>
          <a:p>
            <a:r>
              <a:t>2. 边缘计算将数据处理部分从云端转移到智能设备，可以提高系统响应速度、减少数据传输延迟，满足实时健康监测的需求。</a:t>
            </a:r>
          </a:p>
          <a:p>
            <a:r>
              <a:t>3. 数据可视化技术可以将复杂的数据转化为直观易懂的图形和图表，方便用户查看和理解自己的健康状况，并根据医生或系统的建议进行自我管理。</a:t>
            </a:r>
          </a:p>
        </p:txBody>
      </p:sp>
      <p:sp>
        <p:nvSpPr>
          <p:cNvPr id="4" name="Text Placeholder 3"/>
          <p:cNvSpPr>
            <a:spLocks noGrp="1"/>
          </p:cNvSpPr>
          <p:nvPr>
            <p:ph type="body" idx="3"/>
          </p:nvPr>
        </p:nvSpPr>
        <p:spPr/>
        <p:txBody>
          <a:bodyPr/>
          <a:lstStyle/>
          <a:p>
            <a:r>
              <a:t>能源供给与管理技术</a:t>
            </a:r>
          </a:p>
        </p:txBody>
      </p:sp>
      <p:sp>
        <p:nvSpPr>
          <p:cNvPr id="5" name="Content Placeholder 4"/>
          <p:cNvSpPr>
            <a:spLocks noGrp="1"/>
          </p:cNvSpPr>
          <p:nvPr>
            <p:ph sz="half" idx="4"/>
          </p:nvPr>
        </p:nvSpPr>
        <p:spPr/>
        <p:txBody>
          <a:bodyPr/>
          <a:lstStyle/>
          <a:p>
            <a:r>
              <a:t>1. 能源供给是智能服装与健康监测系统的重要保障。可采用太阳能、热能、运动能等方式为系统供能，实现能源的可持续性。</a:t>
            </a:r>
          </a:p>
          <a:p>
            <a:r>
              <a:t>2. 低功耗设计和电源管理技术可以延长智能服装的续航时间。例如，采用低功耗微控制器、传感器和无线通信模块，并优化系统软件和算法，降低功耗。</a:t>
            </a:r>
          </a:p>
          <a:p>
            <a:r>
              <a:t>3. 无线充电技术可以免去频繁充电的麻烦，提高用户体验。</a:t>
            </a:r>
          </a:p>
        </p:txBody>
      </p:sp>
      <p:sp>
        <p:nvSpPr>
          <p:cNvPr id="6" name="Text Placeholder 5"/>
          <p:cNvSpPr>
            <a:spLocks noGrp="1"/>
          </p:cNvSpPr>
          <p:nvPr>
            <p:ph type="body" idx="1"/>
          </p:nvPr>
        </p:nvSpPr>
        <p:spPr/>
        <p:txBody>
          <a:bodyPr/>
          <a:lstStyle/>
          <a:p>
            <a:r>
              <a:t>数据处理与分析技术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智能服装中健康监测传感技术</a:t>
            </a:r>
          </a:p>
        </p:txBody>
      </p:sp>
      <p:sp>
        <p:nvSpPr>
          <p:cNvPr id="3" name="Text Placeholder 2"/>
          <p:cNvSpPr>
            <a:spLocks noGrp="1"/>
          </p:cNvSpPr>
          <p:nvPr>
            <p:ph type="body" idx="1"/>
          </p:nvPr>
        </p:nvSpPr>
        <p:spPr/>
        <p:txBody>
          <a:bodyPr/>
          <a:lstStyle/>
          <a:p>
            <a:r>
              <a:t>人机交互技术</a:t>
            </a:r>
          </a:p>
        </p:txBody>
      </p:sp>
      <p:sp>
        <p:nvSpPr>
          <p:cNvPr id="4" name="Content Placeholder 3"/>
          <p:cNvSpPr>
            <a:spLocks noGrp="1"/>
          </p:cNvSpPr>
          <p:nvPr>
            <p:ph sz="half" idx="2"/>
          </p:nvPr>
        </p:nvSpPr>
        <p:spPr/>
        <p:txBody>
          <a:bodyPr/>
          <a:lstStyle/>
          <a:p>
            <a:r>
              <a:t>1. 智能服装与健康监测系统需要与用户进行交互，获取用户指令并提供反馈信息。人机交互技术在其中扮演着重要角色。</a:t>
            </a:r>
          </a:p>
          <a:p>
            <a:r>
              <a:t>2. 常见的交互方式包括触控、语音、手势和体感等。设计师选择合适的人机交互方式需要考虑用户的目标、任务、设备和环境。</a:t>
            </a:r>
          </a:p>
          <a:p>
            <a:r>
              <a:t>3. 为了提高用户体验，智能服装应提供清晰直观的交互界面，并提供必要的反馈信息，确保用户能够轻松舒适地与系统进行交互。</a:t>
            </a:r>
          </a:p>
        </p:txBody>
      </p:sp>
      <p:sp>
        <p:nvSpPr>
          <p:cNvPr id="5" name="Text Placeholder 4"/>
          <p:cNvSpPr>
            <a:spLocks noGrp="1"/>
          </p:cNvSpPr>
          <p:nvPr>
            <p:ph type="body" idx="3"/>
          </p:nvPr>
        </p:nvSpPr>
        <p:spPr/>
        <p:txBody>
          <a:bodyPr/>
          <a:lstStyle/>
          <a:p>
            <a:r>
              <a:t>隐私与安全性</a:t>
            </a:r>
          </a:p>
        </p:txBody>
      </p:sp>
      <p:sp>
        <p:nvSpPr>
          <p:cNvPr id="6" name="Content Placeholder 5"/>
          <p:cNvSpPr>
            <a:spLocks noGrp="1"/>
          </p:cNvSpPr>
          <p:nvPr>
            <p:ph sz="half" idx="4"/>
          </p:nvPr>
        </p:nvSpPr>
        <p:spPr/>
        <p:txBody>
          <a:bodyPr/>
          <a:lstStyle/>
          <a:p>
            <a:r>
              <a:t>1. 智能服装与健康监测系统收集和处理大量个人健康数据，存在隐私泄露的风险。因此，系统必须采用适当的安全措施来保护用户隐私。</a:t>
            </a:r>
          </a:p>
          <a:p>
            <a:r>
              <a:t>2. 加密技术是保护数据隐私的关键手段，可防止数据在传输和存储过程中被窃取或访问。</a:t>
            </a:r>
          </a:p>
          <a:p>
            <a:r>
              <a:t>3. 强有力的认证机制可以防止未经授权的用户访问系统。生物识别技术（如指纹识别、人脸识别等）可以提供更安全、更便捷的用户认证方式。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健康监测数据采集与传输</a:t>
            </a:r>
          </a:p>
        </p:txBody>
      </p:sp>
      <p:sp>
        <p:nvSpPr>
          <p:cNvPr id="3" name="Subtitle 2"/>
          <p:cNvSpPr>
            <a:spLocks noGrp="1"/>
          </p:cNvSpPr>
          <p:nvPr>
            <p:ph type="subTitle" idx="1"/>
          </p:nvPr>
        </p:nvSpPr>
        <p:spPr/>
        <p:txBody>
          <a:bodyPr/>
          <a:lstStyle/>
          <a:p>
            <a:r>
              <a:t>智能服装与健康监测系统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健康监测数据采集与传输</a:t>
            </a:r>
          </a:p>
        </p:txBody>
      </p:sp>
      <p:sp>
        <p:nvSpPr>
          <p:cNvPr id="3" name="Text Placeholder 2"/>
          <p:cNvSpPr>
            <a:spLocks noGrp="1"/>
          </p:cNvSpPr>
          <p:nvPr>
            <p:ph type="body" idx="1"/>
          </p:nvPr>
        </p:nvSpPr>
        <p:spPr/>
        <p:txBody>
          <a:bodyPr/>
          <a:lstStyle/>
          <a:p>
            <a:r>
              <a:t>传感器技术在智能服装中的应用</a:t>
            </a:r>
          </a:p>
        </p:txBody>
      </p:sp>
      <p:sp>
        <p:nvSpPr>
          <p:cNvPr id="4" name="Content Placeholder 3"/>
          <p:cNvSpPr>
            <a:spLocks noGrp="1"/>
          </p:cNvSpPr>
          <p:nvPr>
            <p:ph sz="half" idx="2"/>
          </p:nvPr>
        </p:nvSpPr>
        <p:spPr/>
        <p:txBody>
          <a:bodyPr/>
          <a:lstStyle/>
          <a:p>
            <a:r>
              <a:t>1. 智能服装中的传感器技术主要包括压力传感器、温度传感器、心率传感器、加速度传感器、生物电传感器等。</a:t>
            </a:r>
          </a:p>
          <a:p>
            <a:r>
              <a:t>2. 压力传感器可以测量人体的运动状态、呼吸频率等信息；温度传感器可以测量人体的体温；心率传感器可以测量人体的实时心率；加速度传感器可以测量人体的运动加速度；生物电传感器可以测量人体的生物电信号。</a:t>
            </a:r>
          </a:p>
          <a:p>
            <a:r>
              <a:t>3. 通过将这些传感器集成到智能服装中，可以实现对人体健康状况的实时监测。</a:t>
            </a:r>
          </a:p>
        </p:txBody>
      </p:sp>
      <p:sp>
        <p:nvSpPr>
          <p:cNvPr id="5" name="Text Placeholder 4"/>
          <p:cNvSpPr>
            <a:spLocks noGrp="1"/>
          </p:cNvSpPr>
          <p:nvPr>
            <p:ph type="body" idx="3"/>
          </p:nvPr>
        </p:nvSpPr>
        <p:spPr/>
        <p:txBody>
          <a:bodyPr/>
          <a:lstStyle/>
          <a:p>
            <a:r>
              <a:t>无线通信技术在智能服装中的应用</a:t>
            </a:r>
          </a:p>
        </p:txBody>
      </p:sp>
      <p:sp>
        <p:nvSpPr>
          <p:cNvPr id="6" name="Content Placeholder 5"/>
          <p:cNvSpPr>
            <a:spLocks noGrp="1"/>
          </p:cNvSpPr>
          <p:nvPr>
            <p:ph sz="half" idx="4"/>
          </p:nvPr>
        </p:nvSpPr>
        <p:spPr/>
        <p:txBody>
          <a:bodyPr/>
          <a:lstStyle/>
          <a:p>
            <a:r>
              <a:t>1. 智能服装中的无线通信技术主要包括蓝牙技术、Wi-Fi技术、ZigBee技术等。</a:t>
            </a:r>
          </a:p>
          <a:p>
            <a:r>
              <a:t>2. 蓝牙技术功耗低、传输速度快，适用于近距离数据传输；Wi-Fi技术传输速度快，适用于远距离数据传输；ZigBee技术功耗低、网络容量大、抗干扰能力强，适用于大规模无线传感器网络。</a:t>
            </a:r>
          </a:p>
          <a:p>
            <a:r>
              <a:t>3. 通过将无线通信技术集成到智能服装中，可以实现智能服装与其他设备（如智能手机、智能手表等）的数据传输。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健康监测数据采集与传输</a:t>
            </a:r>
          </a:p>
        </p:txBody>
      </p:sp>
      <p:sp>
        <p:nvSpPr>
          <p:cNvPr id="3" name="Text Placeholder 2"/>
          <p:cNvSpPr>
            <a:spLocks noGrp="1"/>
          </p:cNvSpPr>
          <p:nvPr>
            <p:ph type="body" idx="1"/>
          </p:nvPr>
        </p:nvSpPr>
        <p:spPr/>
        <p:txBody>
          <a:bodyPr/>
          <a:lstStyle/>
          <a:p>
            <a:r>
              <a:t>数据处理与分析技术在智能服装中的应用</a:t>
            </a:r>
          </a:p>
        </p:txBody>
      </p:sp>
      <p:sp>
        <p:nvSpPr>
          <p:cNvPr id="4" name="Content Placeholder 3"/>
          <p:cNvSpPr>
            <a:spLocks noGrp="1"/>
          </p:cNvSpPr>
          <p:nvPr>
            <p:ph sz="half" idx="2"/>
          </p:nvPr>
        </p:nvSpPr>
        <p:spPr/>
        <p:txBody>
          <a:bodyPr/>
          <a:lstStyle/>
          <a:p>
            <a:r>
              <a:t>1. 智能服装中的数据处理与分析技术主要包括信号处理技术、数据融合技术、机器学习技术等。</a:t>
            </a:r>
          </a:p>
          <a:p>
            <a:r>
              <a:t>2. 信号处理技术可以对传感器采集的原始数据进行预处理、特征提取等操作；数据融合技术可以将来自不同传感器的数据进行融合，以获得更准确的信息；机器学习技术可以对数据进行挖掘和分析，以发现数据中的规律和趋势。</a:t>
            </a:r>
          </a:p>
          <a:p>
            <a:r>
              <a:t>3. 通过将数据处理与分析技术集成到智能服装中，可以实现智能服装对人体健康状况的实时分析和诊断。</a:t>
            </a:r>
          </a:p>
        </p:txBody>
      </p:sp>
      <p:sp>
        <p:nvSpPr>
          <p:cNvPr id="5" name="Text Placeholder 4"/>
          <p:cNvSpPr>
            <a:spLocks noGrp="1"/>
          </p:cNvSpPr>
          <p:nvPr>
            <p:ph type="body" idx="3"/>
          </p:nvPr>
        </p:nvSpPr>
        <p:spPr/>
        <p:txBody>
          <a:bodyPr/>
          <a:lstStyle/>
          <a:p>
            <a:r>
              <a:t>智能服装与健康监测系统的安全性和隐私性</a:t>
            </a:r>
          </a:p>
        </p:txBody>
      </p:sp>
      <p:sp>
        <p:nvSpPr>
          <p:cNvPr id="6" name="Content Placeholder 5"/>
          <p:cNvSpPr>
            <a:spLocks noGrp="1"/>
          </p:cNvSpPr>
          <p:nvPr>
            <p:ph sz="half" idx="4"/>
          </p:nvPr>
        </p:nvSpPr>
        <p:spPr/>
        <p:txBody>
          <a:bodyPr/>
          <a:lstStyle/>
          <a:p>
            <a:r>
              <a:t>1. 智能服装与健康监测系统涉及到个人健康数据，因此其安全性至关重要。</a:t>
            </a:r>
          </a:p>
          <a:p>
            <a:r>
              <a:t>2. 保证智能服装与健康监测系统的安全性措施包括：使用加密技术对数据进行加密传输；使用安全协议（如SSL/TLS协议）对数据进行安全传输；使用防火墙和入侵检测系统对系统进行安全保护；对系统进行漏洞扫描和修复。</a:t>
            </a:r>
          </a:p>
          <a:p>
            <a:r>
              <a:t>3. 智能服装与健康监测系统还涉及到个人隐私，因此其隐私性也非常重要。</a:t>
            </a:r>
          </a:p>
          <a:p>
            <a:r>
              <a:t>4. 保证智能服装与健康监测系统的隐私性措施包括：对用户个人数据进行匿名化处理；只收集必要的用户数据；不将用户数据出售给第三方。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健康监测数据采集与传输</a:t>
            </a:r>
          </a:p>
        </p:txBody>
      </p:sp>
      <p:sp>
        <p:nvSpPr>
          <p:cNvPr id="3" name="Text Placeholder 2"/>
          <p:cNvSpPr>
            <a:spLocks noGrp="1"/>
          </p:cNvSpPr>
          <p:nvPr>
            <p:ph type="body" idx="1"/>
          </p:nvPr>
        </p:nvSpPr>
        <p:spPr/>
        <p:txBody>
          <a:bodyPr/>
          <a:lstStyle/>
          <a:p>
            <a:r>
              <a:t>智能服装与健康监测系统的市场前景</a:t>
            </a:r>
          </a:p>
        </p:txBody>
      </p:sp>
      <p:sp>
        <p:nvSpPr>
          <p:cNvPr id="4" name="Content Placeholder 3"/>
          <p:cNvSpPr>
            <a:spLocks noGrp="1"/>
          </p:cNvSpPr>
          <p:nvPr>
            <p:ph sz="half" idx="2"/>
          </p:nvPr>
        </p:nvSpPr>
        <p:spPr/>
        <p:txBody>
          <a:bodyPr/>
          <a:lstStyle/>
          <a:p>
            <a:r>
              <a:t>1. 随着人们健康意识的增强和老龄化的加剧，智能服装与健康监测系统市场前景广阔。</a:t>
            </a:r>
          </a:p>
          <a:p>
            <a:r>
              <a:t>2. 全球智能服装与健康监测系统市场规模预计在未来几年将快速增长。</a:t>
            </a:r>
          </a:p>
          <a:p>
            <a:r>
              <a:t>3. 智能服装与健康监测系统在医疗保健、体育健身、老年护理等多个领域具有广泛的应用前景。</a:t>
            </a:r>
          </a:p>
        </p:txBody>
      </p:sp>
      <p:sp>
        <p:nvSpPr>
          <p:cNvPr id="5" name="Text Placeholder 4"/>
          <p:cNvSpPr>
            <a:spLocks noGrp="1"/>
          </p:cNvSpPr>
          <p:nvPr>
            <p:ph type="body" idx="3"/>
          </p:nvPr>
        </p:nvSpPr>
        <p:spPr/>
        <p:txBody>
          <a:bodyPr/>
          <a:lstStyle/>
          <a:p>
            <a:r>
              <a:t>智能服装与健康监测系统的最新进展与未来趋势</a:t>
            </a:r>
          </a:p>
        </p:txBody>
      </p:sp>
      <p:sp>
        <p:nvSpPr>
          <p:cNvPr id="6" name="Content Placeholder 5"/>
          <p:cNvSpPr>
            <a:spLocks noGrp="1"/>
          </p:cNvSpPr>
          <p:nvPr>
            <p:ph sz="half" idx="4"/>
          </p:nvPr>
        </p:nvSpPr>
        <p:spPr/>
        <p:txBody>
          <a:bodyPr/>
          <a:lstStyle/>
          <a:p>
            <a:r>
              <a:t>1. 智能服装与健康监测系统领域的研究热点包括：新材料、新传感器、新无线通信技术、新数据处理与分析技术、新安全和隐私保护技术等。</a:t>
            </a:r>
          </a:p>
          <a:p>
            <a:r>
              <a:t>2. 智能服装与健康监测系统领域未来的发展趋势包括：智能服装与医疗设备的集成、智能服装与物联网的集成、智能服装与人工智能的集成等。</a:t>
            </a:r>
          </a:p>
          <a:p>
            <a:r>
              <a:t>3. 智能服装与健康监测系统有望在未来几年内实现更大的发展和应用。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健康监测数据处理与分析</a:t>
            </a:r>
          </a:p>
        </p:txBody>
      </p:sp>
      <p:sp>
        <p:nvSpPr>
          <p:cNvPr id="3" name="Subtitle 2"/>
          <p:cNvSpPr>
            <a:spLocks noGrp="1"/>
          </p:cNvSpPr>
          <p:nvPr>
            <p:ph type="subTitle" idx="1"/>
          </p:nvPr>
        </p:nvSpPr>
        <p:spPr/>
        <p:txBody>
          <a:bodyPr/>
          <a:lstStyle/>
          <a:p>
            <a:r>
              <a:t>智能服装与健康监测系统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健康监测数据处理与分析</a:t>
            </a:r>
          </a:p>
        </p:txBody>
      </p:sp>
      <p:sp>
        <p:nvSpPr>
          <p:cNvPr id="3" name="Text Placeholder 2"/>
          <p:cNvSpPr>
            <a:spLocks noGrp="1"/>
          </p:cNvSpPr>
          <p:nvPr>
            <p:ph type="body" idx="1"/>
          </p:nvPr>
        </p:nvSpPr>
        <p:spPr/>
        <p:txBody>
          <a:bodyPr/>
          <a:lstStyle/>
          <a:p>
            <a:r>
              <a:t>健康数据收集与分析：</a:t>
            </a:r>
          </a:p>
        </p:txBody>
      </p:sp>
      <p:sp>
        <p:nvSpPr>
          <p:cNvPr id="4" name="Content Placeholder 3"/>
          <p:cNvSpPr>
            <a:spLocks noGrp="1"/>
          </p:cNvSpPr>
          <p:nvPr>
            <p:ph sz="half" idx="2"/>
          </p:nvPr>
        </p:nvSpPr>
        <p:spPr/>
        <p:txBody>
          <a:bodyPr/>
          <a:lstStyle/>
          <a:p>
            <a:r>
              <a:t>1. 多模态数据：智能服装通常配备多个传感器，如心电图、加速度计、压力传感器等，可收集多模态健康数据。</a:t>
            </a:r>
          </a:p>
          <a:p>
            <a:r>
              <a:t>2. 数据预处理：数据预处理包括数据清洗、去除噪声、特征提取等，可提高数据质量和信噪比。</a:t>
            </a:r>
          </a:p>
          <a:p>
            <a:r>
              <a:t>3. 数据融合：数据融合可将不同传感器的数据结合起来，更全面地反映人体健康状况。</a:t>
            </a:r>
          </a:p>
          <a:p>
            <a:r>
              <a:t>4. 数据可视化：数据可视化可将健康数据以图表、图形等形式呈现，方便医生和患者理解。</a:t>
            </a:r>
          </a:p>
        </p:txBody>
      </p:sp>
      <p:sp>
        <p:nvSpPr>
          <p:cNvPr id="5" name="Text Placeholder 4"/>
          <p:cNvSpPr>
            <a:spLocks noGrp="1"/>
          </p:cNvSpPr>
          <p:nvPr>
            <p:ph type="body" idx="3"/>
          </p:nvPr>
        </p:nvSpPr>
        <p:spPr/>
        <p:txBody>
          <a:bodyPr/>
          <a:lstStyle/>
          <a:p>
            <a:r>
              <a:t>机器学习与人工智能：</a:t>
            </a:r>
          </a:p>
        </p:txBody>
      </p:sp>
      <p:sp>
        <p:nvSpPr>
          <p:cNvPr id="6" name="Content Placeholder 5"/>
          <p:cNvSpPr>
            <a:spLocks noGrp="1"/>
          </p:cNvSpPr>
          <p:nvPr>
            <p:ph sz="half" idx="4"/>
          </p:nvPr>
        </p:nvSpPr>
        <p:spPr/>
        <p:txBody>
          <a:bodyPr/>
          <a:lstStyle/>
          <a:p>
            <a:r>
              <a:t>1. 数据挖掘：机器学习和人工智能技术可用于从健康数据中挖掘隐藏的模式和规律。</a:t>
            </a:r>
          </a:p>
          <a:p>
            <a:r>
              <a:t>2. 疾病诊断：机器学习和人工智能技术可用于辅助医生进行疾病诊断，提高诊断准确率。</a:t>
            </a:r>
          </a:p>
          <a:p>
            <a:r>
              <a:t>3. 健康预测：机器学习和人工智能技术可用于预测疾病风险和进展，以便提前采取预防措施。</a:t>
            </a:r>
          </a:p>
          <a:p>
            <a:r>
              <a:t>4. 个性化治疗：机器学习和人工智能技术可用于为患者制定个性化的治疗方案，提高治疗效果。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https://d.book118.com/246013240112010055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智能服装概述与应用价值</vt:lpstr>
      <vt:lpstr> 智能服装概述与应用价值</vt:lpstr>
      <vt:lpstr> 智能服装概述与应用价值</vt:lpstr>
      <vt:lpstr> 智能服装概述与应用价值</vt:lpstr>
      <vt:lpstr> 智能服装中健康监测传感技术</vt:lpstr>
      <vt:lpstr> 智能服装中健康监测传感技术</vt:lpstr>
      <vt:lpstr> 智能服装中健康监测传感技术</vt:lpstr>
      <vt:lpstr> 智能服装中健康监测传感技术</vt:lpstr>
      <vt:lpstr> 健康监测数据采集与传输</vt:lpstr>
      <vt:lpstr> 健康监测数据采集与传输</vt:lpstr>
      <vt:lpstr> 健康监测数据采集与传输</vt:lpstr>
      <vt:lpstr> 健康监测数据采集与传输</vt:lpstr>
      <vt:lpstr> 健康监测数据处理与分析</vt:lpstr>
      <vt:lpstr> 健康监测数据处理与分析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2024-09-22T22:20:06.029</cp:lastPrinted>
  <dcterms:created xsi:type="dcterms:W3CDTF">2024-09-22T14:20:06Z</dcterms:created>
  <dcterms:modified xsi:type="dcterms:W3CDTF">2024-09-22T14:20:08Z</dcterms:modified>
</cp:coreProperties>
</file>