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A8F80-D34A-496C-95FC-052555A7E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2E1FF-5B36-4328-8606-D502C8493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6FE287-5926-4BD9-AE11-CCDD0C2D8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D24EF8-4D42-410F-A02A-9B6066970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DFC1A5-B628-4752-BF74-ACABD3C46E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76BB2-3280-44E4-A1B3-E94914B8AF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983C34-97B2-4AA9-BF46-C2B5C986A3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EC613-E68F-428A-A594-FEE0D09C4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AAB992-E79A-475F-BCD5-A60FC6CD8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4901D-B236-41C3-AEF9-A7502AF22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C5D7D-935B-4EC3-8676-A492909A6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142131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高压电气设备的试验与状态诊断课件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高压电气设备概述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高压电气设备的试验方法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高压电气设备的状态诊断技术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高压电气设备的故障诊断实例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高压电气设备试验与状态诊断的未来发展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高压电气设备概述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高压电气设备是指在高压下运行和工作的电气设备，通常指电压在1000V以上的设备。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高压电气设备可以分为开关电器、变压器、电机、绝缘子、避雷器等不同类型。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高压电气设备的工作原理主要涉及电场、磁场和热场的相互作用，不同类型的高压电气设备工作原理有所不同。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高压电气设备具有高电压、大电流、强电磁场等特点，对设备的性能和可靠性要求极高。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工作原理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常见故障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高压电气设备的常见故障包括设备过热、绝缘故障、机械故障等。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针对不同的故障类型，可以采用不同的诊断方法，如温度检测、绝缘电阻测量、振动检测等。同时，基于人工智能的状态监测和诊断技术也得到了广泛应用。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25" r="24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常见故障与诊断方法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高压电气设备的试验方法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绝缘电阻试验是高压电气设备最基本的试验方法之一，用于检测设备的绝缘性能。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通过测量设备的绝缘电阻，可以评估设备的绝缘材料、工艺和结构是否正常，以及是否存在绝缘缺陷或老化现象。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绝缘电阻试验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介质损耗角正切值试验用于评估高压电气设备的介质损耗性能，是判断设备绝缘性能的重要依据。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通过测量介质损耗角正切值，可以检测绝缘材料中的能量损耗，从而发现设备内部的绝缘缺陷或老化现象。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介质损耗角正切值试验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交流耐压试验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交流耐压试验是高压电气设备试验中最为严格的一种，用于检测设备在高压下的绝缘性能和机械稳定性。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通过施加高于设备额定电压的交流电压，观察设备是否出现击穿或放电现象，以评估设备的绝缘水平和机械强度。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直流耐压试验用于检测高压电气设备在直流电压下的绝缘性能和机械稳定性。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通过施加高于设备额定电压的直流电压，观察设备是否出现电击穿或电老化现象，以评估设备的绝缘水平和机械强度。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直流耐压试验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局部放电试验是一种无损检测方法，用于检测高压电气设备内部的局部放电现象，是评估设备绝缘性能的重要手段。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通过测量局部放电产生的信号，可以发现设备内部的绝缘缺陷或老化现象，及时发现并处理潜在的安全隐患。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局部放电试验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高压电气设备的状态诊断技术</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通过监测和分析高压电气设备运行中的振动信号，诊断设备状态和潜在故障。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振动诊断技术利用安装在设备上的传感器监测振动信号，通过对信号的频谱、幅值、波形等特征进行分析，判断设备的运行状态和潜在故障。该技术能够早期发现设备故障，提高设备运行的可靠性和稳定性。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振动诊断技术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https://d.book118.com/246014213114010100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2024-09-24T12:47:00.096</cp:lastPrinted>
  <dcterms:created xsi:type="dcterms:W3CDTF">2024-09-24T04:47:00Z</dcterms:created>
  <dcterms:modified xsi:type="dcterms:W3CDTF">2024-09-24T04:47:02Z</dcterms:modified>
</cp:coreProperties>
</file>