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8FD1C-B953-4B52-8759-135B49443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7CF8D-2C0F-4900-88E5-605B89F15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C93D1-FC6F-48AA-BE96-0087851AB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6A7EF-2F55-47B5-AB66-03E31F297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40592E-FB50-4621-AA4F-A879CE866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081FAD-4D23-46B3-A357-9D5D5EBA9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3D42F6-B960-4D2B-B012-220B64A06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802C3-94BD-448B-AFF2-60DF6D072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F4576-25AA-475B-9DF4-883952487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BC7DA-3922-4BB0-BE73-C659A3B1B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1B27C-4424-497E-9957-00DB4AF3A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015015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lumMod val="5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大数据技术岗位要求详细考察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大数据技术岗位概述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大数据技术基础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编程语言与工具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大数据处理与分析技术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大数据应用领域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大数据技术岗位认证与培训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大数据技术岗位概述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岗位定义与职责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大数据技术岗位是指从事大数据相关技术研发、应用和管理的专业职位。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负责大数据的采集、存储、处理、分析与应用，以及大数据系统的设计、开发、部署和运维等工作。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系统运维能力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熟悉大数据系统的部署、监控和运维，能够保障系统的稳定性和可用性。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系统设计与架构能力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熟悉大数据系统的设计和架构，具备系统设计和开发的能力。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数据挖掘与分析能力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具备数据挖掘、机器学习等方面的知识和技能，能够进行数据分析和预测。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编程能力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熟练掌握至少一种编程语言，如Java、Python等，具备良好的编程习惯和代码规范。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大数据处理能力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熟悉大数据处理框架，如Hadoop、Spark等，掌握数据处理和分析的基本方法。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岗位技能要求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技术更新换代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随着技术的不断发展，大数据技术岗位将不断更新和升级，需要不断学习和掌握新技术。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数据驱动业务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随着数据价值的不断提升，大数据技术岗位在业务中的应用将更加广泛和深入。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安全与隐私保护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随着数据安全和隐私保护的重视程度不断提高，大数据技术岗位需要更加注重安全和隐私保护方面的工作。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大数据技术基础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数据采集与存储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具备高效的数据采集能力，能够从各种数据源中提取、转换和加载数据，以满足后续处理和分析的需求。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熟悉各种数据存储技术，如关系型数据库、NoSQL数据库、分布式存储系统等，能够根据实际需求选择合适的存储方案。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0995" r="1099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具备强大的数据处理能力，能够使用各种数据处理工具和技术对数据进行清洗、整合和转换，以满足分析需求。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熟练掌握数据分析方法和算法，能够利用统计分析、机器学习等技术对数据进行深入挖掘和预测。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熟悉各种数据可视化工具和技术，如Tableau、Power BI等，能够根据需求选择合适的工具进行数据可视化。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可视化工具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具备优秀的数据可视化设计能力，能够将复杂的数据以直观、易懂的方式呈现给用户。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可视化设计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了解数据安全的基本知识和技术，能够采取有效的措施保护数据的安全和隐私。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熟悉隐私保护的法律法规和标准，能够制定和实施有效的隐私保护策略和措施。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75" r="23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编程语言与工具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Python是大数据领域最常用的编程语言之一，它具有简洁的语法和强大的库支持，如NumPy、Pandas和Scikit-learn等，适用于数据清洗、分析和机器学习等任务。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熟悉Python在数据处理、统计分析、机器学习等方面的应用，能够利用Python完成数据挖掘、预测模型等大数据相关任务。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了解Python在数据可视化方面的应用，熟悉Matplotlib、Seaborn等可视化库。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熟练掌握Python基础语法、数据类型、控制流、异常处理等，能够编写高效、可读性强的Python代码。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Java在大数据领域也具有广泛应用，许多大数据框架和工具都提供了Java API。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熟练掌握Java基础语法、面向对象编程、集合框架、多线程等，了解JVM原理和性能调优。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0" name="TextBox 40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熟悉Hadoop、Spark等大数据框架的Java API，能够使用Java进行大数据处理和分析。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了解Java在数据可视化方面的应用，熟悉JavaFX或Swing等图形界面库。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4" name="Freeform 44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47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7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R语言在数据分析和统计领域具有广泛的应用，提供了丰富的统计函数和图形支持。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了解R语言在大数据处理方面的应用，如使用R与Hadoop、Spark等集成进行大规模数据分析。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熟练掌握R语言基础语法、数据结构、控制流和函数式编程等概念。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熟悉R语言在统计分析、数据挖掘和机器学习等方面的应用，能够利用R完成数据清洗、可视化等工作。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Spark是大数据领域最受欢迎的大数据处理框架之一，提供了高性能的数据处理能力。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熟练掌握Spark的API，包括Spark SQL、DataFrame和DataSet等，能够使用Spark进行大规模数据处理和分析。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了解Spark在机器学习、图计算等方面的应用，熟悉MLlib和GraphX等库的使用。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熟悉Spark的核心概念和工作原理，了解Spark的分布式计算模型和优化技术。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Spark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https://d.book118.com/246015015222010051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2024-09-17T20:48:28.875</cp:lastPrinted>
  <dcterms:created xsi:type="dcterms:W3CDTF">2024-09-17T12:48:28Z</dcterms:created>
  <dcterms:modified xsi:type="dcterms:W3CDTF">2024-09-17T12:48:31Z</dcterms:modified>
</cp:coreProperties>
</file>