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7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C4B1156A-380E-4F78-BDF5-A606A8083BF9}" styleName="Medium Style 4 - Accent 4">
    <a:wholeTbl>
      <a:tcTxStyle>
        <a:fontRef idx="minor"/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fill>
          <a:solidFill>
            <a:schemeClr val="accent4">
              <a:tint val="40000"/>
            </a:schemeClr>
          </a:solidFill>
        </a:fill>
      </a:tcStyle>
    </a:band1H>
    <a:band1V>
      <a:tcStyle>
        <a:fill>
          <a:solidFill>
            <a:schemeClr val="accent4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notesMaster" Target="notesMasters/notes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51" name="Date Placeholder 2"/>
          <p:cNvSpPr>
            <a:spLocks noGrp="1" noChangeArrowheads="1"/>
          </p:cNvSpPr>
          <p:nvPr>
            <p:ph type="dt" idx="9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7873B6-8716-4DBB-B17B-380AE5A741E8}" type="datetime1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1204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51205" name="Notes Placeholder 4"/>
          <p:cNvSpPr>
            <a:spLocks noGrp="1" noRot="1" noChangeAspect="1"/>
          </p:cNvSpPr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 eaLnBrk="1" hangingPunct="1"/>
            <a:r>
              <a:rPr lang="en-US" altLang="zh-CN">
                <a:ea typeface="黑体" panose="02010609060101010101" pitchFamily="49" charset="-122"/>
              </a:rPr>
              <a:t>Click to edit Master text styles</a:t>
            </a:r>
            <a:endParaRPr lang="en-US" altLang="zh-CN">
              <a:ea typeface="黑体" panose="02010609060101010101" pitchFamily="49" charset="-122"/>
            </a:endParaRPr>
          </a:p>
          <a:p>
            <a:pPr lvl="1" eaLnBrk="1" hangingPunct="1"/>
            <a:r>
              <a:rPr lang="en-US" altLang="zh-CN">
                <a:ea typeface="黑体" panose="02010609060101010101" pitchFamily="49" charset="-122"/>
              </a:rPr>
              <a:t>Second level</a:t>
            </a:r>
            <a:endParaRPr lang="en-US" altLang="zh-CN">
              <a:ea typeface="黑体" panose="02010609060101010101" pitchFamily="49" charset="-122"/>
            </a:endParaRPr>
          </a:p>
          <a:p>
            <a:pPr lvl="2" eaLnBrk="1" hangingPunct="1"/>
            <a:r>
              <a:rPr lang="en-US" altLang="zh-CN">
                <a:ea typeface="黑体" panose="02010609060101010101" pitchFamily="49" charset="-122"/>
              </a:rPr>
              <a:t>Third level</a:t>
            </a:r>
            <a:endParaRPr lang="en-US" altLang="zh-CN">
              <a:ea typeface="黑体" panose="02010609060101010101" pitchFamily="49" charset="-122"/>
            </a:endParaRPr>
          </a:p>
          <a:p>
            <a:pPr lvl="3" eaLnBrk="1" hangingPunct="1"/>
            <a:r>
              <a:rPr lang="en-US" altLang="zh-CN">
                <a:ea typeface="黑体" panose="02010609060101010101" pitchFamily="49" charset="-122"/>
              </a:rPr>
              <a:t>Fourth level</a:t>
            </a:r>
            <a:endParaRPr lang="en-US" altLang="zh-CN">
              <a:ea typeface="黑体" panose="02010609060101010101" pitchFamily="49" charset="-122"/>
            </a:endParaRPr>
          </a:p>
          <a:p>
            <a:pPr lvl="4" eaLnBrk="1" hangingPunct="1"/>
            <a:r>
              <a:rPr lang="en-US" altLang="zh-CN">
                <a:ea typeface="黑体" panose="02010609060101010101" pitchFamily="49" charset="-122"/>
              </a:rPr>
              <a:t>Fifth level</a:t>
            </a:r>
            <a:endParaRPr lang="en-US" altLang="zh-CN">
              <a:ea typeface="黑体" panose="02010609060101010101" pitchFamily="49" charset="-122"/>
            </a:endParaRPr>
          </a:p>
        </p:txBody>
      </p:sp>
      <p:sp>
        <p:nvSpPr>
          <p:cNvPr id="2054" name="Footer Placeholder 5"/>
          <p:cNvSpPr>
            <a:spLocks noGrp="1" noChangeArrowheads="1"/>
          </p:cNvSpPr>
          <p:nvPr>
            <p:ph type="ftr" sz="quarter" idx="19"/>
          </p:nvPr>
        </p:nvSpPr>
        <p:spPr bwMode="auto">
          <a:xfrm>
            <a:off x="0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55" name="Slide Number Placeholder 6"/>
          <p:cNvSpPr>
            <a:spLocks noGrp="1" noChangeArrowheads="1"/>
          </p:cNvSpPr>
          <p:nvPr>
            <p:ph type="sldNum" sz="quarter" idx="29"/>
          </p:nvPr>
        </p:nvSpPr>
        <p:spPr bwMode="auto">
          <a:xfrm>
            <a:off x="3884613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ea typeface="黑体" panose="02010609060101010101" pitchFamily="49" charset="-122"/>
              </a:rPr>
              <a:t/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999270512" y="0"/>
            <a:ext cx="296424350" cy="166739888"/>
          </a:xfrm>
        </p:spPr>
      </p:sp>
      <p:sp>
        <p:nvSpPr>
          <p:cNvPr id="52227" name="Notes Placeholder 2"/>
          <p:cNvSpPr txBox="1">
            <a:spLocks noGrp="1" noRot="1" noChangeAspect="1"/>
          </p:cNvSpPr>
          <p:nvPr>
            <p:ph type="body" idx="1"/>
          </p:nvPr>
        </p:nvSpPr>
        <p:spPr>
          <a:xfrm flipH="1">
            <a:off x="2147482688" y="0"/>
            <a:ext cx="0" cy="194970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43DE3-BC3A-429F-B2A6-4C65B6FEC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2F376-0E2F-4E25-AAE0-F4294B0A3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A65F5-58FF-45F4-A668-B989DD68B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235ECE-6DFC-43E8-87F1-7BB44BA8D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56CDDF-8C25-4561-B4CD-5ADFA1295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D76F65-0F44-4817-BBBB-00B34EC88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190D43-82F2-4D2F-A2FB-F2A4A4DAA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28F1C-C438-4602-88C4-58254305B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57DD9-6A03-4FB9-AF1F-847F1B52E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8B531-6318-4502-8C69-C9FB0C9C3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8CB07-1263-4DCD-AC07-DCB97E92A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Franklin Gothic Book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91550" y="76200"/>
            <a:ext cx="2495550" cy="6096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04900" y="76200"/>
            <a:ext cx="7334250" cy="6096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slow"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file:///D:\qq&#25991;&#20214;\712321467\Image\C2C\Image2\%7b75232B38-A165-1FB7-499C-2E1C792CACB5%7d.png" TargetMode="External" /><Relationship Id="rId14" Type="http://schemas.openxmlformats.org/officeDocument/2006/relationships/image" Target="../media/image1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/>
          <a:p>
            <a:pPr lvl="0"/>
            <a:r>
              <a:rPr lang="zh-CN" altLang="zh-CN"/>
              <a:t>单击此处编辑母版标题样式</a:t>
            </a:r>
            <a:endParaRPr lang="zh-CN" altLang="zh-CN"/>
          </a:p>
        </p:txBody>
      </p:sp>
      <p:sp>
        <p:nvSpPr>
          <p:cNvPr id="1027" name="Text Placeholder 2"/>
          <p:cNvSpPr>
            <a:spLocks noGrp="1"/>
          </p:cNvSpPr>
          <p:nvPr>
            <p:ph type="body" idx="20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/>
              <a:t>单击此处编辑母版文本样式</a:t>
            </a:r>
            <a:endParaRPr lang="zh-CN" altLang="zh-CN"/>
          </a:p>
          <a:p>
            <a:pPr lvl="1"/>
            <a:r>
              <a:rPr lang="zh-CN" altLang="zh-CN"/>
              <a:t>第二级</a:t>
            </a:r>
            <a:endParaRPr lang="zh-CN" altLang="zh-CN"/>
          </a:p>
          <a:p>
            <a:pPr lvl="2"/>
            <a:r>
              <a:rPr lang="zh-CN" altLang="zh-CN"/>
              <a:t>第三级</a:t>
            </a:r>
            <a:endParaRPr lang="zh-CN" altLang="zh-CN"/>
          </a:p>
          <a:p>
            <a:pPr lvl="3"/>
            <a:r>
              <a:rPr lang="zh-CN" altLang="zh-CN"/>
              <a:t>第四级</a:t>
            </a:r>
            <a:endParaRPr lang="zh-CN" altLang="zh-CN"/>
          </a:p>
          <a:p>
            <a:pPr lvl="4"/>
            <a:r>
              <a:rPr lang="zh-CN" altLang="zh-CN"/>
              <a:t>第五级</a:t>
            </a:r>
            <a:endParaRPr lang="zh-CN" altLang="zh-CN"/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1104900" y="6356350"/>
            <a:ext cx="1828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3C3632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C58FC2-184B-4931-82F0-25412601A49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C3632"/>
                </a:solidFill>
                <a:effectLst/>
                <a:uLnTx/>
                <a:uFillTx/>
                <a:latin typeface="Arial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9"/>
          </p:nvPr>
        </p:nvSpPr>
        <p:spPr bwMode="auto">
          <a:xfrm>
            <a:off x="2933700" y="6356350"/>
            <a:ext cx="6324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3C3632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3C3632"/>
              </a:solidFill>
              <a:effectLst/>
              <a:uLnTx/>
              <a:uFillTx/>
              <a:latin typeface="Arial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19"/>
          </p:nvPr>
        </p:nvSpPr>
        <p:spPr bwMode="auto">
          <a:xfrm>
            <a:off x="9256713" y="6356350"/>
            <a:ext cx="1828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/>
          <a:lstStyle>
            <a:defPPr>
              <a:defRPr lang="zh-CN"/>
            </a:defPPr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3C3632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grpSp>
        <p:nvGrpSpPr>
          <p:cNvPr id="1031" name="Group 7"/>
          <p:cNvGrpSpPr/>
          <p:nvPr/>
        </p:nvGrpSpPr>
        <p:grpSpPr>
          <a:xfrm>
            <a:off x="1103313" y="1219200"/>
            <a:ext cx="9985375" cy="84138"/>
            <a:chExt cx="10058400" cy="63125"/>
          </a:xfrm>
        </p:grpSpPr>
        <p:sp>
          <p:nvSpPr>
            <p:cNvPr id="1032" name="Straight Connector 12"/>
            <p:cNvSpPr/>
            <p:nvPr/>
          </p:nvSpPr>
          <p:spPr>
            <a:xfrm rot="10800000">
              <a:off x="0" y="0"/>
              <a:ext cx="10058400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1033" name="Straight Connector 13"/>
            <p:cNvSpPr/>
            <p:nvPr/>
          </p:nvSpPr>
          <p:spPr>
            <a:xfrm rot="10800000">
              <a:off x="0" y="63125"/>
              <a:ext cx="10058400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pic>
        <p:nvPicPr>
          <p:cNvPr id="1034" name="图片 1073743875" descr="学科网 zxxk.com"/>
          <p:cNvPicPr>
            <a:picLocks noChangeAspect="1"/>
          </p:cNvPicPr>
          <p:nvPr/>
        </p:nvPicPr>
        <p:blipFill>
          <a:blip r:embed="rId14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+mj-lt"/>
          <a:ea typeface="+mj-ea"/>
          <a:cs typeface="+mj-cs"/>
        </a:defRPr>
      </a:lvl1pPr>
      <a:lvl2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2pPr>
      <a:lvl3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3pPr>
      <a:lvl4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4pPr>
      <a:lvl5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5pPr>
      <a:lvl6pPr marL="13716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6pPr>
      <a:lvl7pPr marL="18288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7pPr>
      <a:lvl8pPr marL="22860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8pPr>
      <a:lvl9pPr marL="27432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00" u="sng">
          <a:solidFill>
            <a:schemeClr val="tx2"/>
          </a:solidFill>
          <a:latin typeface="Franklin Gothic Medium" panose="020b06030201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  <a:sym typeface="Franklin Gothic Book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+mn-ea"/>
          <a:sym typeface="Franklin Gothic Book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5pPr>
      <a:lvl6pPr marL="251460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6pPr>
      <a:lvl7pPr marL="297180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7pPr>
      <a:lvl8pPr marL="342900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8pPr>
      <a:lvl9pPr marL="388620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+mn-ea"/>
          <a:sym typeface="Franklin Gothic Book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emf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3.jpeg" /><Relationship Id="rId5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2.xml" TargetMode="In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1.xml" TargetMode="In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3.xml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4.xml" TargetMode="In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5.xml" TargetMode="In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slide" Target="slide18.xml" TargetMode="Interna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23053004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74" name="Group 2"/>
          <p:cNvGrpSpPr/>
          <p:nvPr/>
        </p:nvGrpSpPr>
        <p:grpSpPr>
          <a:xfrm>
            <a:off x="0" y="-7937"/>
            <a:ext cx="12220575" cy="7045325"/>
            <a:chExt cx="12221028" cy="7054380"/>
          </a:xfrm>
        </p:grpSpPr>
        <p:pic>
          <p:nvPicPr>
            <p:cNvPr id="3425" name="Picture 7"/>
            <p:cNvPicPr>
              <a:picLocks noChangeAspect="1"/>
            </p:cNvPicPr>
            <p:nvPr/>
          </p:nvPicPr>
          <p:blipFill>
            <a:blip r:embed="rId3"/>
            <a:srcRect l="9720"/>
            <a:stretch>
              <a:fillRect/>
            </a:stretch>
          </p:blipFill>
          <p:spPr>
            <a:xfrm>
              <a:off x="0" y="0"/>
              <a:ext cx="12221028" cy="705438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426" name="Group 4"/>
            <p:cNvGrpSpPr/>
            <p:nvPr/>
          </p:nvGrpSpPr>
          <p:grpSpPr>
            <a:xfrm>
              <a:off x="7074188" y="3839994"/>
              <a:ext cx="3270049" cy="647652"/>
              <a:chExt cx="3270049" cy="647652"/>
            </a:xfrm>
          </p:grpSpPr>
          <p:sp>
            <p:nvSpPr>
              <p:cNvPr id="3427" name="Rounded Rectangle 9"/>
              <p:cNvSpPr/>
              <p:nvPr/>
            </p:nvSpPr>
            <p:spPr>
              <a:xfrm rot="-510406">
                <a:off x="0" y="11777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 w="9525">
                <a:noFill/>
              </a:ln>
            </p:spPr>
            <p:txBody>
              <a:bodyPr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FFFFFF"/>
                  </a:solidFill>
                  <a:latin typeface="Franklin Gothic Book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3428" name="Rounded Rectangle 10"/>
              <p:cNvSpPr/>
              <p:nvPr/>
            </p:nvSpPr>
            <p:spPr>
              <a:xfrm rot="1079854">
                <a:off x="1636488" y="84589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 w="9525">
                <a:noFill/>
              </a:ln>
            </p:spPr>
            <p:txBody>
              <a:bodyPr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FFFFFF"/>
                  </a:solidFill>
                  <a:latin typeface="Franklin Gothic Book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3429" name="Rounded Rectangle 11"/>
              <p:cNvSpPr/>
              <p:nvPr/>
            </p:nvSpPr>
            <p:spPr>
              <a:xfrm rot="-600328">
                <a:off x="3132067" y="0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 w="9525">
                <a:noFill/>
              </a:ln>
            </p:spPr>
            <p:txBody>
              <a:bodyPr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FFFFFF"/>
                  </a:solidFill>
                  <a:latin typeface="Franklin Gothic Book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3430" name="Rounded Rectangle 12"/>
              <p:cNvSpPr/>
              <p:nvPr/>
            </p:nvSpPr>
            <p:spPr>
              <a:xfrm rot="1030604">
                <a:off x="3117106" y="594668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 w="9525">
                <a:noFill/>
              </a:ln>
            </p:spPr>
            <p:txBody>
              <a:bodyPr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FFFFFF"/>
                  </a:solidFill>
                  <a:latin typeface="Franklin Gothic Book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</p:grpSp>
      </p:grpSp>
      <p:sp>
        <p:nvSpPr>
          <p:cNvPr id="3075" name="Rectangle 7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grpSp>
        <p:nvGrpSpPr>
          <p:cNvPr id="3076" name="Group 10"/>
          <p:cNvGrpSpPr/>
          <p:nvPr/>
        </p:nvGrpSpPr>
        <p:grpSpPr>
          <a:xfrm>
            <a:off x="0" y="1143000"/>
            <a:ext cx="12192000" cy="63500"/>
            <a:chExt cx="8129016" cy="63125"/>
          </a:xfrm>
        </p:grpSpPr>
        <p:sp>
          <p:nvSpPr>
            <p:cNvPr id="3423" name="Straight Connector 14"/>
            <p:cNvSpPr/>
            <p:nvPr/>
          </p:nvSpPr>
          <p:spPr>
            <a:xfrm>
              <a:off x="0" y="63125"/>
              <a:ext cx="8129016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3424" name="Straight Connector 15"/>
            <p:cNvSpPr/>
            <p:nvPr/>
          </p:nvSpPr>
          <p:spPr>
            <a:xfrm>
              <a:off x="0" y="0"/>
              <a:ext cx="8129016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grpSp>
        <p:nvGrpSpPr>
          <p:cNvPr id="3077" name="Group 13"/>
          <p:cNvGrpSpPr/>
          <p:nvPr/>
        </p:nvGrpSpPr>
        <p:grpSpPr>
          <a:xfrm rot="10800000">
            <a:off x="0" y="6261100"/>
            <a:ext cx="12192000" cy="63500"/>
            <a:chExt cx="8129016" cy="63125"/>
          </a:xfrm>
        </p:grpSpPr>
        <p:sp>
          <p:nvSpPr>
            <p:cNvPr id="3421" name="Straight Connector 16"/>
            <p:cNvSpPr/>
            <p:nvPr/>
          </p:nvSpPr>
          <p:spPr>
            <a:xfrm>
              <a:off x="0" y="63125"/>
              <a:ext cx="8129016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3422" name="Straight Connector 17"/>
            <p:cNvSpPr/>
            <p:nvPr/>
          </p:nvSpPr>
          <p:spPr>
            <a:xfrm>
              <a:off x="0" y="0"/>
              <a:ext cx="8129016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sp>
        <p:nvSpPr>
          <p:cNvPr id="3078" name="Rectangle 6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grpSp>
        <p:nvGrpSpPr>
          <p:cNvPr id="3079" name="Group 17"/>
          <p:cNvGrpSpPr/>
          <p:nvPr/>
        </p:nvGrpSpPr>
        <p:grpSpPr>
          <a:xfrm>
            <a:off x="1108075" y="5105400"/>
            <a:ext cx="1344613" cy="771525"/>
            <a:chExt cx="4613274" cy="2852738"/>
          </a:xfrm>
        </p:grpSpPr>
        <p:sp>
          <p:nvSpPr>
            <p:cNvPr id="3386" name="Oval 235"/>
            <p:cNvSpPr/>
            <p:nvPr/>
          </p:nvSpPr>
          <p:spPr>
            <a:xfrm>
              <a:off x="2236787" y="466725"/>
              <a:ext cx="2376487" cy="2379663"/>
            </a:xfrm>
            <a:prstGeom prst="ellipse">
              <a:avLst/>
            </a:prstGeom>
            <a:solidFill>
              <a:srgbClr val="FE5A4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387" name="Freeform 236"/>
            <p:cNvSpPr/>
            <p:nvPr/>
          </p:nvSpPr>
          <p:spPr>
            <a:xfrm>
              <a:off x="3783012" y="746125"/>
              <a:ext cx="458787" cy="1820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20" y="255"/>
                  </a:moveTo>
                  <a:cubicBezTo>
                    <a:pt x="20" y="159"/>
                    <a:pt x="62" y="73"/>
                    <a:pt x="129" y="14"/>
                  </a:cubicBezTo>
                  <a:cubicBezTo>
                    <a:pt x="124" y="9"/>
                    <a:pt x="119" y="5"/>
                    <a:pt x="114" y="0"/>
                  </a:cubicBezTo>
                  <a:cubicBezTo>
                    <a:pt x="44" y="63"/>
                    <a:pt x="0" y="154"/>
                    <a:pt x="0" y="255"/>
                  </a:cubicBezTo>
                  <a:cubicBezTo>
                    <a:pt x="0" y="357"/>
                    <a:pt x="44" y="448"/>
                    <a:pt x="114" y="511"/>
                  </a:cubicBezTo>
                  <a:cubicBezTo>
                    <a:pt x="119" y="506"/>
                    <a:pt x="124" y="502"/>
                    <a:pt x="129" y="497"/>
                  </a:cubicBezTo>
                  <a:cubicBezTo>
                    <a:pt x="62" y="438"/>
                    <a:pt x="20" y="351"/>
                    <a:pt x="20" y="2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" name="Freeform 237"/>
            <p:cNvSpPr/>
            <p:nvPr/>
          </p:nvSpPr>
          <p:spPr>
            <a:xfrm>
              <a:off x="2606674" y="746125"/>
              <a:ext cx="460375" cy="18208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109" y="255"/>
                  </a:moveTo>
                  <a:cubicBezTo>
                    <a:pt x="109" y="159"/>
                    <a:pt x="67" y="73"/>
                    <a:pt x="0" y="14"/>
                  </a:cubicBezTo>
                  <a:cubicBezTo>
                    <a:pt x="5" y="9"/>
                    <a:pt x="10" y="5"/>
                    <a:pt x="15" y="0"/>
                  </a:cubicBezTo>
                  <a:cubicBezTo>
                    <a:pt x="85" y="63"/>
                    <a:pt x="129" y="154"/>
                    <a:pt x="129" y="255"/>
                  </a:cubicBezTo>
                  <a:cubicBezTo>
                    <a:pt x="129" y="357"/>
                    <a:pt x="85" y="448"/>
                    <a:pt x="15" y="511"/>
                  </a:cubicBezTo>
                  <a:cubicBezTo>
                    <a:pt x="10" y="506"/>
                    <a:pt x="5" y="502"/>
                    <a:pt x="0" y="497"/>
                  </a:cubicBezTo>
                  <a:cubicBezTo>
                    <a:pt x="67" y="438"/>
                    <a:pt x="109" y="351"/>
                    <a:pt x="109" y="2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" name="Freeform 238"/>
            <p:cNvSpPr/>
            <p:nvPr/>
          </p:nvSpPr>
          <p:spPr>
            <a:xfrm>
              <a:off x="2236787" y="466725"/>
              <a:ext cx="237648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667" h="667">
                  <a:moveTo>
                    <a:pt x="343" y="0"/>
                  </a:moveTo>
                  <a:cubicBezTo>
                    <a:pt x="340" y="0"/>
                    <a:pt x="337" y="0"/>
                    <a:pt x="334" y="0"/>
                  </a:cubicBezTo>
                  <a:cubicBezTo>
                    <a:pt x="331" y="0"/>
                    <a:pt x="327" y="0"/>
                    <a:pt x="324" y="0"/>
                  </a:cubicBezTo>
                  <a:cubicBezTo>
                    <a:pt x="324" y="323"/>
                    <a:pt x="324" y="323"/>
                    <a:pt x="324" y="323"/>
                  </a:cubicBezTo>
                  <a:cubicBezTo>
                    <a:pt x="1" y="323"/>
                    <a:pt x="1" y="323"/>
                    <a:pt x="1" y="323"/>
                  </a:cubicBezTo>
                  <a:cubicBezTo>
                    <a:pt x="1" y="326"/>
                    <a:pt x="0" y="330"/>
                    <a:pt x="0" y="333"/>
                  </a:cubicBezTo>
                  <a:cubicBezTo>
                    <a:pt x="0" y="336"/>
                    <a:pt x="0" y="339"/>
                    <a:pt x="1" y="342"/>
                  </a:cubicBezTo>
                  <a:cubicBezTo>
                    <a:pt x="324" y="342"/>
                    <a:pt x="324" y="342"/>
                    <a:pt x="324" y="342"/>
                  </a:cubicBezTo>
                  <a:cubicBezTo>
                    <a:pt x="324" y="667"/>
                    <a:pt x="324" y="667"/>
                    <a:pt x="324" y="667"/>
                  </a:cubicBezTo>
                  <a:cubicBezTo>
                    <a:pt x="327" y="667"/>
                    <a:pt x="331" y="667"/>
                    <a:pt x="334" y="667"/>
                  </a:cubicBezTo>
                  <a:cubicBezTo>
                    <a:pt x="337" y="667"/>
                    <a:pt x="340" y="667"/>
                    <a:pt x="343" y="667"/>
                  </a:cubicBezTo>
                  <a:cubicBezTo>
                    <a:pt x="343" y="342"/>
                    <a:pt x="343" y="342"/>
                    <a:pt x="343" y="342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39"/>
                    <a:pt x="667" y="336"/>
                    <a:pt x="667" y="333"/>
                  </a:cubicBezTo>
                  <a:cubicBezTo>
                    <a:pt x="667" y="330"/>
                    <a:pt x="667" y="326"/>
                    <a:pt x="667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0"/>
                    <a:pt x="343" y="0"/>
                    <a:pt x="343" y="0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0" name="Freeform 239"/>
            <p:cNvSpPr>
              <a:spLocks noEditPoints="1"/>
            </p:cNvSpPr>
            <p:nvPr/>
          </p:nvSpPr>
          <p:spPr>
            <a:xfrm>
              <a:off x="2368549" y="466725"/>
              <a:ext cx="1058862" cy="2379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97" h="667">
                  <a:moveTo>
                    <a:pt x="287" y="342"/>
                  </a:moveTo>
                  <a:cubicBezTo>
                    <a:pt x="196" y="342"/>
                    <a:pt x="196" y="342"/>
                    <a:pt x="196" y="342"/>
                  </a:cubicBezTo>
                  <a:cubicBezTo>
                    <a:pt x="194" y="439"/>
                    <a:pt x="150" y="527"/>
                    <a:pt x="82" y="589"/>
                  </a:cubicBezTo>
                  <a:cubicBezTo>
                    <a:pt x="77" y="584"/>
                    <a:pt x="72" y="580"/>
                    <a:pt x="67" y="575"/>
                  </a:cubicBezTo>
                  <a:cubicBezTo>
                    <a:pt x="132" y="517"/>
                    <a:pt x="174" y="434"/>
                    <a:pt x="176" y="342"/>
                  </a:cubicBezTo>
                  <a:cubicBezTo>
                    <a:pt x="40" y="342"/>
                    <a:pt x="40" y="342"/>
                    <a:pt x="40" y="342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55" y="593"/>
                    <a:pt x="167" y="667"/>
                    <a:pt x="297" y="667"/>
                  </a:cubicBezTo>
                  <a:cubicBezTo>
                    <a:pt x="294" y="667"/>
                    <a:pt x="290" y="667"/>
                    <a:pt x="287" y="667"/>
                  </a:cubicBezTo>
                  <a:cubicBezTo>
                    <a:pt x="287" y="342"/>
                    <a:pt x="287" y="342"/>
                    <a:pt x="287" y="342"/>
                  </a:cubicBezTo>
                  <a:moveTo>
                    <a:pt x="101" y="126"/>
                  </a:moveTo>
                  <a:cubicBezTo>
                    <a:pt x="46" y="323"/>
                    <a:pt x="46" y="323"/>
                    <a:pt x="46" y="323"/>
                  </a:cubicBezTo>
                  <a:cubicBezTo>
                    <a:pt x="176" y="323"/>
                    <a:pt x="176" y="323"/>
                    <a:pt x="176" y="323"/>
                  </a:cubicBezTo>
                  <a:cubicBezTo>
                    <a:pt x="174" y="248"/>
                    <a:pt x="146" y="180"/>
                    <a:pt x="101" y="126"/>
                  </a:cubicBezTo>
                  <a:moveTo>
                    <a:pt x="297" y="0"/>
                  </a:moveTo>
                  <a:cubicBezTo>
                    <a:pt x="295" y="0"/>
                    <a:pt x="294" y="0"/>
                    <a:pt x="292" y="0"/>
                  </a:cubicBezTo>
                  <a:cubicBezTo>
                    <a:pt x="230" y="1"/>
                    <a:pt x="172" y="19"/>
                    <a:pt x="122" y="49"/>
                  </a:cubicBezTo>
                  <a:cubicBezTo>
                    <a:pt x="122" y="52"/>
                    <a:pt x="121" y="55"/>
                    <a:pt x="120" y="58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60" y="162"/>
                    <a:pt x="193" y="238"/>
                    <a:pt x="196" y="323"/>
                  </a:cubicBezTo>
                  <a:cubicBezTo>
                    <a:pt x="287" y="323"/>
                    <a:pt x="287" y="323"/>
                    <a:pt x="287" y="323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0" y="0"/>
                    <a:pt x="294" y="0"/>
                    <a:pt x="297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1" name="Freeform 240"/>
            <p:cNvSpPr>
              <a:spLocks noEditPoints="1"/>
            </p:cNvSpPr>
            <p:nvPr/>
          </p:nvSpPr>
          <p:spPr>
            <a:xfrm>
              <a:off x="2606674" y="835025"/>
              <a:ext cx="460375" cy="1731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" h="486">
                  <a:moveTo>
                    <a:pt x="129" y="239"/>
                  </a:moveTo>
                  <a:cubicBezTo>
                    <a:pt x="109" y="239"/>
                    <a:pt x="109" y="239"/>
                    <a:pt x="109" y="239"/>
                  </a:cubicBezTo>
                  <a:cubicBezTo>
                    <a:pt x="107" y="331"/>
                    <a:pt x="65" y="414"/>
                    <a:pt x="0" y="472"/>
                  </a:cubicBezTo>
                  <a:cubicBezTo>
                    <a:pt x="5" y="477"/>
                    <a:pt x="10" y="481"/>
                    <a:pt x="15" y="486"/>
                  </a:cubicBezTo>
                  <a:cubicBezTo>
                    <a:pt x="83" y="424"/>
                    <a:pt x="127" y="336"/>
                    <a:pt x="129" y="239"/>
                  </a:cubicBezTo>
                  <a:moveTo>
                    <a:pt x="40" y="0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79" y="77"/>
                    <a:pt x="107" y="145"/>
                    <a:pt x="109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6" y="135"/>
                    <a:pt x="93" y="59"/>
                    <a:pt x="40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2" name="Freeform 241"/>
            <p:cNvSpPr/>
            <p:nvPr/>
          </p:nvSpPr>
          <p:spPr>
            <a:xfrm>
              <a:off x="2511424" y="466725"/>
              <a:ext cx="92233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59" h="667">
                  <a:moveTo>
                    <a:pt x="257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254" y="0"/>
                    <a:pt x="250" y="0"/>
                    <a:pt x="247" y="0"/>
                  </a:cubicBezTo>
                  <a:cubicBezTo>
                    <a:pt x="247" y="323"/>
                    <a:pt x="247" y="323"/>
                    <a:pt x="247" y="323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36" y="323"/>
                    <a:pt x="136" y="323"/>
                    <a:pt x="136" y="323"/>
                  </a:cubicBezTo>
                  <a:cubicBezTo>
                    <a:pt x="6" y="323"/>
                    <a:pt x="6" y="323"/>
                    <a:pt x="6" y="323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36" y="342"/>
                    <a:pt x="136" y="342"/>
                    <a:pt x="136" y="342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247" y="342"/>
                    <a:pt x="247" y="342"/>
                    <a:pt x="247" y="342"/>
                  </a:cubicBezTo>
                  <a:cubicBezTo>
                    <a:pt x="247" y="667"/>
                    <a:pt x="247" y="667"/>
                    <a:pt x="247" y="667"/>
                  </a:cubicBezTo>
                  <a:cubicBezTo>
                    <a:pt x="250" y="667"/>
                    <a:pt x="254" y="667"/>
                    <a:pt x="257" y="667"/>
                  </a:cubicBezTo>
                  <a:cubicBezTo>
                    <a:pt x="257" y="667"/>
                    <a:pt x="257" y="667"/>
                    <a:pt x="257" y="667"/>
                  </a:cubicBezTo>
                  <a:cubicBezTo>
                    <a:pt x="257" y="667"/>
                    <a:pt x="258" y="667"/>
                    <a:pt x="259" y="667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58" y="0"/>
                    <a:pt x="257" y="0"/>
                    <a:pt x="257" y="0"/>
                  </a:cubicBezTo>
                  <a:cubicBezTo>
                    <a:pt x="257" y="0"/>
                    <a:pt x="257" y="0"/>
                    <a:pt x="257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3" name="Freeform 242"/>
            <p:cNvSpPr/>
            <p:nvPr/>
          </p:nvSpPr>
          <p:spPr>
            <a:xfrm>
              <a:off x="942974" y="0"/>
              <a:ext cx="1906587" cy="26924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35" h="755">
                  <a:moveTo>
                    <a:pt x="520" y="189"/>
                  </a:moveTo>
                  <a:cubicBezTo>
                    <a:pt x="384" y="670"/>
                    <a:pt x="384" y="670"/>
                    <a:pt x="384" y="670"/>
                  </a:cubicBezTo>
                  <a:cubicBezTo>
                    <a:pt x="369" y="724"/>
                    <a:pt x="313" y="755"/>
                    <a:pt x="259" y="740"/>
                  </a:cubicBezTo>
                  <a:cubicBezTo>
                    <a:pt x="85" y="691"/>
                    <a:pt x="85" y="691"/>
                    <a:pt x="85" y="691"/>
                  </a:cubicBezTo>
                  <a:cubicBezTo>
                    <a:pt x="32" y="676"/>
                    <a:pt x="0" y="620"/>
                    <a:pt x="15" y="566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66" y="31"/>
                    <a:pt x="222" y="0"/>
                    <a:pt x="276" y="15"/>
                  </a:cubicBezTo>
                  <a:cubicBezTo>
                    <a:pt x="450" y="64"/>
                    <a:pt x="450" y="64"/>
                    <a:pt x="450" y="64"/>
                  </a:cubicBezTo>
                  <a:cubicBezTo>
                    <a:pt x="504" y="79"/>
                    <a:pt x="535" y="136"/>
                    <a:pt x="520" y="189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4" name="Freeform 243"/>
            <p:cNvSpPr/>
            <p:nvPr/>
          </p:nvSpPr>
          <p:spPr>
            <a:xfrm>
              <a:off x="1125537" y="1819275"/>
              <a:ext cx="509587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4">
                  <a:moveTo>
                    <a:pt x="89" y="10"/>
                  </a:moveTo>
                  <a:cubicBezTo>
                    <a:pt x="123" y="19"/>
                    <a:pt x="143" y="55"/>
                    <a:pt x="134" y="89"/>
                  </a:cubicBezTo>
                  <a:cubicBezTo>
                    <a:pt x="124" y="124"/>
                    <a:pt x="88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5" name="Freeform 244"/>
            <p:cNvSpPr/>
            <p:nvPr/>
          </p:nvSpPr>
          <p:spPr>
            <a:xfrm>
              <a:off x="1701799" y="1982788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10"/>
                  </a:moveTo>
                  <a:cubicBezTo>
                    <a:pt x="124" y="19"/>
                    <a:pt x="143" y="55"/>
                    <a:pt x="134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6" name="Freeform 245"/>
            <p:cNvSpPr/>
            <p:nvPr/>
          </p:nvSpPr>
          <p:spPr>
            <a:xfrm>
              <a:off x="1277937" y="1281113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5"/>
                    <a:pt x="133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20"/>
                    <a:pt x="55" y="0"/>
                    <a:pt x="89" y="9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7" name="Freeform 246"/>
            <p:cNvSpPr/>
            <p:nvPr/>
          </p:nvSpPr>
          <p:spPr>
            <a:xfrm>
              <a:off x="1855787" y="1444625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4"/>
                    <a:pt x="134" y="89"/>
                  </a:cubicBezTo>
                  <a:cubicBezTo>
                    <a:pt x="124" y="123"/>
                    <a:pt x="88" y="143"/>
                    <a:pt x="54" y="133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19"/>
                    <a:pt x="55" y="0"/>
                    <a:pt x="89" y="9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8" name="Freeform 247"/>
            <p:cNvSpPr/>
            <p:nvPr/>
          </p:nvSpPr>
          <p:spPr>
            <a:xfrm>
              <a:off x="1428749" y="738188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20"/>
                    <a:pt x="144" y="55"/>
                    <a:pt x="134" y="90"/>
                  </a:cubicBezTo>
                  <a:cubicBezTo>
                    <a:pt x="124" y="124"/>
                    <a:pt x="89" y="144"/>
                    <a:pt x="55" y="134"/>
                  </a:cubicBezTo>
                  <a:cubicBezTo>
                    <a:pt x="20" y="125"/>
                    <a:pt x="0" y="89"/>
                    <a:pt x="10" y="55"/>
                  </a:cubicBezTo>
                  <a:cubicBezTo>
                    <a:pt x="20" y="20"/>
                    <a:pt x="55" y="0"/>
                    <a:pt x="90" y="10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9" name="Freeform 248"/>
            <p:cNvSpPr/>
            <p:nvPr/>
          </p:nvSpPr>
          <p:spPr>
            <a:xfrm>
              <a:off x="2005012" y="901700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5" y="124"/>
                    <a:pt x="89" y="144"/>
                    <a:pt x="55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20" y="20"/>
                    <a:pt x="55" y="0"/>
                    <a:pt x="90" y="10"/>
                  </a:cubicBez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0" name="Freeform 249"/>
            <p:cNvSpPr/>
            <p:nvPr/>
          </p:nvSpPr>
          <p:spPr>
            <a:xfrm>
              <a:off x="1581149" y="200025"/>
              <a:ext cx="512762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89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4"/>
                    <a:pt x="89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1" name="Freeform 250"/>
            <p:cNvSpPr/>
            <p:nvPr/>
          </p:nvSpPr>
          <p:spPr>
            <a:xfrm>
              <a:off x="2158999" y="363538"/>
              <a:ext cx="512762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3">
                  <a:moveTo>
                    <a:pt x="89" y="9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3"/>
                    <a:pt x="89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9"/>
                  </a:cubicBez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2" name="Freeform 251"/>
            <p:cNvSpPr>
              <a:spLocks noEditPoints="1"/>
            </p:cNvSpPr>
            <p:nvPr/>
          </p:nvSpPr>
          <p:spPr>
            <a:xfrm>
              <a:off x="1563687" y="39688"/>
              <a:ext cx="363537" cy="1174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02" h="33">
                  <a:moveTo>
                    <a:pt x="93" y="2"/>
                  </a:moveTo>
                  <a:cubicBezTo>
                    <a:pt x="96" y="2"/>
                    <a:pt x="99" y="3"/>
                    <a:pt x="102" y="4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99" y="3"/>
                    <a:pt x="96" y="2"/>
                    <a:pt x="93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75" y="0"/>
                  </a:moveTo>
                  <a:cubicBezTo>
                    <a:pt x="46" y="0"/>
                    <a:pt x="19" y="13"/>
                    <a:pt x="0" y="33"/>
                  </a:cubicBezTo>
                  <a:cubicBezTo>
                    <a:pt x="19" y="13"/>
                    <a:pt x="46" y="0"/>
                    <a:pt x="75" y="0"/>
                  </a:cubicBezTo>
                  <a:cubicBezTo>
                    <a:pt x="80" y="0"/>
                    <a:pt x="86" y="1"/>
                    <a:pt x="92" y="2"/>
                  </a:cubicBezTo>
                  <a:cubicBezTo>
                    <a:pt x="86" y="1"/>
                    <a:pt x="80" y="0"/>
                    <a:pt x="75" y="0"/>
                  </a:cubicBezTo>
                </a:path>
              </a:pathLst>
            </a:custGeom>
            <a:solidFill>
              <a:srgbClr val="FEA85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3" name="Freeform 252"/>
            <p:cNvSpPr>
              <a:spLocks noEditPoints="1"/>
            </p:cNvSpPr>
            <p:nvPr/>
          </p:nvSpPr>
          <p:spPr>
            <a:xfrm>
              <a:off x="1335087" y="39688"/>
              <a:ext cx="901700" cy="15906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3" h="446">
                  <a:moveTo>
                    <a:pt x="141" y="181"/>
                  </a:moveTo>
                  <a:cubicBezTo>
                    <a:pt x="135" y="181"/>
                    <a:pt x="129" y="180"/>
                    <a:pt x="123" y="179"/>
                  </a:cubicBezTo>
                  <a:cubicBezTo>
                    <a:pt x="89" y="169"/>
                    <a:pt x="69" y="134"/>
                    <a:pt x="79" y="99"/>
                  </a:cubicBezTo>
                  <a:cubicBezTo>
                    <a:pt x="87" y="71"/>
                    <a:pt x="113" y="52"/>
                    <a:pt x="141" y="52"/>
                  </a:cubicBezTo>
                  <a:cubicBezTo>
                    <a:pt x="147" y="52"/>
                    <a:pt x="152" y="53"/>
                    <a:pt x="158" y="55"/>
                  </a:cubicBezTo>
                  <a:cubicBezTo>
                    <a:pt x="193" y="64"/>
                    <a:pt x="213" y="100"/>
                    <a:pt x="203" y="134"/>
                  </a:cubicBezTo>
                  <a:cubicBezTo>
                    <a:pt x="195" y="163"/>
                    <a:pt x="169" y="181"/>
                    <a:pt x="141" y="181"/>
                  </a:cubicBezTo>
                  <a:moveTo>
                    <a:pt x="139" y="0"/>
                  </a:moveTo>
                  <a:cubicBezTo>
                    <a:pt x="110" y="0"/>
                    <a:pt x="83" y="13"/>
                    <a:pt x="64" y="33"/>
                  </a:cubicBezTo>
                  <a:cubicBezTo>
                    <a:pt x="53" y="45"/>
                    <a:pt x="46" y="58"/>
                    <a:pt x="41" y="74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34" y="276"/>
                    <a:pt x="34" y="276"/>
                    <a:pt x="34" y="276"/>
                  </a:cubicBezTo>
                  <a:cubicBezTo>
                    <a:pt x="33" y="268"/>
                    <a:pt x="34" y="259"/>
                    <a:pt x="36" y="251"/>
                  </a:cubicBezTo>
                  <a:cubicBezTo>
                    <a:pt x="44" y="222"/>
                    <a:pt x="70" y="204"/>
                    <a:pt x="98" y="204"/>
                  </a:cubicBezTo>
                  <a:cubicBezTo>
                    <a:pt x="104" y="204"/>
                    <a:pt x="110" y="204"/>
                    <a:pt x="116" y="206"/>
                  </a:cubicBezTo>
                  <a:cubicBezTo>
                    <a:pt x="150" y="216"/>
                    <a:pt x="170" y="251"/>
                    <a:pt x="160" y="286"/>
                  </a:cubicBezTo>
                  <a:cubicBezTo>
                    <a:pt x="152" y="314"/>
                    <a:pt x="126" y="333"/>
                    <a:pt x="98" y="333"/>
                  </a:cubicBezTo>
                  <a:cubicBezTo>
                    <a:pt x="92" y="333"/>
                    <a:pt x="86" y="332"/>
                    <a:pt x="81" y="330"/>
                  </a:cubicBezTo>
                  <a:cubicBezTo>
                    <a:pt x="73" y="328"/>
                    <a:pt x="66" y="325"/>
                    <a:pt x="60" y="321"/>
                  </a:cubicBezTo>
                  <a:cubicBezTo>
                    <a:pt x="85" y="362"/>
                    <a:pt x="85" y="362"/>
                    <a:pt x="85" y="362"/>
                  </a:cubicBezTo>
                  <a:cubicBezTo>
                    <a:pt x="107" y="374"/>
                    <a:pt x="120" y="397"/>
                    <a:pt x="120" y="421"/>
                  </a:cubicBezTo>
                  <a:cubicBezTo>
                    <a:pt x="135" y="446"/>
                    <a:pt x="135" y="446"/>
                    <a:pt x="135" y="446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3" y="3"/>
                    <a:pt x="160" y="2"/>
                    <a:pt x="157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0" y="1"/>
                    <a:pt x="144" y="0"/>
                    <a:pt x="139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4" name="Freeform 253"/>
            <p:cNvSpPr/>
            <p:nvPr/>
          </p:nvSpPr>
          <p:spPr>
            <a:xfrm>
              <a:off x="1638299" y="1330325"/>
              <a:ext cx="123825" cy="211138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35" h="59">
                  <a:moveTo>
                    <a:pt x="0" y="0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5" y="35"/>
                    <a:pt x="22" y="12"/>
                    <a:pt x="0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5" name="Freeform 254"/>
            <p:cNvSpPr/>
            <p:nvPr/>
          </p:nvSpPr>
          <p:spPr>
            <a:xfrm>
              <a:off x="1452562" y="766763"/>
              <a:ext cx="488950" cy="460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7" h="129">
                  <a:moveTo>
                    <a:pt x="65" y="0"/>
                  </a:moveTo>
                  <a:cubicBezTo>
                    <a:pt x="37" y="0"/>
                    <a:pt x="11" y="18"/>
                    <a:pt x="3" y="47"/>
                  </a:cubicBezTo>
                  <a:cubicBezTo>
                    <a:pt x="1" y="55"/>
                    <a:pt x="0" y="64"/>
                    <a:pt x="1" y="72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33" y="121"/>
                    <a:pt x="40" y="124"/>
                    <a:pt x="48" y="126"/>
                  </a:cubicBezTo>
                  <a:cubicBezTo>
                    <a:pt x="53" y="128"/>
                    <a:pt x="59" y="129"/>
                    <a:pt x="65" y="129"/>
                  </a:cubicBezTo>
                  <a:cubicBezTo>
                    <a:pt x="93" y="129"/>
                    <a:pt x="119" y="110"/>
                    <a:pt x="127" y="82"/>
                  </a:cubicBezTo>
                  <a:cubicBezTo>
                    <a:pt x="137" y="47"/>
                    <a:pt x="117" y="12"/>
                    <a:pt x="83" y="2"/>
                  </a:cubicBezTo>
                  <a:cubicBezTo>
                    <a:pt x="77" y="0"/>
                    <a:pt x="71" y="0"/>
                    <a:pt x="65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6" name="Freeform 255"/>
            <p:cNvSpPr/>
            <p:nvPr/>
          </p:nvSpPr>
          <p:spPr>
            <a:xfrm>
              <a:off x="1581149" y="225425"/>
              <a:ext cx="512762" cy="4587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4" h="129">
                  <a:moveTo>
                    <a:pt x="72" y="0"/>
                  </a:moveTo>
                  <a:cubicBezTo>
                    <a:pt x="44" y="0"/>
                    <a:pt x="18" y="19"/>
                    <a:pt x="10" y="47"/>
                  </a:cubicBezTo>
                  <a:cubicBezTo>
                    <a:pt x="0" y="82"/>
                    <a:pt x="20" y="117"/>
                    <a:pt x="54" y="127"/>
                  </a:cubicBezTo>
                  <a:cubicBezTo>
                    <a:pt x="60" y="128"/>
                    <a:pt x="66" y="129"/>
                    <a:pt x="72" y="129"/>
                  </a:cubicBezTo>
                  <a:cubicBezTo>
                    <a:pt x="100" y="129"/>
                    <a:pt x="126" y="111"/>
                    <a:pt x="134" y="82"/>
                  </a:cubicBezTo>
                  <a:cubicBezTo>
                    <a:pt x="144" y="48"/>
                    <a:pt x="124" y="12"/>
                    <a:pt x="89" y="3"/>
                  </a:cubicBezTo>
                  <a:cubicBezTo>
                    <a:pt x="83" y="1"/>
                    <a:pt x="78" y="0"/>
                    <a:pt x="72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7" name="Freeform 256"/>
            <p:cNvSpPr/>
            <p:nvPr/>
          </p:nvSpPr>
          <p:spPr>
            <a:xfrm>
              <a:off x="1036637" y="1233488"/>
              <a:ext cx="327025" cy="6524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92" h="183">
                  <a:moveTo>
                    <a:pt x="52" y="0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77" y="113"/>
                    <a:pt x="71" y="90"/>
                    <a:pt x="77" y="67"/>
                  </a:cubicBezTo>
                  <a:cubicBezTo>
                    <a:pt x="79" y="62"/>
                    <a:pt x="81" y="57"/>
                    <a:pt x="83" y="53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8" name="Freeform 257"/>
            <p:cNvSpPr/>
            <p:nvPr/>
          </p:nvSpPr>
          <p:spPr>
            <a:xfrm>
              <a:off x="1289049" y="1422400"/>
              <a:ext cx="171450" cy="2714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8" h="76">
                  <a:moveTo>
                    <a:pt x="12" y="0"/>
                  </a:moveTo>
                  <a:cubicBezTo>
                    <a:pt x="10" y="4"/>
                    <a:pt x="8" y="9"/>
                    <a:pt x="6" y="14"/>
                  </a:cubicBezTo>
                  <a:cubicBezTo>
                    <a:pt x="0" y="37"/>
                    <a:pt x="6" y="60"/>
                    <a:pt x="21" y="76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09" name="Freeform 258"/>
            <p:cNvSpPr/>
            <p:nvPr/>
          </p:nvSpPr>
          <p:spPr>
            <a:xfrm>
              <a:off x="1014412" y="1819275"/>
              <a:ext cx="747712" cy="73501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10" h="206">
                  <a:moveTo>
                    <a:pt x="210" y="0"/>
                  </a:moveTo>
                  <a:cubicBezTo>
                    <a:pt x="154" y="33"/>
                    <a:pt x="154" y="33"/>
                    <a:pt x="154" y="33"/>
                  </a:cubicBezTo>
                  <a:cubicBezTo>
                    <a:pt x="166" y="48"/>
                    <a:pt x="170" y="69"/>
                    <a:pt x="165" y="89"/>
                  </a:cubicBezTo>
                  <a:cubicBezTo>
                    <a:pt x="157" y="118"/>
                    <a:pt x="131" y="136"/>
                    <a:pt x="103" y="136"/>
                  </a:cubicBezTo>
                  <a:cubicBezTo>
                    <a:pt x="97" y="136"/>
                    <a:pt x="91" y="136"/>
                    <a:pt x="85" y="134"/>
                  </a:cubicBezTo>
                  <a:cubicBezTo>
                    <a:pt x="66" y="129"/>
                    <a:pt x="51" y="115"/>
                    <a:pt x="43" y="9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1" y="151"/>
                    <a:pt x="35" y="173"/>
                    <a:pt x="65" y="181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210" y="0"/>
                    <a:pt x="210" y="0"/>
                    <a:pt x="210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0" name="Freeform 259"/>
            <p:cNvSpPr/>
            <p:nvPr/>
          </p:nvSpPr>
          <p:spPr>
            <a:xfrm>
              <a:off x="1168399" y="1936750"/>
              <a:ext cx="452437" cy="3667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7" h="103">
                  <a:moveTo>
                    <a:pt x="111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8" y="82"/>
                    <a:pt x="23" y="96"/>
                    <a:pt x="42" y="101"/>
                  </a:cubicBezTo>
                  <a:cubicBezTo>
                    <a:pt x="48" y="103"/>
                    <a:pt x="54" y="103"/>
                    <a:pt x="60" y="103"/>
                  </a:cubicBezTo>
                  <a:cubicBezTo>
                    <a:pt x="88" y="103"/>
                    <a:pt x="114" y="85"/>
                    <a:pt x="122" y="56"/>
                  </a:cubicBezTo>
                  <a:cubicBezTo>
                    <a:pt x="127" y="36"/>
                    <a:pt x="123" y="15"/>
                    <a:pt x="111" y="0"/>
                  </a:cubicBezTo>
                </a:path>
              </a:pathLst>
            </a:custGeom>
            <a:solidFill>
              <a:srgbClr val="9953A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1" name="Freeform 260"/>
            <p:cNvSpPr>
              <a:spLocks noEditPoints="1"/>
            </p:cNvSpPr>
            <p:nvPr/>
          </p:nvSpPr>
          <p:spPr>
            <a:xfrm>
              <a:off x="0" y="203200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close/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2" name="Freeform 261"/>
            <p:cNvSpPr>
              <a:spLocks noEditPoints="1"/>
            </p:cNvSpPr>
            <p:nvPr/>
          </p:nvSpPr>
          <p:spPr>
            <a:xfrm>
              <a:off x="0" y="203200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3" name="Freeform 262"/>
            <p:cNvSpPr/>
            <p:nvPr/>
          </p:nvSpPr>
          <p:spPr>
            <a:xfrm>
              <a:off x="962024" y="203200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1A04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4" name="Freeform 263"/>
            <p:cNvSpPr/>
            <p:nvPr/>
          </p:nvSpPr>
          <p:spPr>
            <a:xfrm>
              <a:off x="962024" y="203200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5" name="Freeform 264"/>
            <p:cNvSpPr>
              <a:spLocks noEditPoints="1"/>
            </p:cNvSpPr>
            <p:nvPr/>
          </p:nvSpPr>
          <p:spPr>
            <a:xfrm>
              <a:off x="950912" y="228600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close/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6" name="Freeform 265"/>
            <p:cNvSpPr>
              <a:spLocks noEditPoints="1"/>
            </p:cNvSpPr>
            <p:nvPr/>
          </p:nvSpPr>
          <p:spPr>
            <a:xfrm>
              <a:off x="950912" y="228600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7" name="Freeform 266"/>
            <p:cNvSpPr/>
            <p:nvPr/>
          </p:nvSpPr>
          <p:spPr>
            <a:xfrm>
              <a:off x="904874" y="263525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8" name="Freeform 267"/>
            <p:cNvSpPr/>
            <p:nvPr/>
          </p:nvSpPr>
          <p:spPr>
            <a:xfrm>
              <a:off x="904874" y="263525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9" name="Freeform 268"/>
            <p:cNvSpPr/>
            <p:nvPr/>
          </p:nvSpPr>
          <p:spPr>
            <a:xfrm>
              <a:off x="0" y="203200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0" name="Freeform 269"/>
            <p:cNvSpPr/>
            <p:nvPr/>
          </p:nvSpPr>
          <p:spPr>
            <a:xfrm>
              <a:off x="0" y="203200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80" name="Group 53"/>
          <p:cNvGrpSpPr/>
          <p:nvPr/>
        </p:nvGrpSpPr>
        <p:grpSpPr>
          <a:xfrm>
            <a:off x="149225" y="5013325"/>
            <a:ext cx="1054100" cy="887413"/>
            <a:chExt cx="4148136" cy="5100638"/>
          </a:xfrm>
        </p:grpSpPr>
        <p:sp>
          <p:nvSpPr>
            <p:cNvPr id="3224" name="Freeform 5"/>
            <p:cNvSpPr>
              <a:spLocks noEditPoints="1"/>
            </p:cNvSpPr>
            <p:nvPr/>
          </p:nvSpPr>
          <p:spPr>
            <a:xfrm>
              <a:off x="31750" y="628650"/>
              <a:ext cx="1654175" cy="44719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2" h="1254">
                  <a:moveTo>
                    <a:pt x="77" y="6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10" y="25"/>
                    <a:pt x="0" y="45"/>
                    <a:pt x="5" y="63"/>
                  </a:cubicBezTo>
                  <a:cubicBezTo>
                    <a:pt x="343" y="1224"/>
                    <a:pt x="343" y="1224"/>
                    <a:pt x="343" y="1224"/>
                  </a:cubicBezTo>
                  <a:cubicBezTo>
                    <a:pt x="348" y="1243"/>
                    <a:pt x="368" y="1254"/>
                    <a:pt x="387" y="1249"/>
                  </a:cubicBezTo>
                  <a:cubicBezTo>
                    <a:pt x="434" y="1235"/>
                    <a:pt x="434" y="1235"/>
                    <a:pt x="434" y="1235"/>
                  </a:cubicBezTo>
                  <a:cubicBezTo>
                    <a:pt x="453" y="1229"/>
                    <a:pt x="464" y="1210"/>
                    <a:pt x="458" y="119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5" y="11"/>
                    <a:pt x="95" y="0"/>
                    <a:pt x="77" y="6"/>
                  </a:cubicBezTo>
                  <a:moveTo>
                    <a:pt x="72" y="79"/>
                  </a:moveTo>
                  <a:cubicBezTo>
                    <a:pt x="61" y="82"/>
                    <a:pt x="50" y="76"/>
                    <a:pt x="47" y="65"/>
                  </a:cubicBezTo>
                  <a:cubicBezTo>
                    <a:pt x="44" y="54"/>
                    <a:pt x="50" y="43"/>
                    <a:pt x="61" y="40"/>
                  </a:cubicBezTo>
                  <a:cubicBezTo>
                    <a:pt x="71" y="37"/>
                    <a:pt x="83" y="43"/>
                    <a:pt x="86" y="54"/>
                  </a:cubicBezTo>
                  <a:cubicBezTo>
                    <a:pt x="89" y="64"/>
                    <a:pt x="83" y="75"/>
                    <a:pt x="72" y="79"/>
                  </a:cubicBezTo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5" name="Freeform 6"/>
            <p:cNvSpPr>
              <a:spLocks noEditPoints="1"/>
            </p:cNvSpPr>
            <p:nvPr/>
          </p:nvSpPr>
          <p:spPr>
            <a:xfrm>
              <a:off x="46037" y="674688"/>
              <a:ext cx="1443037" cy="440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05" h="1236">
                  <a:moveTo>
                    <a:pt x="405" y="1229"/>
                  </a:move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moveTo>
                    <a:pt x="43" y="52"/>
                  </a:moveTo>
                  <a:cubicBezTo>
                    <a:pt x="46" y="61"/>
                    <a:pt x="54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55" y="28"/>
                  </a:moveTo>
                  <a:cubicBezTo>
                    <a:pt x="46" y="31"/>
                    <a:pt x="41" y="41"/>
                    <a:pt x="43" y="51"/>
                  </a:cubicBezTo>
                  <a:cubicBezTo>
                    <a:pt x="41" y="41"/>
                    <a:pt x="46" y="32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25"/>
                    <a:pt x="10" y="11"/>
                    <a:pt x="25" y="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2EDC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6" name="Freeform 7"/>
            <p:cNvSpPr>
              <a:spLocks noEditPoints="1"/>
            </p:cNvSpPr>
            <p:nvPr/>
          </p:nvSpPr>
          <p:spPr>
            <a:xfrm>
              <a:off x="46037" y="674688"/>
              <a:ext cx="1443037" cy="4411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5" h="1237">
                  <a:moveTo>
                    <a:pt x="373" y="1120"/>
                  </a:moveTo>
                  <a:cubicBezTo>
                    <a:pt x="312" y="1120"/>
                    <a:pt x="312" y="1120"/>
                    <a:pt x="312" y="1120"/>
                  </a:cubicBezTo>
                  <a:cubicBezTo>
                    <a:pt x="339" y="1211"/>
                    <a:pt x="339" y="1211"/>
                    <a:pt x="339" y="1211"/>
                  </a:cubicBezTo>
                  <a:cubicBezTo>
                    <a:pt x="343" y="1227"/>
                    <a:pt x="358" y="1237"/>
                    <a:pt x="373" y="1237"/>
                  </a:cubicBezTo>
                  <a:cubicBezTo>
                    <a:pt x="376" y="1237"/>
                    <a:pt x="379" y="1236"/>
                    <a:pt x="383" y="1236"/>
                  </a:cubicBez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cubicBezTo>
                    <a:pt x="373" y="1120"/>
                    <a:pt x="373" y="1120"/>
                    <a:pt x="373" y="1120"/>
                  </a:cubicBezTo>
                  <a:moveTo>
                    <a:pt x="201" y="529"/>
                  </a:moveTo>
                  <a:cubicBezTo>
                    <a:pt x="175" y="649"/>
                    <a:pt x="175" y="649"/>
                    <a:pt x="175" y="649"/>
                  </a:cubicBezTo>
                  <a:cubicBezTo>
                    <a:pt x="242" y="877"/>
                    <a:pt x="242" y="877"/>
                    <a:pt x="242" y="87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201" y="529"/>
                    <a:pt x="201" y="529"/>
                    <a:pt x="201" y="529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44"/>
                    <a:pt x="0" y="47"/>
                    <a:pt x="1" y="50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8" y="125"/>
                    <a:pt x="31" y="135"/>
                    <a:pt x="30" y="145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14" y="439"/>
                    <a:pt x="114" y="439"/>
                    <a:pt x="114" y="439"/>
                  </a:cubicBezTo>
                  <a:cubicBezTo>
                    <a:pt x="161" y="449"/>
                    <a:pt x="161" y="449"/>
                    <a:pt x="161" y="449"/>
                  </a:cubicBezTo>
                  <a:cubicBezTo>
                    <a:pt x="168" y="451"/>
                    <a:pt x="174" y="454"/>
                    <a:pt x="180" y="45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1" y="41"/>
                    <a:pt x="46" y="31"/>
                    <a:pt x="55" y="2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7" name="Freeform 8"/>
            <p:cNvSpPr/>
            <p:nvPr/>
          </p:nvSpPr>
          <p:spPr>
            <a:xfrm>
              <a:off x="909637" y="903288"/>
              <a:ext cx="2706687" cy="37655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60" h="1056">
                  <a:moveTo>
                    <a:pt x="760" y="1056"/>
                  </a:moveTo>
                  <a:cubicBezTo>
                    <a:pt x="0" y="1056"/>
                    <a:pt x="0" y="1056"/>
                    <a:pt x="0" y="1056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606" y="0"/>
                    <a:pt x="760" y="154"/>
                    <a:pt x="760" y="343"/>
                  </a:cubicBezTo>
                  <a:cubicBezTo>
                    <a:pt x="760" y="1056"/>
                    <a:pt x="760" y="1056"/>
                    <a:pt x="760" y="1056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8" name="Freeform 9"/>
            <p:cNvSpPr/>
            <p:nvPr/>
          </p:nvSpPr>
          <p:spPr>
            <a:xfrm>
              <a:off x="1076325" y="974725"/>
              <a:ext cx="2341562" cy="3379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57" h="944">
                  <a:moveTo>
                    <a:pt x="657" y="948"/>
                  </a:moveTo>
                  <a:cubicBezTo>
                    <a:pt x="0" y="948"/>
                    <a:pt x="0" y="948"/>
                    <a:pt x="0" y="948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135"/>
                    <a:pt x="135" y="0"/>
                    <a:pt x="302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522" y="0"/>
                    <a:pt x="657" y="135"/>
                    <a:pt x="657" y="302"/>
                  </a:cubicBezTo>
                  <a:cubicBezTo>
                    <a:pt x="657" y="948"/>
                    <a:pt x="657" y="948"/>
                    <a:pt x="657" y="948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9" name="Freeform 10"/>
            <p:cNvSpPr/>
            <p:nvPr/>
          </p:nvSpPr>
          <p:spPr>
            <a:xfrm>
              <a:off x="692150" y="0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  <a:close/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0" name="Freeform 11"/>
            <p:cNvSpPr/>
            <p:nvPr/>
          </p:nvSpPr>
          <p:spPr>
            <a:xfrm>
              <a:off x="692150" y="0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1" name="Freeform 12"/>
            <p:cNvSpPr/>
            <p:nvPr/>
          </p:nvSpPr>
          <p:spPr>
            <a:xfrm>
              <a:off x="692150" y="414338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2" name="Freeform 13"/>
            <p:cNvSpPr/>
            <p:nvPr/>
          </p:nvSpPr>
          <p:spPr>
            <a:xfrm>
              <a:off x="692150" y="414338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3" name="Freeform 14"/>
            <p:cNvSpPr/>
            <p:nvPr/>
          </p:nvSpPr>
          <p:spPr>
            <a:xfrm>
              <a:off x="1027112" y="222250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4" name="Freeform 15"/>
            <p:cNvSpPr/>
            <p:nvPr/>
          </p:nvSpPr>
          <p:spPr>
            <a:xfrm>
              <a:off x="1027112" y="222250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5" name="Freeform 16"/>
            <p:cNvSpPr/>
            <p:nvPr/>
          </p:nvSpPr>
          <p:spPr>
            <a:xfrm>
              <a:off x="1233487" y="889000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6" name="Freeform 17"/>
            <p:cNvSpPr/>
            <p:nvPr/>
          </p:nvSpPr>
          <p:spPr>
            <a:xfrm>
              <a:off x="1233487" y="889000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7" name="Freeform 18"/>
            <p:cNvSpPr/>
            <p:nvPr/>
          </p:nvSpPr>
          <p:spPr>
            <a:xfrm>
              <a:off x="1290637" y="1074738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8" name="Freeform 19"/>
            <p:cNvSpPr/>
            <p:nvPr/>
          </p:nvSpPr>
          <p:spPr>
            <a:xfrm>
              <a:off x="1290637" y="1074738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39" name="Freeform 20"/>
            <p:cNvSpPr/>
            <p:nvPr/>
          </p:nvSpPr>
          <p:spPr>
            <a:xfrm>
              <a:off x="1347787" y="1263650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0" name="Freeform 21"/>
            <p:cNvSpPr/>
            <p:nvPr/>
          </p:nvSpPr>
          <p:spPr>
            <a:xfrm>
              <a:off x="1347787" y="1263650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1" name="Freeform 22"/>
            <p:cNvSpPr/>
            <p:nvPr/>
          </p:nvSpPr>
          <p:spPr>
            <a:xfrm>
              <a:off x="1404937" y="1447800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2" name="Freeform 23"/>
            <p:cNvSpPr/>
            <p:nvPr/>
          </p:nvSpPr>
          <p:spPr>
            <a:xfrm>
              <a:off x="1404937" y="1447800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3" name="Freeform 24"/>
            <p:cNvSpPr/>
            <p:nvPr/>
          </p:nvSpPr>
          <p:spPr>
            <a:xfrm>
              <a:off x="1465262" y="1633538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4" name="Freeform 25"/>
            <p:cNvSpPr/>
            <p:nvPr/>
          </p:nvSpPr>
          <p:spPr>
            <a:xfrm>
              <a:off x="1465262" y="1633538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5" name="Freeform 26"/>
            <p:cNvSpPr>
              <a:spLocks noEditPoints="1"/>
            </p:cNvSpPr>
            <p:nvPr/>
          </p:nvSpPr>
          <p:spPr>
            <a:xfrm>
              <a:off x="1471612" y="0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close/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FE6D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6" name="Freeform 27"/>
            <p:cNvSpPr>
              <a:spLocks noEditPoints="1"/>
            </p:cNvSpPr>
            <p:nvPr/>
          </p:nvSpPr>
          <p:spPr>
            <a:xfrm>
              <a:off x="1471612" y="0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7" name="Freeform 28"/>
            <p:cNvSpPr/>
            <p:nvPr/>
          </p:nvSpPr>
          <p:spPr>
            <a:xfrm>
              <a:off x="1528762" y="222250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8" name="Freeform 29"/>
            <p:cNvSpPr/>
            <p:nvPr/>
          </p:nvSpPr>
          <p:spPr>
            <a:xfrm>
              <a:off x="1528762" y="222250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9" name="Freeform 30"/>
            <p:cNvSpPr/>
            <p:nvPr/>
          </p:nvSpPr>
          <p:spPr>
            <a:xfrm>
              <a:off x="1735137" y="1055688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0" name="Freeform 31"/>
            <p:cNvSpPr/>
            <p:nvPr/>
          </p:nvSpPr>
          <p:spPr>
            <a:xfrm>
              <a:off x="1735137" y="1055688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1" name="Freeform 32"/>
            <p:cNvSpPr/>
            <p:nvPr/>
          </p:nvSpPr>
          <p:spPr>
            <a:xfrm>
              <a:off x="1571625" y="293688"/>
              <a:ext cx="1852612" cy="2249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20" h="631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20" y="91"/>
                    <a:pt x="517" y="108"/>
                  </a:cubicBezTo>
                  <a:cubicBezTo>
                    <a:pt x="425" y="603"/>
                    <a:pt x="425" y="603"/>
                    <a:pt x="425" y="603"/>
                  </a:cubicBezTo>
                  <a:cubicBezTo>
                    <a:pt x="422" y="620"/>
                    <a:pt x="405" y="631"/>
                    <a:pt x="388" y="6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2" name="Freeform 33"/>
            <p:cNvSpPr/>
            <p:nvPr/>
          </p:nvSpPr>
          <p:spPr>
            <a:xfrm>
              <a:off x="1554162" y="288925"/>
              <a:ext cx="1849437" cy="22542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19" h="632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19" y="92"/>
                    <a:pt x="516" y="109"/>
                  </a:cubicBezTo>
                  <a:cubicBezTo>
                    <a:pt x="424" y="603"/>
                    <a:pt x="424" y="603"/>
                    <a:pt x="424" y="603"/>
                  </a:cubicBezTo>
                  <a:cubicBezTo>
                    <a:pt x="421" y="620"/>
                    <a:pt x="405" y="632"/>
                    <a:pt x="388" y="628"/>
                  </a:cubicBezTo>
                </a:path>
              </a:pathLst>
            </a:custGeom>
            <a:solidFill>
              <a:srgbClr val="35D5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3" name="Freeform 34"/>
            <p:cNvSpPr/>
            <p:nvPr/>
          </p:nvSpPr>
          <p:spPr>
            <a:xfrm>
              <a:off x="1946275" y="38576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4" name="Freeform 35"/>
            <p:cNvSpPr/>
            <p:nvPr/>
          </p:nvSpPr>
          <p:spPr>
            <a:xfrm>
              <a:off x="1828800" y="377825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5" name="Freeform 36"/>
            <p:cNvSpPr/>
            <p:nvPr/>
          </p:nvSpPr>
          <p:spPr>
            <a:xfrm>
              <a:off x="1920875" y="520700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6" name="Freeform 37"/>
            <p:cNvSpPr/>
            <p:nvPr/>
          </p:nvSpPr>
          <p:spPr>
            <a:xfrm>
              <a:off x="1803400" y="511175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7" name="Freeform 38"/>
            <p:cNvSpPr/>
            <p:nvPr/>
          </p:nvSpPr>
          <p:spPr>
            <a:xfrm>
              <a:off x="1895475" y="652463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8" name="Freeform 39"/>
            <p:cNvSpPr/>
            <p:nvPr/>
          </p:nvSpPr>
          <p:spPr>
            <a:xfrm>
              <a:off x="1778000" y="646113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9" name="Freeform 40"/>
            <p:cNvSpPr/>
            <p:nvPr/>
          </p:nvSpPr>
          <p:spPr>
            <a:xfrm>
              <a:off x="1871662" y="788988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0" name="Freeform 41"/>
            <p:cNvSpPr/>
            <p:nvPr/>
          </p:nvSpPr>
          <p:spPr>
            <a:xfrm>
              <a:off x="1752600" y="781050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2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1" name="Freeform 42"/>
            <p:cNvSpPr/>
            <p:nvPr/>
          </p:nvSpPr>
          <p:spPr>
            <a:xfrm>
              <a:off x="1846262" y="92392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2" name="Freeform 43"/>
            <p:cNvSpPr/>
            <p:nvPr/>
          </p:nvSpPr>
          <p:spPr>
            <a:xfrm>
              <a:off x="1728787" y="917575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3" name="Freeform 44"/>
            <p:cNvSpPr/>
            <p:nvPr/>
          </p:nvSpPr>
          <p:spPr>
            <a:xfrm>
              <a:off x="1820862" y="1060450"/>
              <a:ext cx="71437" cy="69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0"/>
                  </a:cubicBezTo>
                  <a:cubicBezTo>
                    <a:pt x="17" y="1"/>
                    <a:pt x="20" y="6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4" name="Freeform 45"/>
            <p:cNvSpPr/>
            <p:nvPr/>
          </p:nvSpPr>
          <p:spPr>
            <a:xfrm>
              <a:off x="1703387" y="1049338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5" name="Freeform 46"/>
            <p:cNvSpPr/>
            <p:nvPr/>
          </p:nvSpPr>
          <p:spPr>
            <a:xfrm>
              <a:off x="1795462" y="119221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6" name="Freeform 47"/>
            <p:cNvSpPr/>
            <p:nvPr/>
          </p:nvSpPr>
          <p:spPr>
            <a:xfrm>
              <a:off x="1677987" y="1184275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7" name="Freeform 48"/>
            <p:cNvSpPr/>
            <p:nvPr/>
          </p:nvSpPr>
          <p:spPr>
            <a:xfrm>
              <a:off x="1771650" y="132715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8" name="Freeform 49"/>
            <p:cNvSpPr/>
            <p:nvPr/>
          </p:nvSpPr>
          <p:spPr>
            <a:xfrm>
              <a:off x="1654175" y="1320800"/>
              <a:ext cx="163512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9" name="Freeform 50"/>
            <p:cNvSpPr/>
            <p:nvPr/>
          </p:nvSpPr>
          <p:spPr>
            <a:xfrm>
              <a:off x="1746250" y="1462088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0" name="Freeform 51"/>
            <p:cNvSpPr/>
            <p:nvPr/>
          </p:nvSpPr>
          <p:spPr>
            <a:xfrm>
              <a:off x="1628775" y="1455738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1" name="Freeform 52"/>
            <p:cNvSpPr/>
            <p:nvPr/>
          </p:nvSpPr>
          <p:spPr>
            <a:xfrm>
              <a:off x="1720850" y="159543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3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3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2" name="Freeform 53"/>
            <p:cNvSpPr/>
            <p:nvPr/>
          </p:nvSpPr>
          <p:spPr>
            <a:xfrm>
              <a:off x="1603375" y="1587500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3" name="Freeform 54"/>
            <p:cNvSpPr/>
            <p:nvPr/>
          </p:nvSpPr>
          <p:spPr>
            <a:xfrm>
              <a:off x="1697037" y="1730375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4" name="Freeform 55"/>
            <p:cNvSpPr/>
            <p:nvPr/>
          </p:nvSpPr>
          <p:spPr>
            <a:xfrm>
              <a:off x="1577975" y="1722438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5" name="Freeform 56"/>
            <p:cNvSpPr/>
            <p:nvPr/>
          </p:nvSpPr>
          <p:spPr>
            <a:xfrm>
              <a:off x="1671637" y="186531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6" name="Freeform 57"/>
            <p:cNvSpPr/>
            <p:nvPr/>
          </p:nvSpPr>
          <p:spPr>
            <a:xfrm>
              <a:off x="1554162" y="1858963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7" name="Freeform 58"/>
            <p:cNvSpPr/>
            <p:nvPr/>
          </p:nvSpPr>
          <p:spPr>
            <a:xfrm>
              <a:off x="1646237" y="2001838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8" name="Freeform 59"/>
            <p:cNvSpPr/>
            <p:nvPr/>
          </p:nvSpPr>
          <p:spPr>
            <a:xfrm>
              <a:off x="1528762" y="1990725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9" name="Freeform 60"/>
            <p:cNvSpPr/>
            <p:nvPr/>
          </p:nvSpPr>
          <p:spPr>
            <a:xfrm>
              <a:off x="1620837" y="213360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0" name="Freeform 61"/>
            <p:cNvSpPr/>
            <p:nvPr/>
          </p:nvSpPr>
          <p:spPr>
            <a:xfrm>
              <a:off x="1503362" y="2125663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1" name="Freeform 62"/>
            <p:cNvSpPr/>
            <p:nvPr/>
          </p:nvSpPr>
          <p:spPr>
            <a:xfrm>
              <a:off x="2298700" y="428625"/>
              <a:ext cx="1104900" cy="211455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0" h="593">
                  <a:moveTo>
                    <a:pt x="282" y="33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179" y="589"/>
                    <a:pt x="179" y="589"/>
                    <a:pt x="179" y="589"/>
                  </a:cubicBezTo>
                  <a:cubicBezTo>
                    <a:pt x="196" y="593"/>
                    <a:pt x="212" y="581"/>
                    <a:pt x="215" y="564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10" y="53"/>
                    <a:pt x="299" y="36"/>
                    <a:pt x="282" y="33"/>
                  </a:cubicBezTo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2" name="Freeform 63"/>
            <p:cNvSpPr/>
            <p:nvPr/>
          </p:nvSpPr>
          <p:spPr>
            <a:xfrm>
              <a:off x="2601912" y="723900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3" name="Freeform 64"/>
            <p:cNvSpPr/>
            <p:nvPr/>
          </p:nvSpPr>
          <p:spPr>
            <a:xfrm>
              <a:off x="2601912" y="723900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4" name="Freeform 65"/>
            <p:cNvSpPr/>
            <p:nvPr/>
          </p:nvSpPr>
          <p:spPr>
            <a:xfrm>
              <a:off x="2519362" y="920750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5" name="Freeform 66"/>
            <p:cNvSpPr/>
            <p:nvPr/>
          </p:nvSpPr>
          <p:spPr>
            <a:xfrm>
              <a:off x="2519362" y="920750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6" name="Freeform 67"/>
            <p:cNvSpPr/>
            <p:nvPr/>
          </p:nvSpPr>
          <p:spPr>
            <a:xfrm>
              <a:off x="2700337" y="723900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7" name="Freeform 68"/>
            <p:cNvSpPr/>
            <p:nvPr/>
          </p:nvSpPr>
          <p:spPr>
            <a:xfrm>
              <a:off x="2700337" y="723900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8" name="Freeform 69"/>
            <p:cNvSpPr/>
            <p:nvPr/>
          </p:nvSpPr>
          <p:spPr>
            <a:xfrm>
              <a:off x="2616199" y="723900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9" name="Freeform 70"/>
            <p:cNvSpPr/>
            <p:nvPr/>
          </p:nvSpPr>
          <p:spPr>
            <a:xfrm>
              <a:off x="2616199" y="723900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0" name="Freeform 71"/>
            <p:cNvSpPr/>
            <p:nvPr/>
          </p:nvSpPr>
          <p:spPr>
            <a:xfrm>
              <a:off x="2582862" y="920750"/>
              <a:ext cx="142875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" h="91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1" y="86"/>
                    <a:pt x="21" y="88"/>
                    <a:pt x="31" y="91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1" name="Freeform 72"/>
            <p:cNvSpPr/>
            <p:nvPr/>
          </p:nvSpPr>
          <p:spPr>
            <a:xfrm>
              <a:off x="2700337" y="723900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2" name="Freeform 73"/>
            <p:cNvSpPr/>
            <p:nvPr/>
          </p:nvSpPr>
          <p:spPr>
            <a:xfrm>
              <a:off x="2700337" y="723900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3" name="Freeform 74"/>
            <p:cNvSpPr/>
            <p:nvPr/>
          </p:nvSpPr>
          <p:spPr>
            <a:xfrm>
              <a:off x="2928937" y="895350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4" name="Freeform 75"/>
            <p:cNvSpPr/>
            <p:nvPr/>
          </p:nvSpPr>
          <p:spPr>
            <a:xfrm>
              <a:off x="2928937" y="895350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5" name="Freeform 76"/>
            <p:cNvSpPr/>
            <p:nvPr/>
          </p:nvSpPr>
          <p:spPr>
            <a:xfrm>
              <a:off x="2682874" y="1060450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6" name="Freeform 77"/>
            <p:cNvSpPr/>
            <p:nvPr/>
          </p:nvSpPr>
          <p:spPr>
            <a:xfrm>
              <a:off x="2682874" y="1060450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7" name="Freeform 78"/>
            <p:cNvSpPr/>
            <p:nvPr/>
          </p:nvSpPr>
          <p:spPr>
            <a:xfrm>
              <a:off x="3078162" y="89535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8" name="Freeform 79"/>
            <p:cNvSpPr/>
            <p:nvPr/>
          </p:nvSpPr>
          <p:spPr>
            <a:xfrm>
              <a:off x="3078162" y="89535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9" name="Freeform 80"/>
            <p:cNvSpPr/>
            <p:nvPr/>
          </p:nvSpPr>
          <p:spPr>
            <a:xfrm>
              <a:off x="2882899" y="895350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0" name="Freeform 81"/>
            <p:cNvSpPr/>
            <p:nvPr/>
          </p:nvSpPr>
          <p:spPr>
            <a:xfrm>
              <a:off x="2882899" y="895350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1" name="Freeform 82"/>
            <p:cNvSpPr>
              <a:spLocks noEditPoints="1"/>
            </p:cNvSpPr>
            <p:nvPr/>
          </p:nvSpPr>
          <p:spPr>
            <a:xfrm>
              <a:off x="2928937" y="949325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close/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2" name="Freeform 83"/>
            <p:cNvSpPr>
              <a:spLocks noEditPoints="1"/>
            </p:cNvSpPr>
            <p:nvPr/>
          </p:nvSpPr>
          <p:spPr>
            <a:xfrm>
              <a:off x="2928937" y="949325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3" name="Freeform 84"/>
            <p:cNvSpPr/>
            <p:nvPr/>
          </p:nvSpPr>
          <p:spPr>
            <a:xfrm>
              <a:off x="2882899" y="1060450"/>
              <a:ext cx="188912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2" h="91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9"/>
                    <a:pt x="19" y="85"/>
                    <a:pt x="27" y="91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4" name="Freeform 85"/>
            <p:cNvSpPr/>
            <p:nvPr/>
          </p:nvSpPr>
          <p:spPr>
            <a:xfrm>
              <a:off x="3078162" y="895350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5" name="Freeform 86"/>
            <p:cNvSpPr/>
            <p:nvPr/>
          </p:nvSpPr>
          <p:spPr>
            <a:xfrm>
              <a:off x="3078162" y="895350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6" name="Freeform 87"/>
            <p:cNvSpPr/>
            <p:nvPr/>
          </p:nvSpPr>
          <p:spPr>
            <a:xfrm>
              <a:off x="1058862" y="1201738"/>
              <a:ext cx="2379662" cy="315277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68" h="884">
                  <a:moveTo>
                    <a:pt x="668" y="884"/>
                  </a:moveTo>
                  <a:cubicBezTo>
                    <a:pt x="0" y="884"/>
                    <a:pt x="0" y="884"/>
                    <a:pt x="0" y="88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131"/>
                    <a:pt x="131" y="0"/>
                    <a:pt x="294" y="0"/>
                  </a:cubicBezTo>
                  <a:cubicBezTo>
                    <a:pt x="374" y="0"/>
                    <a:pt x="374" y="0"/>
                    <a:pt x="374" y="0"/>
                  </a:cubicBezTo>
                  <a:cubicBezTo>
                    <a:pt x="536" y="0"/>
                    <a:pt x="668" y="131"/>
                    <a:pt x="668" y="294"/>
                  </a:cubicBezTo>
                  <a:cubicBezTo>
                    <a:pt x="668" y="884"/>
                    <a:pt x="668" y="884"/>
                    <a:pt x="668" y="884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7" name="Freeform 88"/>
            <p:cNvSpPr/>
            <p:nvPr/>
          </p:nvSpPr>
          <p:spPr>
            <a:xfrm>
              <a:off x="1365250" y="2714625"/>
              <a:ext cx="1763712" cy="9763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5" h="274">
                  <a:moveTo>
                    <a:pt x="40" y="274"/>
                  </a:moveTo>
                  <a:cubicBezTo>
                    <a:pt x="18" y="274"/>
                    <a:pt x="0" y="256"/>
                    <a:pt x="0" y="23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425" y="0"/>
                    <a:pt x="495" y="70"/>
                    <a:pt x="495" y="156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5" y="256"/>
                    <a:pt x="477" y="274"/>
                    <a:pt x="456" y="274"/>
                  </a:cubicBezTo>
                  <a:cubicBezTo>
                    <a:pt x="40" y="274"/>
                    <a:pt x="40" y="274"/>
                    <a:pt x="40" y="274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8" name="Freeform 89"/>
            <p:cNvSpPr/>
            <p:nvPr/>
          </p:nvSpPr>
          <p:spPr>
            <a:xfrm>
              <a:off x="2690812" y="2379663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9" name="Freeform 90"/>
            <p:cNvSpPr/>
            <p:nvPr/>
          </p:nvSpPr>
          <p:spPr>
            <a:xfrm>
              <a:off x="2690812" y="2379663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0" name="Freeform 91"/>
            <p:cNvSpPr/>
            <p:nvPr/>
          </p:nvSpPr>
          <p:spPr>
            <a:xfrm>
              <a:off x="2536825" y="2560638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1" name="Freeform 92"/>
            <p:cNvSpPr/>
            <p:nvPr/>
          </p:nvSpPr>
          <p:spPr>
            <a:xfrm>
              <a:off x="2536825" y="2560638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2" name="Freeform 93"/>
            <p:cNvSpPr/>
            <p:nvPr/>
          </p:nvSpPr>
          <p:spPr>
            <a:xfrm>
              <a:off x="2811462" y="237966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3" name="Freeform 94"/>
            <p:cNvSpPr/>
            <p:nvPr/>
          </p:nvSpPr>
          <p:spPr>
            <a:xfrm>
              <a:off x="2811462" y="237966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4" name="Freeform 95"/>
            <p:cNvSpPr/>
            <p:nvPr/>
          </p:nvSpPr>
          <p:spPr>
            <a:xfrm>
              <a:off x="2711449" y="2379663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5" name="Freeform 96"/>
            <p:cNvSpPr/>
            <p:nvPr/>
          </p:nvSpPr>
          <p:spPr>
            <a:xfrm>
              <a:off x="2711449" y="2379663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6" name="Freeform 97"/>
            <p:cNvSpPr/>
            <p:nvPr/>
          </p:nvSpPr>
          <p:spPr>
            <a:xfrm>
              <a:off x="2711449" y="2379663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7" name="Freeform 98"/>
            <p:cNvSpPr/>
            <p:nvPr/>
          </p:nvSpPr>
          <p:spPr>
            <a:xfrm>
              <a:off x="2711449" y="2379663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8" name="Freeform 99"/>
            <p:cNvSpPr/>
            <p:nvPr/>
          </p:nvSpPr>
          <p:spPr>
            <a:xfrm>
              <a:off x="2633662" y="2560638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9" name="Freeform 100"/>
            <p:cNvSpPr/>
            <p:nvPr/>
          </p:nvSpPr>
          <p:spPr>
            <a:xfrm>
              <a:off x="2633662" y="2560638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0" name="Freeform 101"/>
            <p:cNvSpPr/>
            <p:nvPr/>
          </p:nvSpPr>
          <p:spPr>
            <a:xfrm>
              <a:off x="2811462" y="2379663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1" name="Freeform 102"/>
            <p:cNvSpPr/>
            <p:nvPr/>
          </p:nvSpPr>
          <p:spPr>
            <a:xfrm>
              <a:off x="2811462" y="2379663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2" name="Freeform 103"/>
            <p:cNvSpPr/>
            <p:nvPr/>
          </p:nvSpPr>
          <p:spPr>
            <a:xfrm>
              <a:off x="1600200" y="1624013"/>
              <a:ext cx="1296987" cy="59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64" h="168">
                  <a:moveTo>
                    <a:pt x="316" y="168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21" y="168"/>
                    <a:pt x="0" y="147"/>
                    <a:pt x="0" y="12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42" y="0"/>
                    <a:pt x="364" y="22"/>
                    <a:pt x="364" y="48"/>
                  </a:cubicBezTo>
                  <a:cubicBezTo>
                    <a:pt x="364" y="120"/>
                    <a:pt x="364" y="120"/>
                    <a:pt x="364" y="120"/>
                  </a:cubicBezTo>
                  <a:cubicBezTo>
                    <a:pt x="364" y="147"/>
                    <a:pt x="342" y="168"/>
                    <a:pt x="316" y="168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3" name="Rectangle 104"/>
            <p:cNvSpPr/>
            <p:nvPr/>
          </p:nvSpPr>
          <p:spPr>
            <a:xfrm>
              <a:off x="1600200" y="1836738"/>
              <a:ext cx="1296987" cy="53975"/>
            </a:xfrm>
            <a:prstGeom prst="rect">
              <a:avLst/>
            </a:prstGeom>
            <a:solidFill>
              <a:srgbClr val="842A4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324" name="Rectangle 105"/>
            <p:cNvSpPr/>
            <p:nvPr/>
          </p:nvSpPr>
          <p:spPr>
            <a:xfrm>
              <a:off x="1600200" y="1836738"/>
              <a:ext cx="1296987" cy="5397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325" name="Freeform 106"/>
            <p:cNvSpPr>
              <a:spLocks noEditPoints="1"/>
            </p:cNvSpPr>
            <p:nvPr/>
          </p:nvSpPr>
          <p:spPr>
            <a:xfrm>
              <a:off x="1565275" y="1841500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9"/>
                    <a:pt x="7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7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0" y="55"/>
                    <a:pt x="7" y="52"/>
                    <a:pt x="7" y="48"/>
                  </a:cubicBezTo>
                  <a:cubicBezTo>
                    <a:pt x="7" y="43"/>
                    <a:pt x="10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6" name="Freeform 107"/>
            <p:cNvSpPr/>
            <p:nvPr/>
          </p:nvSpPr>
          <p:spPr>
            <a:xfrm>
              <a:off x="2347912" y="2254250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7" name="Freeform 108"/>
            <p:cNvSpPr/>
            <p:nvPr/>
          </p:nvSpPr>
          <p:spPr>
            <a:xfrm>
              <a:off x="2347912" y="2254250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8" name="Freeform 109"/>
            <p:cNvSpPr/>
            <p:nvPr/>
          </p:nvSpPr>
          <p:spPr>
            <a:xfrm>
              <a:off x="2347912" y="2457450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29" name="Freeform 110"/>
            <p:cNvSpPr/>
            <p:nvPr/>
          </p:nvSpPr>
          <p:spPr>
            <a:xfrm>
              <a:off x="2347912" y="2457450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0" name="Freeform 111"/>
            <p:cNvSpPr/>
            <p:nvPr/>
          </p:nvSpPr>
          <p:spPr>
            <a:xfrm>
              <a:off x="2419350" y="2254250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1" name="Freeform 112"/>
            <p:cNvSpPr/>
            <p:nvPr/>
          </p:nvSpPr>
          <p:spPr>
            <a:xfrm>
              <a:off x="2419350" y="2254250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2" name="Freeform 113"/>
            <p:cNvSpPr/>
            <p:nvPr/>
          </p:nvSpPr>
          <p:spPr>
            <a:xfrm>
              <a:off x="2347912" y="2322513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3" name="Freeform 114"/>
            <p:cNvSpPr/>
            <p:nvPr/>
          </p:nvSpPr>
          <p:spPr>
            <a:xfrm>
              <a:off x="2347912" y="2322513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4" name="Freeform 115"/>
            <p:cNvSpPr/>
            <p:nvPr/>
          </p:nvSpPr>
          <p:spPr>
            <a:xfrm>
              <a:off x="2347912" y="2460625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5" name="Freeform 116"/>
            <p:cNvSpPr/>
            <p:nvPr/>
          </p:nvSpPr>
          <p:spPr>
            <a:xfrm>
              <a:off x="2347912" y="2460625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6" name="Freeform 117"/>
            <p:cNvSpPr/>
            <p:nvPr/>
          </p:nvSpPr>
          <p:spPr>
            <a:xfrm>
              <a:off x="2419350" y="2254250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7" name="Freeform 118"/>
            <p:cNvSpPr/>
            <p:nvPr/>
          </p:nvSpPr>
          <p:spPr>
            <a:xfrm>
              <a:off x="2419350" y="2254250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8" name="Freeform 119"/>
            <p:cNvSpPr/>
            <p:nvPr/>
          </p:nvSpPr>
          <p:spPr>
            <a:xfrm>
              <a:off x="1365250" y="2995613"/>
              <a:ext cx="1763712" cy="6953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95" h="195">
                  <a:moveTo>
                    <a:pt x="20" y="0"/>
                  </a:moveTo>
                  <a:cubicBezTo>
                    <a:pt x="8" y="23"/>
                    <a:pt x="0" y="49"/>
                    <a:pt x="0" y="7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7"/>
                    <a:pt x="18" y="195"/>
                    <a:pt x="40" y="195"/>
                  </a:cubicBezTo>
                  <a:cubicBezTo>
                    <a:pt x="456" y="195"/>
                    <a:pt x="456" y="195"/>
                    <a:pt x="456" y="195"/>
                  </a:cubicBezTo>
                  <a:cubicBezTo>
                    <a:pt x="477" y="195"/>
                    <a:pt x="495" y="177"/>
                    <a:pt x="495" y="156"/>
                  </a:cubicBezTo>
                  <a:cubicBezTo>
                    <a:pt x="495" y="77"/>
                    <a:pt x="495" y="77"/>
                    <a:pt x="495" y="77"/>
                  </a:cubicBezTo>
                  <a:cubicBezTo>
                    <a:pt x="495" y="49"/>
                    <a:pt x="488" y="23"/>
                    <a:pt x="475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9" name="Freeform 120"/>
            <p:cNvSpPr/>
            <p:nvPr/>
          </p:nvSpPr>
          <p:spPr>
            <a:xfrm>
              <a:off x="1419225" y="2978150"/>
              <a:ext cx="1655762" cy="53975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465" h="15">
                  <a:moveTo>
                    <a:pt x="0" y="15"/>
                  </a:moveTo>
                  <a:cubicBezTo>
                    <a:pt x="465" y="15"/>
                    <a:pt x="465" y="15"/>
                    <a:pt x="465" y="15"/>
                  </a:cubicBezTo>
                  <a:cubicBezTo>
                    <a:pt x="462" y="9"/>
                    <a:pt x="459" y="4"/>
                    <a:pt x="45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4"/>
                    <a:pt x="3" y="9"/>
                    <a:pt x="0" y="1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0" name="Freeform 121"/>
            <p:cNvSpPr>
              <a:spLocks noEditPoints="1"/>
            </p:cNvSpPr>
            <p:nvPr/>
          </p:nvSpPr>
          <p:spPr>
            <a:xfrm>
              <a:off x="1382712" y="2989263"/>
              <a:ext cx="106362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1" name="Freeform 122"/>
            <p:cNvSpPr/>
            <p:nvPr/>
          </p:nvSpPr>
          <p:spPr>
            <a:xfrm>
              <a:off x="1058862" y="2039938"/>
              <a:ext cx="17462" cy="2111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" h="59">
                  <a:moveTo>
                    <a:pt x="5" y="0"/>
                  </a:moveTo>
                  <a:cubicBezTo>
                    <a:pt x="2" y="19"/>
                    <a:pt x="0" y="3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2" y="19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2" name="Freeform 123"/>
            <p:cNvSpPr/>
            <p:nvPr/>
          </p:nvSpPr>
          <p:spPr>
            <a:xfrm>
              <a:off x="1076325" y="1873250"/>
              <a:ext cx="49212" cy="166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" h="47">
                  <a:moveTo>
                    <a:pt x="14" y="0"/>
                  </a:moveTo>
                  <a:cubicBezTo>
                    <a:pt x="8" y="15"/>
                    <a:pt x="4" y="3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" y="31"/>
                    <a:pt x="8" y="15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3" name="Freeform 124"/>
            <p:cNvSpPr>
              <a:spLocks noEditPoints="1"/>
            </p:cNvSpPr>
            <p:nvPr/>
          </p:nvSpPr>
          <p:spPr>
            <a:xfrm>
              <a:off x="1230312" y="1266825"/>
              <a:ext cx="508000" cy="4095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3" h="115">
                  <a:moveTo>
                    <a:pt x="47" y="59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29" y="76"/>
                    <a:pt x="13" y="94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13" y="94"/>
                    <a:pt x="29" y="76"/>
                    <a:pt x="47" y="59"/>
                  </a:cubicBezTo>
                  <a:moveTo>
                    <a:pt x="143" y="0"/>
                  </a:moveTo>
                  <a:cubicBezTo>
                    <a:pt x="139" y="2"/>
                    <a:pt x="135" y="3"/>
                    <a:pt x="131" y="5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5" y="3"/>
                    <a:pt x="139" y="2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</a:path>
              </a:pathLst>
            </a:custGeom>
            <a:solidFill>
              <a:srgbClr val="FE958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4" name="Freeform 125"/>
            <p:cNvSpPr/>
            <p:nvPr/>
          </p:nvSpPr>
          <p:spPr>
            <a:xfrm>
              <a:off x="1125537" y="1676400"/>
              <a:ext cx="104775" cy="1968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55">
                  <a:moveTo>
                    <a:pt x="29" y="0"/>
                  </a:moveTo>
                  <a:cubicBezTo>
                    <a:pt x="17" y="17"/>
                    <a:pt x="8" y="3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36"/>
                    <a:pt x="17" y="17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5" name="Freeform 126"/>
            <p:cNvSpPr/>
            <p:nvPr/>
          </p:nvSpPr>
          <p:spPr>
            <a:xfrm>
              <a:off x="1397000" y="1284288"/>
              <a:ext cx="300037" cy="19208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84" h="54">
                  <a:moveTo>
                    <a:pt x="8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3" y="13"/>
                    <a:pt x="24" y="3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4" y="32"/>
                    <a:pt x="53" y="13"/>
                    <a:pt x="84" y="0"/>
                  </a:cubicBezTo>
                </a:path>
              </a:pathLst>
            </a:custGeom>
            <a:solidFill>
              <a:srgbClr val="FEB1A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6" name="Freeform 127"/>
            <p:cNvSpPr>
              <a:spLocks noEditPoints="1"/>
            </p:cNvSpPr>
            <p:nvPr/>
          </p:nvSpPr>
          <p:spPr>
            <a:xfrm>
              <a:off x="1738312" y="1201738"/>
              <a:ext cx="503237" cy="650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1" h="18">
                  <a:moveTo>
                    <a:pt x="18" y="12"/>
                  </a:moveTo>
                  <a:cubicBezTo>
                    <a:pt x="12" y="14"/>
                    <a:pt x="6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6"/>
                    <a:pt x="12" y="14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41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80" y="0"/>
                    <a:pt x="57" y="2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7" y="2"/>
                    <a:pt x="80" y="0"/>
                    <a:pt x="103" y="0"/>
                  </a:cubicBezTo>
                  <a:cubicBezTo>
                    <a:pt x="141" y="0"/>
                    <a:pt x="141" y="0"/>
                    <a:pt x="141" y="0"/>
                  </a:cubicBezTo>
                </a:path>
              </a:pathLst>
            </a:custGeom>
            <a:solidFill>
              <a:srgbClr val="5DDDD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7" name="Freeform 128"/>
            <p:cNvSpPr>
              <a:spLocks noEditPoints="1"/>
            </p:cNvSpPr>
            <p:nvPr/>
          </p:nvSpPr>
          <p:spPr>
            <a:xfrm>
              <a:off x="1803400" y="1227138"/>
              <a:ext cx="63500" cy="174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5">
                  <a:moveTo>
                    <a:pt x="4" y="4"/>
                  </a:moveTo>
                  <a:cubicBezTo>
                    <a:pt x="2" y="4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moveTo>
                    <a:pt x="18" y="0"/>
                  </a:moveTo>
                  <a:cubicBezTo>
                    <a:pt x="15" y="1"/>
                    <a:pt x="12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8" name="Freeform 129"/>
            <p:cNvSpPr/>
            <p:nvPr/>
          </p:nvSpPr>
          <p:spPr>
            <a:xfrm>
              <a:off x="1817687" y="1235075"/>
              <a:ext cx="20637" cy="63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CAC9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9" name="Freeform 130"/>
            <p:cNvSpPr/>
            <p:nvPr/>
          </p:nvSpPr>
          <p:spPr>
            <a:xfrm>
              <a:off x="1058862" y="1201738"/>
              <a:ext cx="1182687" cy="31527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32" h="884">
                  <a:moveTo>
                    <a:pt x="332" y="0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71" y="0"/>
                    <a:pt x="248" y="2"/>
                    <a:pt x="227" y="7"/>
                  </a:cubicBezTo>
                  <a:cubicBezTo>
                    <a:pt x="224" y="8"/>
                    <a:pt x="221" y="9"/>
                    <a:pt x="219" y="9"/>
                  </a:cubicBezTo>
                  <a:cubicBezTo>
                    <a:pt x="217" y="10"/>
                    <a:pt x="215" y="10"/>
                    <a:pt x="213" y="11"/>
                  </a:cubicBezTo>
                  <a:cubicBezTo>
                    <a:pt x="211" y="11"/>
                    <a:pt x="210" y="12"/>
                    <a:pt x="209" y="12"/>
                  </a:cubicBezTo>
                  <a:cubicBezTo>
                    <a:pt x="203" y="14"/>
                    <a:pt x="197" y="16"/>
                    <a:pt x="191" y="18"/>
                  </a:cubicBezTo>
                  <a:cubicBezTo>
                    <a:pt x="187" y="20"/>
                    <a:pt x="183" y="21"/>
                    <a:pt x="179" y="23"/>
                  </a:cubicBezTo>
                  <a:cubicBezTo>
                    <a:pt x="148" y="36"/>
                    <a:pt x="119" y="55"/>
                    <a:pt x="95" y="77"/>
                  </a:cubicBezTo>
                  <a:cubicBezTo>
                    <a:pt x="77" y="94"/>
                    <a:pt x="61" y="112"/>
                    <a:pt x="48" y="133"/>
                  </a:cubicBezTo>
                  <a:cubicBezTo>
                    <a:pt x="36" y="150"/>
                    <a:pt x="27" y="169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3" y="203"/>
                    <a:pt x="9" y="219"/>
                    <a:pt x="5" y="235"/>
                  </a:cubicBezTo>
                  <a:cubicBezTo>
                    <a:pt x="2" y="254"/>
                    <a:pt x="0" y="274"/>
                    <a:pt x="0" y="29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332" y="884"/>
                    <a:pt x="332" y="884"/>
                    <a:pt x="332" y="884"/>
                  </a:cubicBezTo>
                  <a:cubicBezTo>
                    <a:pt x="332" y="698"/>
                    <a:pt x="332" y="698"/>
                    <a:pt x="332" y="698"/>
                  </a:cubicBezTo>
                  <a:cubicBezTo>
                    <a:pt x="126" y="698"/>
                    <a:pt x="126" y="698"/>
                    <a:pt x="126" y="698"/>
                  </a:cubicBezTo>
                  <a:cubicBezTo>
                    <a:pt x="104" y="698"/>
                    <a:pt x="86" y="680"/>
                    <a:pt x="86" y="659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65"/>
                    <a:pt x="88" y="552"/>
                    <a:pt x="91" y="540"/>
                  </a:cubicBezTo>
                  <a:cubicBezTo>
                    <a:pt x="91" y="515"/>
                    <a:pt x="91" y="515"/>
                    <a:pt x="91" y="515"/>
                  </a:cubicBezTo>
                  <a:cubicBezTo>
                    <a:pt x="91" y="507"/>
                    <a:pt x="98" y="501"/>
                    <a:pt x="106" y="501"/>
                  </a:cubicBezTo>
                  <a:cubicBezTo>
                    <a:pt x="107" y="501"/>
                    <a:pt x="107" y="501"/>
                    <a:pt x="108" y="501"/>
                  </a:cubicBezTo>
                  <a:cubicBezTo>
                    <a:pt x="135" y="455"/>
                    <a:pt x="185" y="424"/>
                    <a:pt x="242" y="424"/>
                  </a:cubicBezTo>
                  <a:cubicBezTo>
                    <a:pt x="263" y="424"/>
                    <a:pt x="263" y="424"/>
                    <a:pt x="263" y="424"/>
                  </a:cubicBezTo>
                  <a:cubicBezTo>
                    <a:pt x="258" y="406"/>
                    <a:pt x="258" y="406"/>
                    <a:pt x="258" y="406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89" y="358"/>
                    <a:pt x="289" y="358"/>
                    <a:pt x="289" y="358"/>
                  </a:cubicBezTo>
                  <a:cubicBezTo>
                    <a:pt x="319" y="390"/>
                    <a:pt x="319" y="390"/>
                    <a:pt x="319" y="390"/>
                  </a:cubicBezTo>
                  <a:cubicBezTo>
                    <a:pt x="328" y="424"/>
                    <a:pt x="328" y="424"/>
                    <a:pt x="328" y="424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286"/>
                    <a:pt x="332" y="286"/>
                    <a:pt x="332" y="286"/>
                  </a:cubicBezTo>
                  <a:cubicBezTo>
                    <a:pt x="200" y="286"/>
                    <a:pt x="200" y="286"/>
                    <a:pt x="200" y="286"/>
                  </a:cubicBezTo>
                  <a:cubicBezTo>
                    <a:pt x="175" y="286"/>
                    <a:pt x="155" y="267"/>
                    <a:pt x="152" y="243"/>
                  </a:cubicBezTo>
                  <a:cubicBezTo>
                    <a:pt x="146" y="241"/>
                    <a:pt x="142" y="236"/>
                    <a:pt x="142" y="230"/>
                  </a:cubicBezTo>
                  <a:cubicBezTo>
                    <a:pt x="142" y="194"/>
                    <a:pt x="142" y="194"/>
                    <a:pt x="142" y="194"/>
                  </a:cubicBezTo>
                  <a:cubicBezTo>
                    <a:pt x="142" y="188"/>
                    <a:pt x="146" y="182"/>
                    <a:pt x="152" y="180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2" y="140"/>
                    <a:pt x="173" y="118"/>
                    <a:pt x="200" y="118"/>
                  </a:cubicBezTo>
                  <a:cubicBezTo>
                    <a:pt x="332" y="118"/>
                    <a:pt x="332" y="118"/>
                    <a:pt x="332" y="118"/>
                  </a:cubicBezTo>
                  <a:cubicBezTo>
                    <a:pt x="332" y="0"/>
                    <a:pt x="332" y="0"/>
                    <a:pt x="332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0" name="Freeform 131"/>
            <p:cNvSpPr>
              <a:spLocks noEditPoints="1"/>
            </p:cNvSpPr>
            <p:nvPr/>
          </p:nvSpPr>
          <p:spPr>
            <a:xfrm>
              <a:off x="1365250" y="2714625"/>
              <a:ext cx="876300" cy="555625"/>
            </a:xfrm>
            <a:custGeom>
              <a:cxnLst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56"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5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5" y="116"/>
                  </a:moveTo>
                  <a:cubicBezTo>
                    <a:pt x="2" y="128"/>
                    <a:pt x="0" y="141"/>
                    <a:pt x="0" y="154"/>
                  </a:cubicBezTo>
                  <a:cubicBezTo>
                    <a:pt x="0" y="141"/>
                    <a:pt x="2" y="128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moveTo>
                    <a:pt x="177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99" y="0"/>
                    <a:pt x="49" y="31"/>
                    <a:pt x="22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3" y="75"/>
                    <a:pt x="24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77" y="0"/>
                    <a:pt x="177" y="0"/>
                    <a:pt x="177" y="0"/>
                  </a:cubicBezTo>
                  <a:moveTo>
                    <a:pt x="246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1" name="Freeform 132"/>
            <p:cNvSpPr/>
            <p:nvPr/>
          </p:nvSpPr>
          <p:spPr>
            <a:xfrm>
              <a:off x="1589087" y="1990725"/>
              <a:ext cx="11112" cy="39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" h="11">
                  <a:moveTo>
                    <a:pt x="3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0" y="8"/>
                    <a:pt x="1" y="10"/>
                    <a:pt x="3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2" name="Freeform 133"/>
            <p:cNvSpPr>
              <a:spLocks noEditPoints="1"/>
            </p:cNvSpPr>
            <p:nvPr/>
          </p:nvSpPr>
          <p:spPr>
            <a:xfrm>
              <a:off x="1600200" y="1624013"/>
              <a:ext cx="641350" cy="598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68">
                  <a:moveTo>
                    <a:pt x="5" y="101"/>
                  </a:moveTo>
                  <a:cubicBezTo>
                    <a:pt x="3" y="101"/>
                    <a:pt x="1" y="102"/>
                    <a:pt x="0" y="10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" y="115"/>
                    <a:pt x="3" y="116"/>
                    <a:pt x="5" y="116"/>
                  </a:cubicBezTo>
                  <a:cubicBezTo>
                    <a:pt x="9" y="116"/>
                    <a:pt x="12" y="113"/>
                    <a:pt x="12" y="109"/>
                  </a:cubicBezTo>
                  <a:cubicBezTo>
                    <a:pt x="12" y="104"/>
                    <a:pt x="9" y="101"/>
                    <a:pt x="5" y="101"/>
                  </a:cubicBezTo>
                  <a:moveTo>
                    <a:pt x="180" y="75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6"/>
                    <a:pt x="19" y="76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20"/>
                    <a:pt x="13" y="126"/>
                    <a:pt x="5" y="126"/>
                  </a:cubicBezTo>
                  <a:cubicBezTo>
                    <a:pt x="3" y="126"/>
                    <a:pt x="1" y="126"/>
                    <a:pt x="0" y="125"/>
                  </a:cubicBezTo>
                  <a:cubicBezTo>
                    <a:pt x="3" y="149"/>
                    <a:pt x="23" y="168"/>
                    <a:pt x="48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75"/>
                    <a:pt x="180" y="75"/>
                    <a:pt x="180" y="75"/>
                  </a:cubicBezTo>
                  <a:moveTo>
                    <a:pt x="18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3" name="Freeform 134"/>
            <p:cNvSpPr/>
            <p:nvPr/>
          </p:nvSpPr>
          <p:spPr>
            <a:xfrm>
              <a:off x="1600200" y="1836738"/>
              <a:ext cx="641350" cy="53975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5">
                  <a:moveTo>
                    <a:pt x="1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12" y="1"/>
                    <a:pt x="19" y="7"/>
                    <a:pt x="19" y="15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4" name="Freeform 135"/>
            <p:cNvSpPr>
              <a:spLocks noEditPoints="1"/>
            </p:cNvSpPr>
            <p:nvPr/>
          </p:nvSpPr>
          <p:spPr>
            <a:xfrm>
              <a:off x="1565275" y="1841500"/>
              <a:ext cx="103187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65">
                  <a:moveTo>
                    <a:pt x="10" y="42"/>
                  </a:moveTo>
                  <a:cubicBezTo>
                    <a:pt x="11" y="41"/>
                    <a:pt x="13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  <a:cubicBezTo>
                    <a:pt x="13" y="55"/>
                    <a:pt x="11" y="54"/>
                    <a:pt x="10" y="53"/>
                  </a:cubicBezTo>
                  <a:cubicBezTo>
                    <a:pt x="8" y="52"/>
                    <a:pt x="7" y="50"/>
                    <a:pt x="7" y="48"/>
                  </a:cubicBezTo>
                  <a:cubicBezTo>
                    <a:pt x="7" y="45"/>
                    <a:pt x="8" y="43"/>
                    <a:pt x="10" y="42"/>
                  </a:cubicBezTo>
                  <a:moveTo>
                    <a:pt x="15" y="0"/>
                  </a:moveTo>
                  <a:cubicBezTo>
                    <a:pt x="13" y="0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" y="3"/>
                    <a:pt x="0" y="9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7"/>
                    <a:pt x="4" y="62"/>
                    <a:pt x="10" y="64"/>
                  </a:cubicBezTo>
                  <a:cubicBezTo>
                    <a:pt x="11" y="65"/>
                    <a:pt x="13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4"/>
                    <a:pt x="29" y="14"/>
                  </a:cubicBezTo>
                  <a:cubicBezTo>
                    <a:pt x="29" y="6"/>
                    <a:pt x="22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5" name="Freeform 136"/>
            <p:cNvSpPr>
              <a:spLocks noEditPoints="1"/>
            </p:cNvSpPr>
            <p:nvPr/>
          </p:nvSpPr>
          <p:spPr>
            <a:xfrm>
              <a:off x="1365250" y="3032125"/>
              <a:ext cx="876300" cy="6588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85">
                  <a:moveTo>
                    <a:pt x="20" y="27"/>
                  </a:moveTo>
                  <a:cubicBezTo>
                    <a:pt x="16" y="27"/>
                    <a:pt x="12" y="31"/>
                    <a:pt x="12" y="35"/>
                  </a:cubicBezTo>
                  <a:cubicBezTo>
                    <a:pt x="12" y="39"/>
                    <a:pt x="16" y="43"/>
                    <a:pt x="20" y="43"/>
                  </a:cubicBezTo>
                  <a:cubicBezTo>
                    <a:pt x="24" y="43"/>
                    <a:pt x="28" y="39"/>
                    <a:pt x="28" y="35"/>
                  </a:cubicBezTo>
                  <a:cubicBezTo>
                    <a:pt x="28" y="31"/>
                    <a:pt x="24" y="27"/>
                    <a:pt x="20" y="27"/>
                  </a:cubicBezTo>
                  <a:moveTo>
                    <a:pt x="24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1"/>
                    <a:pt x="35" y="2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46"/>
                    <a:pt x="28" y="53"/>
                    <a:pt x="20" y="53"/>
                  </a:cubicBezTo>
                  <a:cubicBezTo>
                    <a:pt x="12" y="53"/>
                    <a:pt x="5" y="46"/>
                    <a:pt x="5" y="3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2" y="39"/>
                    <a:pt x="0" y="52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67"/>
                    <a:pt x="18" y="185"/>
                    <a:pt x="40" y="185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6" name="Freeform 137"/>
            <p:cNvSpPr/>
            <p:nvPr/>
          </p:nvSpPr>
          <p:spPr>
            <a:xfrm>
              <a:off x="1443037" y="2978150"/>
              <a:ext cx="798512" cy="539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4" h="15">
                  <a:moveTo>
                    <a:pt x="22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6" y="4"/>
                    <a:pt x="11" y="8"/>
                    <a:pt x="12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7" name="Freeform 138"/>
            <p:cNvSpPr>
              <a:spLocks noEditPoints="1"/>
            </p:cNvSpPr>
            <p:nvPr/>
          </p:nvSpPr>
          <p:spPr>
            <a:xfrm>
              <a:off x="1382712" y="2989263"/>
              <a:ext cx="106362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0" h="65"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2"/>
                    <a:pt x="29" y="12"/>
                  </a:cubicBezTo>
                  <a:cubicBezTo>
                    <a:pt x="28" y="5"/>
                    <a:pt x="23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8" name="Freeform 139"/>
            <p:cNvSpPr>
              <a:spLocks noEditPoints="1"/>
            </p:cNvSpPr>
            <p:nvPr/>
          </p:nvSpPr>
          <p:spPr>
            <a:xfrm>
              <a:off x="1022350" y="2033588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29" y="58"/>
                    <a:pt x="29" y="50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  <a:close/>
                  <a:moveTo>
                    <a:pt x="15" y="55"/>
                  </a:moveTo>
                  <a:cubicBezTo>
                    <a:pt x="10" y="55"/>
                    <a:pt x="7" y="51"/>
                    <a:pt x="7" y="47"/>
                  </a:cubicBezTo>
                  <a:cubicBezTo>
                    <a:pt x="7" y="43"/>
                    <a:pt x="10" y="39"/>
                    <a:pt x="15" y="39"/>
                  </a:cubicBezTo>
                  <a:cubicBezTo>
                    <a:pt x="19" y="39"/>
                    <a:pt x="22" y="43"/>
                    <a:pt x="22" y="47"/>
                  </a:cubicBezTo>
                  <a:cubicBezTo>
                    <a:pt x="22" y="51"/>
                    <a:pt x="19" y="55"/>
                    <a:pt x="15" y="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9" name="Freeform 140"/>
            <p:cNvSpPr/>
            <p:nvPr/>
          </p:nvSpPr>
          <p:spPr>
            <a:xfrm>
              <a:off x="1978025" y="2422525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0" name="Freeform 141"/>
            <p:cNvSpPr/>
            <p:nvPr/>
          </p:nvSpPr>
          <p:spPr>
            <a:xfrm>
              <a:off x="1978025" y="2422525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1" name="Freeform 142"/>
            <p:cNvSpPr/>
            <p:nvPr/>
          </p:nvSpPr>
          <p:spPr>
            <a:xfrm>
              <a:off x="2017712" y="2422525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2" name="Freeform 143"/>
            <p:cNvSpPr/>
            <p:nvPr/>
          </p:nvSpPr>
          <p:spPr>
            <a:xfrm>
              <a:off x="2017712" y="2422525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3" name="Freeform 144"/>
            <p:cNvSpPr/>
            <p:nvPr/>
          </p:nvSpPr>
          <p:spPr>
            <a:xfrm>
              <a:off x="1978025" y="2593975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4" name="Freeform 145"/>
            <p:cNvSpPr/>
            <p:nvPr/>
          </p:nvSpPr>
          <p:spPr>
            <a:xfrm>
              <a:off x="1978025" y="2593975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5" name="Freeform 146"/>
            <p:cNvSpPr/>
            <p:nvPr/>
          </p:nvSpPr>
          <p:spPr>
            <a:xfrm>
              <a:off x="1978025" y="2422525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DDB7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6" name="Freeform 147"/>
            <p:cNvSpPr/>
            <p:nvPr/>
          </p:nvSpPr>
          <p:spPr>
            <a:xfrm>
              <a:off x="1978025" y="2422525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7" name="Freeform 148"/>
            <p:cNvSpPr/>
            <p:nvPr/>
          </p:nvSpPr>
          <p:spPr>
            <a:xfrm>
              <a:off x="1978025" y="2422525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8" name="Freeform 149"/>
            <p:cNvSpPr/>
            <p:nvPr/>
          </p:nvSpPr>
          <p:spPr>
            <a:xfrm>
              <a:off x="1978025" y="2422525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9" name="Freeform 150"/>
            <p:cNvSpPr/>
            <p:nvPr/>
          </p:nvSpPr>
          <p:spPr>
            <a:xfrm>
              <a:off x="2017712" y="2422525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0" name="Freeform 151"/>
            <p:cNvSpPr/>
            <p:nvPr/>
          </p:nvSpPr>
          <p:spPr>
            <a:xfrm>
              <a:off x="2017712" y="2422525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1" name="Freeform 152"/>
            <p:cNvSpPr/>
            <p:nvPr/>
          </p:nvSpPr>
          <p:spPr>
            <a:xfrm>
              <a:off x="1978025" y="2622550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2" name="Freeform 153"/>
            <p:cNvSpPr/>
            <p:nvPr/>
          </p:nvSpPr>
          <p:spPr>
            <a:xfrm>
              <a:off x="1978025" y="2622550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3" name="Freeform 164"/>
            <p:cNvSpPr/>
            <p:nvPr/>
          </p:nvSpPr>
          <p:spPr>
            <a:xfrm>
              <a:off x="3521074" y="1273175"/>
              <a:ext cx="627062" cy="21796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95" h="1373">
                  <a:moveTo>
                    <a:pt x="395" y="1350"/>
                  </a:moveTo>
                  <a:lnTo>
                    <a:pt x="285" y="1373"/>
                  </a:lnTo>
                  <a:lnTo>
                    <a:pt x="0" y="23"/>
                  </a:lnTo>
                  <a:lnTo>
                    <a:pt x="110" y="0"/>
                  </a:lnTo>
                  <a:lnTo>
                    <a:pt x="395" y="1350"/>
                  </a:lnTo>
                  <a:close/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4" name="Freeform 305"/>
            <p:cNvSpPr/>
            <p:nvPr/>
          </p:nvSpPr>
          <p:spPr>
            <a:xfrm>
              <a:off x="117475" y="2760663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5" name="Freeform 306"/>
            <p:cNvSpPr/>
            <p:nvPr/>
          </p:nvSpPr>
          <p:spPr>
            <a:xfrm>
              <a:off x="374650" y="2814638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6" name="Freeform 309"/>
            <p:cNvSpPr/>
            <p:nvPr/>
          </p:nvSpPr>
          <p:spPr>
            <a:xfrm>
              <a:off x="60325" y="3035300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7" name="Freeform 310"/>
            <p:cNvSpPr/>
            <p:nvPr/>
          </p:nvSpPr>
          <p:spPr>
            <a:xfrm>
              <a:off x="314325" y="3092450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8" name="Freeform 313"/>
            <p:cNvSpPr/>
            <p:nvPr/>
          </p:nvSpPr>
          <p:spPr>
            <a:xfrm>
              <a:off x="0" y="3313113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9" name="Freeform 314"/>
            <p:cNvSpPr/>
            <p:nvPr/>
          </p:nvSpPr>
          <p:spPr>
            <a:xfrm>
              <a:off x="257175" y="3367088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" name="Freeform 315"/>
            <p:cNvSpPr/>
            <p:nvPr/>
          </p:nvSpPr>
          <p:spPr>
            <a:xfrm>
              <a:off x="36512" y="2154238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" name="Freeform 316"/>
            <p:cNvSpPr/>
            <p:nvPr/>
          </p:nvSpPr>
          <p:spPr>
            <a:xfrm>
              <a:off x="36512" y="2154238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" name="Freeform 317"/>
            <p:cNvSpPr/>
            <p:nvPr/>
          </p:nvSpPr>
          <p:spPr>
            <a:xfrm>
              <a:off x="14287" y="2147888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" name="Freeform 318"/>
            <p:cNvSpPr/>
            <p:nvPr/>
          </p:nvSpPr>
          <p:spPr>
            <a:xfrm>
              <a:off x="14287" y="2147888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" name="Rectangle 319"/>
            <p:cNvSpPr/>
            <p:nvPr/>
          </p:nvSpPr>
          <p:spPr>
            <a:xfrm>
              <a:off x="14287" y="2147888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385" name="Rectangle 320"/>
            <p:cNvSpPr/>
            <p:nvPr/>
          </p:nvSpPr>
          <p:spPr>
            <a:xfrm>
              <a:off x="14287" y="2147888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</p:grpSp>
      <p:pic>
        <p:nvPicPr>
          <p:cNvPr id="3081" name="图片 47"/>
          <p:cNvPicPr>
            <a:picLocks noChangeAspect="1"/>
          </p:cNvPicPr>
          <p:nvPr/>
        </p:nvPicPr>
        <p:blipFill>
          <a:blip r:embed="rId4"/>
          <a:srcRect l="9598" t="10448" r="63860" b="53622"/>
          <a:stretch>
            <a:fillRect/>
          </a:stretch>
        </p:blipFill>
        <p:spPr>
          <a:xfrm>
            <a:off x="7762875" y="2171700"/>
            <a:ext cx="1495425" cy="73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48"/>
          <p:cNvPicPr>
            <a:picLocks noChangeAspect="1"/>
          </p:cNvPicPr>
          <p:nvPr/>
        </p:nvPicPr>
        <p:blipFill>
          <a:blip r:embed="rId5"/>
          <a:srcRect l="36139" t="10448" r="36725" b="53622"/>
          <a:stretch>
            <a:fillRect/>
          </a:stretch>
        </p:blipFill>
        <p:spPr>
          <a:xfrm>
            <a:off x="9356725" y="2349500"/>
            <a:ext cx="1431925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83" name="Group 218"/>
          <p:cNvGrpSpPr/>
          <p:nvPr/>
        </p:nvGrpSpPr>
        <p:grpSpPr>
          <a:xfrm>
            <a:off x="2362200" y="5029200"/>
            <a:ext cx="1400175" cy="855663"/>
            <a:chExt cx="3690937" cy="2849563"/>
          </a:xfrm>
        </p:grpSpPr>
        <p:sp>
          <p:nvSpPr>
            <p:cNvPr id="3087" name="Freeform 206"/>
            <p:cNvSpPr/>
            <p:nvPr/>
          </p:nvSpPr>
          <p:spPr>
            <a:xfrm>
              <a:off x="747712" y="303212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8" name="Freeform 207"/>
            <p:cNvSpPr/>
            <p:nvPr/>
          </p:nvSpPr>
          <p:spPr>
            <a:xfrm>
              <a:off x="627062" y="320675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9" name="Freeform 208"/>
            <p:cNvSpPr/>
            <p:nvPr/>
          </p:nvSpPr>
          <p:spPr>
            <a:xfrm>
              <a:off x="768350" y="442912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0" name="Freeform 209"/>
            <p:cNvSpPr/>
            <p:nvPr/>
          </p:nvSpPr>
          <p:spPr>
            <a:xfrm>
              <a:off x="647700" y="463550"/>
              <a:ext cx="168275" cy="539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5">
                  <a:moveTo>
                    <a:pt x="43" y="9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7" y="6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1" name="Freeform 210"/>
            <p:cNvSpPr/>
            <p:nvPr/>
          </p:nvSpPr>
          <p:spPr>
            <a:xfrm>
              <a:off x="790575" y="581025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10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2" name="Freeform 211"/>
            <p:cNvSpPr/>
            <p:nvPr/>
          </p:nvSpPr>
          <p:spPr>
            <a:xfrm>
              <a:off x="669925" y="603250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6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3" name="Freeform 212"/>
            <p:cNvSpPr/>
            <p:nvPr/>
          </p:nvSpPr>
          <p:spPr>
            <a:xfrm>
              <a:off x="811212" y="723900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1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4" name="Freeform 213"/>
            <p:cNvSpPr/>
            <p:nvPr/>
          </p:nvSpPr>
          <p:spPr>
            <a:xfrm>
              <a:off x="690562" y="741362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5" name="Freeform 214"/>
            <p:cNvSpPr/>
            <p:nvPr/>
          </p:nvSpPr>
          <p:spPr>
            <a:xfrm>
              <a:off x="833437" y="863600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6" name="Freeform 215"/>
            <p:cNvSpPr/>
            <p:nvPr/>
          </p:nvSpPr>
          <p:spPr>
            <a:xfrm>
              <a:off x="712787" y="881062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5"/>
                    <a:pt x="0" y="12"/>
                  </a:cubicBezTo>
                  <a:cubicBezTo>
                    <a:pt x="0" y="9"/>
                    <a:pt x="1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7" name="Freeform 216"/>
            <p:cNvSpPr/>
            <p:nvPr/>
          </p:nvSpPr>
          <p:spPr>
            <a:xfrm>
              <a:off x="854075" y="1001712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8" name="Freeform 217"/>
            <p:cNvSpPr/>
            <p:nvPr/>
          </p:nvSpPr>
          <p:spPr>
            <a:xfrm>
              <a:off x="733425" y="1023937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9" name="Freeform 218"/>
            <p:cNvSpPr/>
            <p:nvPr/>
          </p:nvSpPr>
          <p:spPr>
            <a:xfrm>
              <a:off x="876300" y="1144587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0" name="Freeform 219"/>
            <p:cNvSpPr/>
            <p:nvPr/>
          </p:nvSpPr>
          <p:spPr>
            <a:xfrm>
              <a:off x="755650" y="1163637"/>
              <a:ext cx="166687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1" name="Freeform 220"/>
            <p:cNvSpPr/>
            <p:nvPr/>
          </p:nvSpPr>
          <p:spPr>
            <a:xfrm>
              <a:off x="896937" y="1284287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0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2" name="Freeform 221"/>
            <p:cNvSpPr/>
            <p:nvPr/>
          </p:nvSpPr>
          <p:spPr>
            <a:xfrm>
              <a:off x="776287" y="1301750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5"/>
                    <a:pt x="0" y="12"/>
                  </a:cubicBezTo>
                  <a:cubicBezTo>
                    <a:pt x="0" y="9"/>
                    <a:pt x="2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3" name="Freeform 222"/>
            <p:cNvSpPr/>
            <p:nvPr/>
          </p:nvSpPr>
          <p:spPr>
            <a:xfrm>
              <a:off x="919162" y="1423987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4" name="Freeform 223"/>
            <p:cNvSpPr/>
            <p:nvPr/>
          </p:nvSpPr>
          <p:spPr>
            <a:xfrm>
              <a:off x="796925" y="1444625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5" name="Freeform 224"/>
            <p:cNvSpPr/>
            <p:nvPr/>
          </p:nvSpPr>
          <p:spPr>
            <a:xfrm>
              <a:off x="939800" y="1565275"/>
              <a:ext cx="79375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6" name="Freeform 225"/>
            <p:cNvSpPr/>
            <p:nvPr/>
          </p:nvSpPr>
          <p:spPr>
            <a:xfrm>
              <a:off x="819150" y="1584325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7" name="Freeform 226"/>
            <p:cNvSpPr/>
            <p:nvPr/>
          </p:nvSpPr>
          <p:spPr>
            <a:xfrm>
              <a:off x="962025" y="1704975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20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8" name="Freeform 227"/>
            <p:cNvSpPr/>
            <p:nvPr/>
          </p:nvSpPr>
          <p:spPr>
            <a:xfrm>
              <a:off x="839787" y="1722437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9" name="Freeform 228"/>
            <p:cNvSpPr/>
            <p:nvPr/>
          </p:nvSpPr>
          <p:spPr>
            <a:xfrm>
              <a:off x="982662" y="1844675"/>
              <a:ext cx="79375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0" name="Freeform 229"/>
            <p:cNvSpPr/>
            <p:nvPr/>
          </p:nvSpPr>
          <p:spPr>
            <a:xfrm>
              <a:off x="862012" y="1865312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1" name="Freeform 230"/>
            <p:cNvSpPr/>
            <p:nvPr/>
          </p:nvSpPr>
          <p:spPr>
            <a:xfrm>
              <a:off x="1004887" y="1982787"/>
              <a:ext cx="77787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10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2" name="Freeform 231"/>
            <p:cNvSpPr/>
            <p:nvPr/>
          </p:nvSpPr>
          <p:spPr>
            <a:xfrm>
              <a:off x="882650" y="2005012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3" name="Freeform 232"/>
            <p:cNvSpPr/>
            <p:nvPr/>
          </p:nvSpPr>
          <p:spPr>
            <a:xfrm>
              <a:off x="1025525" y="2125662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4" name="Freeform 233"/>
            <p:cNvSpPr/>
            <p:nvPr/>
          </p:nvSpPr>
          <p:spPr>
            <a:xfrm>
              <a:off x="904875" y="2143125"/>
              <a:ext cx="16986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5" name="Freeform 234"/>
            <p:cNvSpPr/>
            <p:nvPr/>
          </p:nvSpPr>
          <p:spPr>
            <a:xfrm>
              <a:off x="1457325" y="0"/>
              <a:ext cx="1085850" cy="21796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5" h="611">
                  <a:moveTo>
                    <a:pt x="186" y="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89" y="611"/>
                    <a:pt x="89" y="611"/>
                    <a:pt x="89" y="611"/>
                  </a:cubicBezTo>
                  <a:cubicBezTo>
                    <a:pt x="275" y="582"/>
                    <a:pt x="275" y="582"/>
                    <a:pt x="275" y="582"/>
                  </a:cubicBezTo>
                  <a:cubicBezTo>
                    <a:pt x="293" y="579"/>
                    <a:pt x="305" y="563"/>
                    <a:pt x="302" y="545"/>
                  </a:cubicBezTo>
                  <a:cubicBezTo>
                    <a:pt x="223" y="30"/>
                    <a:pt x="223" y="30"/>
                    <a:pt x="223" y="30"/>
                  </a:cubicBezTo>
                  <a:cubicBezTo>
                    <a:pt x="220" y="12"/>
                    <a:pt x="204" y="0"/>
                    <a:pt x="186" y="2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6" name="Freeform 270"/>
            <p:cNvSpPr/>
            <p:nvPr/>
          </p:nvSpPr>
          <p:spPr>
            <a:xfrm>
              <a:off x="46037" y="331787"/>
              <a:ext cx="2219325" cy="2506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3">
                  <a:moveTo>
                    <a:pt x="598" y="550"/>
                  </a:moveTo>
                  <a:cubicBezTo>
                    <a:pt x="219" y="703"/>
                    <a:pt x="219" y="703"/>
                    <a:pt x="219" y="70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379" y="6"/>
                    <a:pt x="379" y="6"/>
                    <a:pt x="379" y="6"/>
                  </a:cubicBezTo>
                  <a:cubicBezTo>
                    <a:pt x="396" y="0"/>
                    <a:pt x="415" y="8"/>
                    <a:pt x="422" y="24"/>
                  </a:cubicBezTo>
                  <a:cubicBezTo>
                    <a:pt x="616" y="508"/>
                    <a:pt x="616" y="508"/>
                    <a:pt x="616" y="508"/>
                  </a:cubicBezTo>
                  <a:cubicBezTo>
                    <a:pt x="623" y="525"/>
                    <a:pt x="615" y="544"/>
                    <a:pt x="598" y="55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7" name="Freeform 271"/>
            <p:cNvSpPr/>
            <p:nvPr/>
          </p:nvSpPr>
          <p:spPr>
            <a:xfrm>
              <a:off x="28575" y="339725"/>
              <a:ext cx="2219325" cy="25098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4">
                  <a:moveTo>
                    <a:pt x="598" y="551"/>
                  </a:moveTo>
                  <a:cubicBezTo>
                    <a:pt x="219" y="704"/>
                    <a:pt x="219" y="704"/>
                    <a:pt x="219" y="704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379" y="7"/>
                    <a:pt x="379" y="7"/>
                    <a:pt x="379" y="7"/>
                  </a:cubicBezTo>
                  <a:cubicBezTo>
                    <a:pt x="396" y="0"/>
                    <a:pt x="415" y="8"/>
                    <a:pt x="421" y="25"/>
                  </a:cubicBezTo>
                  <a:cubicBezTo>
                    <a:pt x="616" y="509"/>
                    <a:pt x="616" y="509"/>
                    <a:pt x="616" y="509"/>
                  </a:cubicBezTo>
                  <a:cubicBezTo>
                    <a:pt x="623" y="525"/>
                    <a:pt x="615" y="544"/>
                    <a:pt x="598" y="551"/>
                  </a:cubicBezTo>
                </a:path>
              </a:pathLst>
            </a:custGeom>
            <a:solidFill>
              <a:srgbClr val="FE735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8" name="Freeform 272"/>
            <p:cNvSpPr/>
            <p:nvPr/>
          </p:nvSpPr>
          <p:spPr>
            <a:xfrm>
              <a:off x="114300" y="949325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9" name="Freeform 273"/>
            <p:cNvSpPr/>
            <p:nvPr/>
          </p:nvSpPr>
          <p:spPr>
            <a:xfrm>
              <a:off x="0" y="973137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3"/>
                  </a:cubicBezTo>
                  <a:cubicBezTo>
                    <a:pt x="46" y="6"/>
                    <a:pt x="45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0" name="Freeform 274"/>
            <p:cNvSpPr/>
            <p:nvPr/>
          </p:nvSpPr>
          <p:spPr>
            <a:xfrm>
              <a:off x="166687" y="1081087"/>
              <a:ext cx="79375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3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1" name="Freeform 275"/>
            <p:cNvSpPr/>
            <p:nvPr/>
          </p:nvSpPr>
          <p:spPr>
            <a:xfrm>
              <a:off x="52387" y="1106487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2" name="Freeform 276"/>
            <p:cNvSpPr/>
            <p:nvPr/>
          </p:nvSpPr>
          <p:spPr>
            <a:xfrm>
              <a:off x="220662" y="1212850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3" name="Freeform 277"/>
            <p:cNvSpPr/>
            <p:nvPr/>
          </p:nvSpPr>
          <p:spPr>
            <a:xfrm>
              <a:off x="106362" y="1238250"/>
              <a:ext cx="163512" cy="85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4"/>
                    <a:pt x="2" y="23"/>
                    <a:pt x="1" y="21"/>
                  </a:cubicBezTo>
                  <a:cubicBezTo>
                    <a:pt x="0" y="18"/>
                    <a:pt x="1" y="16"/>
                    <a:pt x="4" y="1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4" name="Freeform 278"/>
            <p:cNvSpPr/>
            <p:nvPr/>
          </p:nvSpPr>
          <p:spPr>
            <a:xfrm>
              <a:off x="274637" y="1344612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9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5" name="Freeform 279"/>
            <p:cNvSpPr/>
            <p:nvPr/>
          </p:nvSpPr>
          <p:spPr>
            <a:xfrm>
              <a:off x="160337" y="1366837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2"/>
                    <a:pt x="45" y="4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6" name="Freeform 280"/>
            <p:cNvSpPr/>
            <p:nvPr/>
          </p:nvSpPr>
          <p:spPr>
            <a:xfrm>
              <a:off x="323850" y="1476375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8"/>
                    <a:pt x="15" y="20"/>
                  </a:cubicBezTo>
                  <a:cubicBezTo>
                    <a:pt x="10" y="23"/>
                    <a:pt x="5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7" name="Freeform 281"/>
            <p:cNvSpPr/>
            <p:nvPr/>
          </p:nvSpPr>
          <p:spPr>
            <a:xfrm>
              <a:off x="212725" y="1498600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4"/>
                    <a:pt x="1" y="22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8" name="Freeform 282"/>
            <p:cNvSpPr/>
            <p:nvPr/>
          </p:nvSpPr>
          <p:spPr>
            <a:xfrm>
              <a:off x="377825" y="1608137"/>
              <a:ext cx="8096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29" name="Freeform 283"/>
            <p:cNvSpPr/>
            <p:nvPr/>
          </p:nvSpPr>
          <p:spPr>
            <a:xfrm>
              <a:off x="266700" y="1630362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1" y="24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0" name="Freeform 284"/>
            <p:cNvSpPr/>
            <p:nvPr/>
          </p:nvSpPr>
          <p:spPr>
            <a:xfrm>
              <a:off x="430212" y="1739900"/>
              <a:ext cx="82550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1" name="Freeform 285"/>
            <p:cNvSpPr/>
            <p:nvPr/>
          </p:nvSpPr>
          <p:spPr>
            <a:xfrm>
              <a:off x="315912" y="1762125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2" name="Freeform 286"/>
            <p:cNvSpPr/>
            <p:nvPr/>
          </p:nvSpPr>
          <p:spPr>
            <a:xfrm>
              <a:off x="484187" y="1873250"/>
              <a:ext cx="82550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0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3" name="Freeform 287"/>
            <p:cNvSpPr/>
            <p:nvPr/>
          </p:nvSpPr>
          <p:spPr>
            <a:xfrm>
              <a:off x="369887" y="1893887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4" name="Freeform 288"/>
            <p:cNvSpPr/>
            <p:nvPr/>
          </p:nvSpPr>
          <p:spPr>
            <a:xfrm>
              <a:off x="538162" y="2000250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1"/>
                    <a:pt x="2" y="15"/>
                  </a:cubicBezTo>
                  <a:cubicBezTo>
                    <a:pt x="0" y="10"/>
                    <a:pt x="2" y="5"/>
                    <a:pt x="7" y="3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5" name="Freeform 289"/>
            <p:cNvSpPr/>
            <p:nvPr/>
          </p:nvSpPr>
          <p:spPr>
            <a:xfrm>
              <a:off x="423862" y="2025650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6" name="Freeform 290"/>
            <p:cNvSpPr/>
            <p:nvPr/>
          </p:nvSpPr>
          <p:spPr>
            <a:xfrm>
              <a:off x="590550" y="2133600"/>
              <a:ext cx="79375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7" name="Freeform 291"/>
            <p:cNvSpPr/>
            <p:nvPr/>
          </p:nvSpPr>
          <p:spPr>
            <a:xfrm>
              <a:off x="476250" y="2157412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8" name="Freeform 292"/>
            <p:cNvSpPr/>
            <p:nvPr/>
          </p:nvSpPr>
          <p:spPr>
            <a:xfrm>
              <a:off x="641350" y="2265362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9"/>
                    <a:pt x="15" y="21"/>
                  </a:cubicBezTo>
                  <a:cubicBezTo>
                    <a:pt x="10" y="23"/>
                    <a:pt x="5" y="20"/>
                    <a:pt x="3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9" name="Freeform 293"/>
            <p:cNvSpPr/>
            <p:nvPr/>
          </p:nvSpPr>
          <p:spPr>
            <a:xfrm>
              <a:off x="530225" y="2289175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3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0" name="Freeform 294"/>
            <p:cNvSpPr/>
            <p:nvPr/>
          </p:nvSpPr>
          <p:spPr>
            <a:xfrm>
              <a:off x="693737" y="2397125"/>
              <a:ext cx="82550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1" name="Freeform 295"/>
            <p:cNvSpPr/>
            <p:nvPr/>
          </p:nvSpPr>
          <p:spPr>
            <a:xfrm>
              <a:off x="584200" y="2422525"/>
              <a:ext cx="163512" cy="841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4" y="24"/>
                    <a:pt x="2" y="23"/>
                    <a:pt x="1" y="21"/>
                  </a:cubicBezTo>
                  <a:cubicBezTo>
                    <a:pt x="0" y="18"/>
                    <a:pt x="1" y="16"/>
                    <a:pt x="3" y="1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4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2" name="Freeform 296"/>
            <p:cNvSpPr/>
            <p:nvPr/>
          </p:nvSpPr>
          <p:spPr>
            <a:xfrm>
              <a:off x="747712" y="2528887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3" name="Freeform 297"/>
            <p:cNvSpPr/>
            <p:nvPr/>
          </p:nvSpPr>
          <p:spPr>
            <a:xfrm>
              <a:off x="633412" y="2549525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7"/>
                    <a:pt x="4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5" y="2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4" name="Freeform 298"/>
            <p:cNvSpPr/>
            <p:nvPr/>
          </p:nvSpPr>
          <p:spPr>
            <a:xfrm>
              <a:off x="801687" y="2660650"/>
              <a:ext cx="80962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8"/>
                    <a:pt x="15" y="20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5" name="Freeform 299"/>
            <p:cNvSpPr/>
            <p:nvPr/>
          </p:nvSpPr>
          <p:spPr>
            <a:xfrm>
              <a:off x="687387" y="2682875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6" name="Freeform 300"/>
            <p:cNvSpPr/>
            <p:nvPr/>
          </p:nvSpPr>
          <p:spPr>
            <a:xfrm>
              <a:off x="755650" y="339725"/>
              <a:ext cx="1492250" cy="22145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19" h="621">
                  <a:moveTo>
                    <a:pt x="175" y="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219" y="621"/>
                    <a:pt x="219" y="621"/>
                    <a:pt x="219" y="621"/>
                  </a:cubicBezTo>
                  <a:cubicBezTo>
                    <a:pt x="394" y="551"/>
                    <a:pt x="394" y="551"/>
                    <a:pt x="394" y="551"/>
                  </a:cubicBezTo>
                  <a:cubicBezTo>
                    <a:pt x="411" y="544"/>
                    <a:pt x="419" y="525"/>
                    <a:pt x="412" y="509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1" y="8"/>
                    <a:pt x="192" y="0"/>
                    <a:pt x="175" y="7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7" name="Freeform 301"/>
            <p:cNvSpPr/>
            <p:nvPr/>
          </p:nvSpPr>
          <p:spPr>
            <a:xfrm>
              <a:off x="2236787" y="889000"/>
              <a:ext cx="1454150" cy="16859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08" h="472">
                  <a:moveTo>
                    <a:pt x="272" y="467"/>
                  </a:moveTo>
                  <a:cubicBezTo>
                    <a:pt x="49" y="419"/>
                    <a:pt x="49" y="419"/>
                    <a:pt x="49" y="419"/>
                  </a:cubicBezTo>
                  <a:cubicBezTo>
                    <a:pt x="19" y="413"/>
                    <a:pt x="0" y="384"/>
                    <a:pt x="6" y="354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7" y="19"/>
                    <a:pt x="106" y="0"/>
                    <a:pt x="136" y="6"/>
                  </a:cubicBezTo>
                  <a:cubicBezTo>
                    <a:pt x="359" y="53"/>
                    <a:pt x="359" y="53"/>
                    <a:pt x="359" y="53"/>
                  </a:cubicBezTo>
                  <a:cubicBezTo>
                    <a:pt x="389" y="60"/>
                    <a:pt x="408" y="89"/>
                    <a:pt x="402" y="119"/>
                  </a:cubicBezTo>
                  <a:cubicBezTo>
                    <a:pt x="337" y="424"/>
                    <a:pt x="337" y="424"/>
                    <a:pt x="337" y="424"/>
                  </a:cubicBezTo>
                  <a:cubicBezTo>
                    <a:pt x="331" y="454"/>
                    <a:pt x="301" y="473"/>
                    <a:pt x="272" y="467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8" name="Freeform 302"/>
            <p:cNvSpPr/>
            <p:nvPr/>
          </p:nvSpPr>
          <p:spPr>
            <a:xfrm>
              <a:off x="2565400" y="1044575"/>
              <a:ext cx="985837" cy="474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77" h="133">
                  <a:moveTo>
                    <a:pt x="231" y="129"/>
                  </a:moveTo>
                  <a:cubicBezTo>
                    <a:pt x="29" y="86"/>
                    <a:pt x="29" y="86"/>
                    <a:pt x="29" y="86"/>
                  </a:cubicBezTo>
                  <a:cubicBezTo>
                    <a:pt x="12" y="82"/>
                    <a:pt x="0" y="65"/>
                    <a:pt x="4" y="4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2" y="11"/>
                    <a:pt x="29" y="0"/>
                    <a:pt x="47" y="4"/>
                  </a:cubicBezTo>
                  <a:cubicBezTo>
                    <a:pt x="248" y="46"/>
                    <a:pt x="248" y="46"/>
                    <a:pt x="248" y="46"/>
                  </a:cubicBezTo>
                  <a:cubicBezTo>
                    <a:pt x="266" y="50"/>
                    <a:pt x="277" y="67"/>
                    <a:pt x="273" y="85"/>
                  </a:cubicBezTo>
                  <a:cubicBezTo>
                    <a:pt x="269" y="104"/>
                    <a:pt x="269" y="104"/>
                    <a:pt x="269" y="104"/>
                  </a:cubicBezTo>
                  <a:cubicBezTo>
                    <a:pt x="265" y="121"/>
                    <a:pt x="248" y="133"/>
                    <a:pt x="231" y="129"/>
                  </a:cubicBezTo>
                </a:path>
              </a:pathLst>
            </a:custGeom>
            <a:solidFill>
              <a:srgbClr val="53515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49" name="Freeform 303"/>
            <p:cNvSpPr/>
            <p:nvPr/>
          </p:nvSpPr>
          <p:spPr>
            <a:xfrm>
              <a:off x="2500312" y="1450975"/>
              <a:ext cx="200025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7" y="56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0" name="Freeform 304"/>
            <p:cNvSpPr/>
            <p:nvPr/>
          </p:nvSpPr>
          <p:spPr>
            <a:xfrm>
              <a:off x="2757487" y="1504950"/>
              <a:ext cx="198437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6" y="56"/>
                    <a:pt x="23" y="53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6" y="20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1" name="Freeform 305"/>
            <p:cNvSpPr/>
            <p:nvPr/>
          </p:nvSpPr>
          <p:spPr>
            <a:xfrm>
              <a:off x="3013075" y="1562100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2" name="Freeform 306"/>
            <p:cNvSpPr/>
            <p:nvPr/>
          </p:nvSpPr>
          <p:spPr>
            <a:xfrm>
              <a:off x="3270250" y="1616075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3" name="Freeform 307"/>
            <p:cNvSpPr/>
            <p:nvPr/>
          </p:nvSpPr>
          <p:spPr>
            <a:xfrm>
              <a:off x="2443162" y="1730375"/>
              <a:ext cx="196850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4" name="Freeform 308"/>
            <p:cNvSpPr/>
            <p:nvPr/>
          </p:nvSpPr>
          <p:spPr>
            <a:xfrm>
              <a:off x="2700337" y="1782762"/>
              <a:ext cx="195262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5" name="Freeform 309"/>
            <p:cNvSpPr/>
            <p:nvPr/>
          </p:nvSpPr>
          <p:spPr>
            <a:xfrm>
              <a:off x="2955925" y="1836737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6" name="Freeform 310"/>
            <p:cNvSpPr/>
            <p:nvPr/>
          </p:nvSpPr>
          <p:spPr>
            <a:xfrm>
              <a:off x="3209925" y="1893887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7" name="Freeform 311"/>
            <p:cNvSpPr/>
            <p:nvPr/>
          </p:nvSpPr>
          <p:spPr>
            <a:xfrm>
              <a:off x="2386012" y="2008187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8" y="49"/>
                    <a:pt x="0" y="36"/>
                    <a:pt x="2" y="22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8" name="Freeform 312"/>
            <p:cNvSpPr/>
            <p:nvPr/>
          </p:nvSpPr>
          <p:spPr>
            <a:xfrm>
              <a:off x="2640012" y="2062162"/>
              <a:ext cx="198437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3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9" name="Freeform 313"/>
            <p:cNvSpPr/>
            <p:nvPr/>
          </p:nvSpPr>
          <p:spPr>
            <a:xfrm>
              <a:off x="2895600" y="2114550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0" name="Freeform 314"/>
            <p:cNvSpPr/>
            <p:nvPr/>
          </p:nvSpPr>
          <p:spPr>
            <a:xfrm>
              <a:off x="3152775" y="2168525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1" name="Freeform 315"/>
            <p:cNvSpPr/>
            <p:nvPr/>
          </p:nvSpPr>
          <p:spPr>
            <a:xfrm>
              <a:off x="2932112" y="955675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2" name="Freeform 316"/>
            <p:cNvSpPr/>
            <p:nvPr/>
          </p:nvSpPr>
          <p:spPr>
            <a:xfrm>
              <a:off x="2932112" y="955675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3" name="Freeform 317"/>
            <p:cNvSpPr/>
            <p:nvPr/>
          </p:nvSpPr>
          <p:spPr>
            <a:xfrm>
              <a:off x="2909887" y="949325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4" name="Freeform 318"/>
            <p:cNvSpPr/>
            <p:nvPr/>
          </p:nvSpPr>
          <p:spPr>
            <a:xfrm>
              <a:off x="2909887" y="949325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5" name="Rectangle 319"/>
            <p:cNvSpPr/>
            <p:nvPr/>
          </p:nvSpPr>
          <p:spPr>
            <a:xfrm>
              <a:off x="2909887" y="949325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166" name="Rectangle 320"/>
            <p:cNvSpPr/>
            <p:nvPr/>
          </p:nvSpPr>
          <p:spPr>
            <a:xfrm>
              <a:off x="2909887" y="949325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167" name="Freeform 321"/>
            <p:cNvSpPr>
              <a:spLocks noEditPoints="1"/>
            </p:cNvSpPr>
            <p:nvPr/>
          </p:nvSpPr>
          <p:spPr>
            <a:xfrm>
              <a:off x="2451100" y="906462"/>
              <a:ext cx="458787" cy="3460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29" h="97">
                  <a:moveTo>
                    <a:pt x="11" y="43"/>
                  </a:moveTo>
                  <a:cubicBezTo>
                    <a:pt x="11" y="43"/>
                    <a:pt x="11" y="43"/>
                    <a:pt x="11" y="4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moveTo>
                    <a:pt x="38" y="7"/>
                  </a:moveTo>
                  <a:cubicBezTo>
                    <a:pt x="25" y="14"/>
                    <a:pt x="15" y="27"/>
                    <a:pt x="11" y="43"/>
                  </a:cubicBezTo>
                  <a:cubicBezTo>
                    <a:pt x="15" y="27"/>
                    <a:pt x="25" y="14"/>
                    <a:pt x="38" y="7"/>
                  </a:cubicBezTo>
                  <a:moveTo>
                    <a:pt x="39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moveTo>
                    <a:pt x="74" y="1"/>
                  </a:moveTo>
                  <a:cubicBezTo>
                    <a:pt x="75" y="1"/>
                    <a:pt x="75" y="1"/>
                    <a:pt x="76" y="1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5" y="1"/>
                    <a:pt x="74" y="1"/>
                  </a:cubicBezTo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6" y="0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8" name="Freeform 322"/>
            <p:cNvSpPr>
              <a:spLocks noEditPoints="1"/>
            </p:cNvSpPr>
            <p:nvPr/>
          </p:nvSpPr>
          <p:spPr>
            <a:xfrm>
              <a:off x="2254250" y="906462"/>
              <a:ext cx="862012" cy="15621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1" h="438">
                  <a:moveTo>
                    <a:pt x="136" y="377"/>
                  </a:moveTo>
                  <a:cubicBezTo>
                    <a:pt x="134" y="377"/>
                    <a:pt x="132" y="377"/>
                    <a:pt x="131" y="376"/>
                  </a:cubicBezTo>
                  <a:cubicBezTo>
                    <a:pt x="117" y="373"/>
                    <a:pt x="108" y="360"/>
                    <a:pt x="111" y="346"/>
                  </a:cubicBezTo>
                  <a:cubicBezTo>
                    <a:pt x="114" y="334"/>
                    <a:pt x="124" y="326"/>
                    <a:pt x="136" y="326"/>
                  </a:cubicBezTo>
                  <a:cubicBezTo>
                    <a:pt x="138" y="326"/>
                    <a:pt x="139" y="326"/>
                    <a:pt x="141" y="327"/>
                  </a:cubicBezTo>
                  <a:cubicBezTo>
                    <a:pt x="155" y="330"/>
                    <a:pt x="164" y="343"/>
                    <a:pt x="161" y="357"/>
                  </a:cubicBezTo>
                  <a:cubicBezTo>
                    <a:pt x="158" y="369"/>
                    <a:pt x="148" y="377"/>
                    <a:pt x="136" y="377"/>
                  </a:cubicBezTo>
                  <a:moveTo>
                    <a:pt x="64" y="362"/>
                  </a:moveTo>
                  <a:cubicBezTo>
                    <a:pt x="62" y="362"/>
                    <a:pt x="61" y="361"/>
                    <a:pt x="59" y="361"/>
                  </a:cubicBezTo>
                  <a:cubicBezTo>
                    <a:pt x="45" y="358"/>
                    <a:pt x="37" y="345"/>
                    <a:pt x="39" y="331"/>
                  </a:cubicBezTo>
                  <a:cubicBezTo>
                    <a:pt x="42" y="319"/>
                    <a:pt x="52" y="311"/>
                    <a:pt x="64" y="311"/>
                  </a:cubicBezTo>
                  <a:cubicBezTo>
                    <a:pt x="66" y="311"/>
                    <a:pt x="68" y="311"/>
                    <a:pt x="69" y="312"/>
                  </a:cubicBezTo>
                  <a:cubicBezTo>
                    <a:pt x="83" y="315"/>
                    <a:pt x="92" y="328"/>
                    <a:pt x="89" y="342"/>
                  </a:cubicBezTo>
                  <a:cubicBezTo>
                    <a:pt x="86" y="354"/>
                    <a:pt x="76" y="362"/>
                    <a:pt x="64" y="362"/>
                  </a:cubicBezTo>
                  <a:moveTo>
                    <a:pt x="152" y="299"/>
                  </a:moveTo>
                  <a:cubicBezTo>
                    <a:pt x="151" y="299"/>
                    <a:pt x="149" y="299"/>
                    <a:pt x="147" y="299"/>
                  </a:cubicBezTo>
                  <a:cubicBezTo>
                    <a:pt x="134" y="296"/>
                    <a:pt x="125" y="282"/>
                    <a:pt x="128" y="269"/>
                  </a:cubicBezTo>
                  <a:cubicBezTo>
                    <a:pt x="130" y="257"/>
                    <a:pt x="141" y="249"/>
                    <a:pt x="152" y="249"/>
                  </a:cubicBezTo>
                  <a:cubicBezTo>
                    <a:pt x="154" y="249"/>
                    <a:pt x="156" y="249"/>
                    <a:pt x="158" y="249"/>
                  </a:cubicBezTo>
                  <a:cubicBezTo>
                    <a:pt x="171" y="252"/>
                    <a:pt x="180" y="265"/>
                    <a:pt x="177" y="279"/>
                  </a:cubicBezTo>
                  <a:cubicBezTo>
                    <a:pt x="175" y="291"/>
                    <a:pt x="164" y="299"/>
                    <a:pt x="152" y="299"/>
                  </a:cubicBezTo>
                  <a:moveTo>
                    <a:pt x="81" y="284"/>
                  </a:moveTo>
                  <a:cubicBezTo>
                    <a:pt x="79" y="284"/>
                    <a:pt x="77" y="284"/>
                    <a:pt x="75" y="283"/>
                  </a:cubicBezTo>
                  <a:cubicBezTo>
                    <a:pt x="62" y="280"/>
                    <a:pt x="53" y="267"/>
                    <a:pt x="56" y="253"/>
                  </a:cubicBezTo>
                  <a:cubicBezTo>
                    <a:pt x="58" y="242"/>
                    <a:pt x="69" y="233"/>
                    <a:pt x="81" y="233"/>
                  </a:cubicBezTo>
                  <a:cubicBezTo>
                    <a:pt x="82" y="233"/>
                    <a:pt x="84" y="234"/>
                    <a:pt x="86" y="234"/>
                  </a:cubicBezTo>
                  <a:cubicBezTo>
                    <a:pt x="100" y="237"/>
                    <a:pt x="108" y="250"/>
                    <a:pt x="105" y="264"/>
                  </a:cubicBezTo>
                  <a:cubicBezTo>
                    <a:pt x="103" y="276"/>
                    <a:pt x="92" y="284"/>
                    <a:pt x="81" y="284"/>
                  </a:cubicBezTo>
                  <a:moveTo>
                    <a:pt x="169" y="221"/>
                  </a:moveTo>
                  <a:cubicBezTo>
                    <a:pt x="167" y="221"/>
                    <a:pt x="165" y="221"/>
                    <a:pt x="164" y="221"/>
                  </a:cubicBezTo>
                  <a:cubicBezTo>
                    <a:pt x="150" y="218"/>
                    <a:pt x="141" y="205"/>
                    <a:pt x="144" y="191"/>
                  </a:cubicBezTo>
                  <a:cubicBezTo>
                    <a:pt x="147" y="179"/>
                    <a:pt x="157" y="171"/>
                    <a:pt x="169" y="171"/>
                  </a:cubicBezTo>
                  <a:cubicBezTo>
                    <a:pt x="171" y="171"/>
                    <a:pt x="172" y="171"/>
                    <a:pt x="174" y="171"/>
                  </a:cubicBezTo>
                  <a:cubicBezTo>
                    <a:pt x="188" y="174"/>
                    <a:pt x="197" y="188"/>
                    <a:pt x="194" y="201"/>
                  </a:cubicBezTo>
                  <a:cubicBezTo>
                    <a:pt x="191" y="213"/>
                    <a:pt x="181" y="221"/>
                    <a:pt x="169" y="221"/>
                  </a:cubicBezTo>
                  <a:moveTo>
                    <a:pt x="97" y="206"/>
                  </a:moveTo>
                  <a:cubicBezTo>
                    <a:pt x="95" y="206"/>
                    <a:pt x="94" y="206"/>
                    <a:pt x="92" y="206"/>
                  </a:cubicBezTo>
                  <a:cubicBezTo>
                    <a:pt x="78" y="203"/>
                    <a:pt x="69" y="189"/>
                    <a:pt x="72" y="176"/>
                  </a:cubicBezTo>
                  <a:cubicBezTo>
                    <a:pt x="75" y="164"/>
                    <a:pt x="85" y="156"/>
                    <a:pt x="97" y="156"/>
                  </a:cubicBezTo>
                  <a:cubicBezTo>
                    <a:pt x="99" y="156"/>
                    <a:pt x="101" y="156"/>
                    <a:pt x="102" y="156"/>
                  </a:cubicBezTo>
                  <a:cubicBezTo>
                    <a:pt x="116" y="159"/>
                    <a:pt x="125" y="172"/>
                    <a:pt x="122" y="186"/>
                  </a:cubicBezTo>
                  <a:cubicBezTo>
                    <a:pt x="119" y="198"/>
                    <a:pt x="109" y="206"/>
                    <a:pt x="97" y="206"/>
                  </a:cubicBezTo>
                  <a:moveTo>
                    <a:pt x="120" y="0"/>
                  </a:moveTo>
                  <a:cubicBezTo>
                    <a:pt x="110" y="0"/>
                    <a:pt x="102" y="2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4" y="7"/>
                    <a:pt x="94" y="7"/>
                    <a:pt x="93" y="7"/>
                  </a:cubicBezTo>
                  <a:cubicBezTo>
                    <a:pt x="80" y="14"/>
                    <a:pt x="70" y="27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4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4" y="335"/>
                    <a:pt x="4" y="335"/>
                    <a:pt x="4" y="335"/>
                  </a:cubicBezTo>
                  <a:cubicBezTo>
                    <a:pt x="1" y="349"/>
                    <a:pt x="1" y="349"/>
                    <a:pt x="1" y="349"/>
                  </a:cubicBezTo>
                  <a:cubicBezTo>
                    <a:pt x="0" y="353"/>
                    <a:pt x="0" y="357"/>
                    <a:pt x="0" y="361"/>
                  </a:cubicBezTo>
                  <a:cubicBezTo>
                    <a:pt x="0" y="386"/>
                    <a:pt x="18" y="409"/>
                    <a:pt x="44" y="414"/>
                  </a:cubicBezTo>
                  <a:cubicBezTo>
                    <a:pt x="154" y="438"/>
                    <a:pt x="154" y="438"/>
                    <a:pt x="154" y="438"/>
                  </a:cubicBezTo>
                  <a:cubicBezTo>
                    <a:pt x="216" y="146"/>
                    <a:pt x="216" y="146"/>
                    <a:pt x="216" y="146"/>
                  </a:cubicBezTo>
                  <a:cubicBezTo>
                    <a:pt x="116" y="125"/>
                    <a:pt x="116" y="125"/>
                    <a:pt x="116" y="125"/>
                  </a:cubicBezTo>
                  <a:cubicBezTo>
                    <a:pt x="99" y="121"/>
                    <a:pt x="87" y="104"/>
                    <a:pt x="91" y="8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52"/>
                    <a:pt x="112" y="42"/>
                    <a:pt x="127" y="42"/>
                  </a:cubicBezTo>
                  <a:cubicBezTo>
                    <a:pt x="129" y="42"/>
                    <a:pt x="131" y="42"/>
                    <a:pt x="134" y="43"/>
                  </a:cubicBezTo>
                  <a:cubicBezTo>
                    <a:pt x="234" y="64"/>
                    <a:pt x="234" y="64"/>
                    <a:pt x="234" y="64"/>
                  </a:cubicBezTo>
                  <a:cubicBezTo>
                    <a:pt x="242" y="25"/>
                    <a:pt x="242" y="25"/>
                    <a:pt x="242" y="25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0" y="1"/>
                    <a:pt x="130" y="1"/>
                    <a:pt x="129" y="1"/>
                  </a:cubicBezTo>
                  <a:cubicBezTo>
                    <a:pt x="126" y="0"/>
                    <a:pt x="124" y="0"/>
                    <a:pt x="121" y="0"/>
                  </a:cubicBezTo>
                  <a:cubicBezTo>
                    <a:pt x="121" y="0"/>
                    <a:pt x="120" y="0"/>
                    <a:pt x="120" y="0"/>
                  </a:cubicBezTo>
                </a:path>
              </a:pathLst>
            </a:custGeom>
            <a:solidFill>
              <a:srgbClr val="FE962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9" name="Freeform 323"/>
            <p:cNvSpPr/>
            <p:nvPr/>
          </p:nvSpPr>
          <p:spPr>
            <a:xfrm>
              <a:off x="2565400" y="1055687"/>
              <a:ext cx="522287" cy="3714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7" h="104">
                  <a:moveTo>
                    <a:pt x="40" y="0"/>
                  </a:moveTo>
                  <a:cubicBezTo>
                    <a:pt x="25" y="0"/>
                    <a:pt x="11" y="10"/>
                    <a:pt x="8" y="2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62"/>
                    <a:pt x="12" y="79"/>
                    <a:pt x="29" y="8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2" y="0"/>
                    <a:pt x="40" y="0"/>
                  </a:cubicBezTo>
                </a:path>
              </a:pathLst>
            </a:custGeom>
            <a:solidFill>
              <a:srgbClr val="686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0" name="Freeform 324"/>
            <p:cNvSpPr/>
            <p:nvPr/>
          </p:nvSpPr>
          <p:spPr>
            <a:xfrm>
              <a:off x="2500312" y="1462087"/>
              <a:ext cx="200025" cy="1793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3"/>
                    <a:pt x="9" y="47"/>
                    <a:pt x="23" y="50"/>
                  </a:cubicBezTo>
                  <a:cubicBezTo>
                    <a:pt x="25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6"/>
                    <a:pt x="47" y="3"/>
                    <a:pt x="33" y="0"/>
                  </a:cubicBezTo>
                  <a:cubicBezTo>
                    <a:pt x="32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1" name="Freeform 325"/>
            <p:cNvSpPr/>
            <p:nvPr/>
          </p:nvSpPr>
          <p:spPr>
            <a:xfrm>
              <a:off x="2757487" y="1516062"/>
              <a:ext cx="198437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7"/>
                    <a:pt x="47" y="3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2" name="Freeform 326"/>
            <p:cNvSpPr/>
            <p:nvPr/>
          </p:nvSpPr>
          <p:spPr>
            <a:xfrm>
              <a:off x="2443162" y="1736725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8" y="0"/>
                  </a:moveTo>
                  <a:cubicBezTo>
                    <a:pt x="16" y="0"/>
                    <a:pt x="5" y="9"/>
                    <a:pt x="3" y="20"/>
                  </a:cubicBezTo>
                  <a:cubicBezTo>
                    <a:pt x="0" y="34"/>
                    <a:pt x="9" y="47"/>
                    <a:pt x="22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39" y="51"/>
                    <a:pt x="50" y="43"/>
                    <a:pt x="52" y="31"/>
                  </a:cubicBezTo>
                  <a:cubicBezTo>
                    <a:pt x="55" y="17"/>
                    <a:pt x="47" y="4"/>
                    <a:pt x="33" y="1"/>
                  </a:cubicBezTo>
                  <a:cubicBezTo>
                    <a:pt x="31" y="1"/>
                    <a:pt x="29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3" name="Freeform 327"/>
            <p:cNvSpPr/>
            <p:nvPr/>
          </p:nvSpPr>
          <p:spPr>
            <a:xfrm>
              <a:off x="2700337" y="1793875"/>
              <a:ext cx="195262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5" h="50">
                  <a:moveTo>
                    <a:pt x="27" y="0"/>
                  </a:moveTo>
                  <a:cubicBezTo>
                    <a:pt x="16" y="0"/>
                    <a:pt x="5" y="8"/>
                    <a:pt x="3" y="20"/>
                  </a:cubicBezTo>
                  <a:cubicBezTo>
                    <a:pt x="0" y="33"/>
                    <a:pt x="9" y="47"/>
                    <a:pt x="22" y="50"/>
                  </a:cubicBezTo>
                  <a:cubicBezTo>
                    <a:pt x="24" y="50"/>
                    <a:pt x="26" y="50"/>
                    <a:pt x="27" y="50"/>
                  </a:cubicBezTo>
                  <a:cubicBezTo>
                    <a:pt x="39" y="50"/>
                    <a:pt x="50" y="42"/>
                    <a:pt x="52" y="30"/>
                  </a:cubicBezTo>
                  <a:cubicBezTo>
                    <a:pt x="55" y="16"/>
                    <a:pt x="46" y="3"/>
                    <a:pt x="33" y="0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4" name="Freeform 328"/>
            <p:cNvSpPr/>
            <p:nvPr/>
          </p:nvSpPr>
          <p:spPr>
            <a:xfrm>
              <a:off x="2386012" y="2014537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7" y="0"/>
                  </a:moveTo>
                  <a:cubicBezTo>
                    <a:pt x="15" y="0"/>
                    <a:pt x="5" y="8"/>
                    <a:pt x="2" y="20"/>
                  </a:cubicBezTo>
                  <a:cubicBezTo>
                    <a:pt x="0" y="34"/>
                    <a:pt x="8" y="47"/>
                    <a:pt x="22" y="50"/>
                  </a:cubicBezTo>
                  <a:cubicBezTo>
                    <a:pt x="24" y="50"/>
                    <a:pt x="25" y="51"/>
                    <a:pt x="27" y="51"/>
                  </a:cubicBezTo>
                  <a:cubicBezTo>
                    <a:pt x="39" y="51"/>
                    <a:pt x="49" y="43"/>
                    <a:pt x="52" y="31"/>
                  </a:cubicBezTo>
                  <a:cubicBezTo>
                    <a:pt x="55" y="17"/>
                    <a:pt x="46" y="4"/>
                    <a:pt x="32" y="1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5" name="Freeform 329"/>
            <p:cNvSpPr/>
            <p:nvPr/>
          </p:nvSpPr>
          <p:spPr>
            <a:xfrm>
              <a:off x="2640012" y="2068512"/>
              <a:ext cx="198437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6" h="51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40" y="51"/>
                    <a:pt x="50" y="43"/>
                    <a:pt x="53" y="31"/>
                  </a:cubicBezTo>
                  <a:cubicBezTo>
                    <a:pt x="56" y="17"/>
                    <a:pt x="47" y="4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6" name="Freeform 330"/>
            <p:cNvSpPr/>
            <p:nvPr/>
          </p:nvSpPr>
          <p:spPr>
            <a:xfrm>
              <a:off x="1033462" y="1309687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7" name="Freeform 331"/>
            <p:cNvSpPr/>
            <p:nvPr/>
          </p:nvSpPr>
          <p:spPr>
            <a:xfrm>
              <a:off x="1033462" y="1309687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8" name="Freeform 332"/>
            <p:cNvSpPr/>
            <p:nvPr/>
          </p:nvSpPr>
          <p:spPr>
            <a:xfrm>
              <a:off x="1033462" y="1473200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9" name="Freeform 333"/>
            <p:cNvSpPr/>
            <p:nvPr/>
          </p:nvSpPr>
          <p:spPr>
            <a:xfrm>
              <a:off x="1033462" y="1473200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0" name="Freeform 334"/>
            <p:cNvSpPr/>
            <p:nvPr/>
          </p:nvSpPr>
          <p:spPr>
            <a:xfrm>
              <a:off x="1057275" y="1309687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1" name="Freeform 335"/>
            <p:cNvSpPr/>
            <p:nvPr/>
          </p:nvSpPr>
          <p:spPr>
            <a:xfrm>
              <a:off x="1057275" y="1309687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2" name="Freeform 336"/>
            <p:cNvSpPr/>
            <p:nvPr/>
          </p:nvSpPr>
          <p:spPr>
            <a:xfrm>
              <a:off x="1033462" y="1373187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E8C7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3" name="Freeform 337"/>
            <p:cNvSpPr/>
            <p:nvPr/>
          </p:nvSpPr>
          <p:spPr>
            <a:xfrm>
              <a:off x="1033462" y="1373187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4" name="Freeform 338"/>
            <p:cNvSpPr/>
            <p:nvPr/>
          </p:nvSpPr>
          <p:spPr>
            <a:xfrm>
              <a:off x="1062037" y="1309687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5" name="Freeform 339"/>
            <p:cNvSpPr/>
            <p:nvPr/>
          </p:nvSpPr>
          <p:spPr>
            <a:xfrm>
              <a:off x="1062037" y="1309687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6" name="Freeform 340"/>
            <p:cNvSpPr/>
            <p:nvPr/>
          </p:nvSpPr>
          <p:spPr>
            <a:xfrm>
              <a:off x="1033462" y="1309687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7" name="Freeform 341"/>
            <p:cNvSpPr/>
            <p:nvPr/>
          </p:nvSpPr>
          <p:spPr>
            <a:xfrm>
              <a:off x="1033462" y="1309687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8" name="Freeform 342"/>
            <p:cNvSpPr/>
            <p:nvPr/>
          </p:nvSpPr>
          <p:spPr>
            <a:xfrm>
              <a:off x="1033462" y="1516062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89" name="Freeform 343"/>
            <p:cNvSpPr/>
            <p:nvPr/>
          </p:nvSpPr>
          <p:spPr>
            <a:xfrm>
              <a:off x="1033462" y="1516062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0" name="Freeform 344"/>
            <p:cNvSpPr/>
            <p:nvPr/>
          </p:nvSpPr>
          <p:spPr>
            <a:xfrm>
              <a:off x="1057275" y="1309687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1" name="Freeform 345"/>
            <p:cNvSpPr/>
            <p:nvPr/>
          </p:nvSpPr>
          <p:spPr>
            <a:xfrm>
              <a:off x="1057275" y="1309687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2" name="Freeform 346"/>
            <p:cNvSpPr/>
            <p:nvPr/>
          </p:nvSpPr>
          <p:spPr>
            <a:xfrm>
              <a:off x="1503362" y="1116012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3" name="Freeform 347"/>
            <p:cNvSpPr/>
            <p:nvPr/>
          </p:nvSpPr>
          <p:spPr>
            <a:xfrm>
              <a:off x="1503362" y="1116012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4" name="Freeform 348"/>
            <p:cNvSpPr/>
            <p:nvPr/>
          </p:nvSpPr>
          <p:spPr>
            <a:xfrm>
              <a:off x="1503362" y="1323975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5" name="Freeform 349"/>
            <p:cNvSpPr/>
            <p:nvPr/>
          </p:nvSpPr>
          <p:spPr>
            <a:xfrm>
              <a:off x="1503362" y="1323975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6" name="Freeform 350"/>
            <p:cNvSpPr/>
            <p:nvPr/>
          </p:nvSpPr>
          <p:spPr>
            <a:xfrm>
              <a:off x="1566862" y="1116012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7" name="Freeform 351"/>
            <p:cNvSpPr/>
            <p:nvPr/>
          </p:nvSpPr>
          <p:spPr>
            <a:xfrm>
              <a:off x="1566862" y="1116012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8" name="Freeform 352"/>
            <p:cNvSpPr/>
            <p:nvPr/>
          </p:nvSpPr>
          <p:spPr>
            <a:xfrm>
              <a:off x="1503362" y="1155700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9" name="Freeform 353"/>
            <p:cNvSpPr/>
            <p:nvPr/>
          </p:nvSpPr>
          <p:spPr>
            <a:xfrm>
              <a:off x="1503362" y="1155700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0" name="Freeform 354"/>
            <p:cNvSpPr/>
            <p:nvPr/>
          </p:nvSpPr>
          <p:spPr>
            <a:xfrm>
              <a:off x="1598612" y="2322512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1" name="Freeform 355"/>
            <p:cNvSpPr/>
            <p:nvPr/>
          </p:nvSpPr>
          <p:spPr>
            <a:xfrm>
              <a:off x="1598612" y="2322512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2" name="Freeform 356"/>
            <p:cNvSpPr/>
            <p:nvPr/>
          </p:nvSpPr>
          <p:spPr>
            <a:xfrm>
              <a:off x="1503362" y="1333500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3" name="Freeform 357"/>
            <p:cNvSpPr/>
            <p:nvPr/>
          </p:nvSpPr>
          <p:spPr>
            <a:xfrm>
              <a:off x="1503362" y="1333500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4" name="Freeform 358"/>
            <p:cNvSpPr/>
            <p:nvPr/>
          </p:nvSpPr>
          <p:spPr>
            <a:xfrm>
              <a:off x="1566862" y="1116012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5" name="Freeform 359"/>
            <p:cNvSpPr/>
            <p:nvPr/>
          </p:nvSpPr>
          <p:spPr>
            <a:xfrm>
              <a:off x="1566862" y="1116012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6" name="Freeform 360"/>
            <p:cNvSpPr/>
            <p:nvPr/>
          </p:nvSpPr>
          <p:spPr>
            <a:xfrm>
              <a:off x="1947862" y="1092200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7" name="Freeform 361"/>
            <p:cNvSpPr/>
            <p:nvPr/>
          </p:nvSpPr>
          <p:spPr>
            <a:xfrm>
              <a:off x="1947862" y="1092200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8" name="Freeform 362"/>
            <p:cNvSpPr/>
            <p:nvPr/>
          </p:nvSpPr>
          <p:spPr>
            <a:xfrm>
              <a:off x="1855787" y="1298575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9" name="Freeform 363"/>
            <p:cNvSpPr/>
            <p:nvPr/>
          </p:nvSpPr>
          <p:spPr>
            <a:xfrm>
              <a:off x="1855787" y="1298575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0" name="Freeform 364"/>
            <p:cNvSpPr/>
            <p:nvPr/>
          </p:nvSpPr>
          <p:spPr>
            <a:xfrm>
              <a:off x="2055812" y="1092200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1" name="Freeform 365"/>
            <p:cNvSpPr/>
            <p:nvPr/>
          </p:nvSpPr>
          <p:spPr>
            <a:xfrm>
              <a:off x="2055812" y="1092200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2" name="Freeform 366"/>
            <p:cNvSpPr/>
            <p:nvPr/>
          </p:nvSpPr>
          <p:spPr>
            <a:xfrm>
              <a:off x="1947862" y="1092200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2EC9E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3" name="Freeform 367"/>
            <p:cNvSpPr/>
            <p:nvPr/>
          </p:nvSpPr>
          <p:spPr>
            <a:xfrm>
              <a:off x="1947862" y="1092200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4" name="Freeform 368"/>
            <p:cNvSpPr/>
            <p:nvPr/>
          </p:nvSpPr>
          <p:spPr>
            <a:xfrm>
              <a:off x="1944687" y="1419225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5" name="Freeform 369"/>
            <p:cNvSpPr/>
            <p:nvPr/>
          </p:nvSpPr>
          <p:spPr>
            <a:xfrm>
              <a:off x="1944687" y="1419225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6" name="Freeform 370"/>
            <p:cNvSpPr/>
            <p:nvPr/>
          </p:nvSpPr>
          <p:spPr>
            <a:xfrm>
              <a:off x="1855787" y="1462087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7" name="Freeform 371"/>
            <p:cNvSpPr/>
            <p:nvPr/>
          </p:nvSpPr>
          <p:spPr>
            <a:xfrm>
              <a:off x="1855787" y="1462087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8" name="Freeform 372"/>
            <p:cNvSpPr>
              <a:spLocks noEditPoints="1"/>
            </p:cNvSpPr>
            <p:nvPr/>
          </p:nvSpPr>
          <p:spPr>
            <a:xfrm>
              <a:off x="1947862" y="1092200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close/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9" name="Freeform 373"/>
            <p:cNvSpPr>
              <a:spLocks noEditPoints="1"/>
            </p:cNvSpPr>
            <p:nvPr/>
          </p:nvSpPr>
          <p:spPr>
            <a:xfrm>
              <a:off x="1947862" y="1092200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0" name="Freeform 374"/>
            <p:cNvSpPr/>
            <p:nvPr/>
          </p:nvSpPr>
          <p:spPr>
            <a:xfrm>
              <a:off x="1855787" y="1298575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1" name="Freeform 375"/>
            <p:cNvSpPr/>
            <p:nvPr/>
          </p:nvSpPr>
          <p:spPr>
            <a:xfrm>
              <a:off x="1855787" y="1298575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2" name="Freeform 376"/>
            <p:cNvSpPr/>
            <p:nvPr/>
          </p:nvSpPr>
          <p:spPr>
            <a:xfrm>
              <a:off x="2055812" y="1092200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3" name="Freeform 377"/>
            <p:cNvSpPr/>
            <p:nvPr/>
          </p:nvSpPr>
          <p:spPr>
            <a:xfrm>
              <a:off x="2055812" y="1092200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3084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63" y="0"/>
            <a:ext cx="1531937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5" name="副标题 3"/>
          <p:cNvSpPr/>
          <p:nvPr/>
        </p:nvSpPr>
        <p:spPr>
          <a:xfrm>
            <a:off x="790575" y="2389188"/>
            <a:ext cx="5953125" cy="92551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400" b="1">
                <a:solidFill>
                  <a:srgbClr val="5148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第六章  形容词和副词</a:t>
            </a:r>
            <a:endParaRPr lang="en-US" altLang="zh-CN"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灯片编号占位符 1"/>
          <p:cNvSpPr/>
          <p:nvPr/>
        </p:nvSpPr>
        <p:spPr>
          <a:xfrm>
            <a:off x="9256713" y="6356350"/>
            <a:ext cx="1828800" cy="36512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eaLnBrk="1" hangingPunct="1"/>
            <a:fld id="{9A0DB2DC-4C9A-4742-B13C-FB6460FD3503}" type="slidenum">
              <a:rPr lang="zh-CN" altLang="en-US" sz="1200">
                <a:solidFill>
                  <a:srgbClr val="3C3632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2</a:t>
            </a:fld>
            <a:endParaRPr lang="zh-CN" altLang="en-US" sz="1200">
              <a:solidFill>
                <a:srgbClr val="3C3632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4099" name="矩形 11"/>
          <p:cNvSpPr/>
          <p:nvPr/>
        </p:nvSpPr>
        <p:spPr>
          <a:xfrm>
            <a:off x="-6350" y="1244600"/>
            <a:ext cx="615950" cy="4330700"/>
          </a:xfrm>
          <a:prstGeom prst="rect">
            <a:avLst/>
          </a:prstGeom>
          <a:solidFill>
            <a:srgbClr val="5C4D39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4100" name="矩形 13"/>
          <p:cNvSpPr/>
          <p:nvPr/>
        </p:nvSpPr>
        <p:spPr>
          <a:xfrm>
            <a:off x="609600" y="5575300"/>
            <a:ext cx="552450" cy="550863"/>
          </a:xfrm>
          <a:prstGeom prst="rect">
            <a:avLst/>
          </a:prstGeom>
          <a:solidFill>
            <a:srgbClr val="5C4D39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4101" name="矩形 16"/>
          <p:cNvSpPr/>
          <p:nvPr/>
        </p:nvSpPr>
        <p:spPr>
          <a:xfrm>
            <a:off x="11633200" y="1263650"/>
            <a:ext cx="566738" cy="403225"/>
          </a:xfrm>
          <a:prstGeom prst="rect">
            <a:avLst/>
          </a:prstGeom>
          <a:solidFill>
            <a:srgbClr val="5C4D39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4102" name="矩形 17"/>
          <p:cNvSpPr/>
          <p:nvPr/>
        </p:nvSpPr>
        <p:spPr>
          <a:xfrm flipH="1">
            <a:off x="12031663" y="2254250"/>
            <a:ext cx="182562" cy="3340100"/>
          </a:xfrm>
          <a:prstGeom prst="rect">
            <a:avLst/>
          </a:prstGeom>
          <a:solidFill>
            <a:srgbClr val="BFBFBF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grpSp>
        <p:nvGrpSpPr>
          <p:cNvPr id="5127" name="Group 7"/>
          <p:cNvGrpSpPr/>
          <p:nvPr/>
        </p:nvGrpSpPr>
        <p:grpSpPr>
          <a:xfrm>
            <a:off x="6424613" y="2247900"/>
            <a:ext cx="4900612" cy="530225"/>
            <a:chExt cx="4900059" cy="530446"/>
          </a:xfrm>
        </p:grpSpPr>
        <p:sp>
          <p:nvSpPr>
            <p:cNvPr id="4340" name="文本框 18"/>
            <p:cNvSpPr/>
            <p:nvPr/>
          </p:nvSpPr>
          <p:spPr>
            <a:xfrm>
              <a:off x="0" y="0"/>
              <a:ext cx="179863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2800" b="1">
                  <a:solidFill>
                    <a:srgbClr val="9BBD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</a:t>
              </a:r>
              <a:r>
                <a:rPr lang="en-US" altLang="zh-CN" sz="2800">
                  <a:solidFill>
                    <a:srgbClr val="9BBD59"/>
                  </a:solidFill>
                  <a:latin typeface="Arial" pitchFamily="34" charset="0"/>
                  <a:ea typeface="黑体" panose="02010609060101010101" pitchFamily="49" charset="-122"/>
                  <a:sym typeface="Arial" pitchFamily="34" charset="0"/>
                </a:rPr>
                <a:t>  1</a:t>
              </a:r>
              <a:endParaRPr lang="en-US" altLang="zh-CN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341" name="文本框 19">
              <a:hlinkClick action="ppaction://noaction"/>
            </p:cNvPr>
            <p:cNvSpPr/>
            <p:nvPr/>
          </p:nvSpPr>
          <p:spPr>
            <a:xfrm>
              <a:off x="1877906" y="7226"/>
              <a:ext cx="302215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6D62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课前热身</a:t>
              </a:r>
              <a:endParaRPr lang="zh-CN" altLang="en-US" sz="2800" b="1">
                <a:solidFill>
                  <a:srgbClr val="6D62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30" name="Group 10"/>
          <p:cNvGrpSpPr/>
          <p:nvPr/>
        </p:nvGrpSpPr>
        <p:grpSpPr>
          <a:xfrm>
            <a:off x="6424613" y="3198813"/>
            <a:ext cx="4810125" cy="531812"/>
            <a:chExt cx="4809449" cy="531815"/>
          </a:xfrm>
        </p:grpSpPr>
        <p:sp>
          <p:nvSpPr>
            <p:cNvPr id="4338" name="文本框 22"/>
            <p:cNvSpPr/>
            <p:nvPr/>
          </p:nvSpPr>
          <p:spPr>
            <a:xfrm>
              <a:off x="0" y="8595"/>
              <a:ext cx="179863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2800" b="1">
                  <a:solidFill>
                    <a:srgbClr val="9BBD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</a:t>
              </a:r>
              <a:r>
                <a:rPr lang="en-US" altLang="zh-CN" sz="2800">
                  <a:solidFill>
                    <a:srgbClr val="9BBD59"/>
                  </a:solidFill>
                  <a:latin typeface="Arial" pitchFamily="34" charset="0"/>
                  <a:ea typeface="黑体" panose="02010609060101010101" pitchFamily="49" charset="-122"/>
                  <a:sym typeface="Arial" pitchFamily="34" charset="0"/>
                </a:rPr>
                <a:t>  2</a:t>
              </a:r>
              <a:endParaRPr lang="en-US" altLang="zh-CN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339" name="文本框 23">
              <a:hlinkClick action="ppaction://noaction"/>
            </p:cNvPr>
            <p:cNvSpPr/>
            <p:nvPr/>
          </p:nvSpPr>
          <p:spPr>
            <a:xfrm>
              <a:off x="1877906" y="0"/>
              <a:ext cx="293154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6D62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知识重点</a:t>
              </a:r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5133" name="Group 13"/>
          <p:cNvGrpSpPr/>
          <p:nvPr/>
        </p:nvGrpSpPr>
        <p:grpSpPr>
          <a:xfrm>
            <a:off x="6424613" y="4165600"/>
            <a:ext cx="4719637" cy="539750"/>
            <a:chExt cx="4718841" cy="539112"/>
          </a:xfrm>
        </p:grpSpPr>
        <p:sp>
          <p:nvSpPr>
            <p:cNvPr id="4336" name="文本框 25"/>
            <p:cNvSpPr/>
            <p:nvPr/>
          </p:nvSpPr>
          <p:spPr>
            <a:xfrm>
              <a:off x="0" y="0"/>
              <a:ext cx="179942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2800" b="1">
                  <a:solidFill>
                    <a:srgbClr val="9BBD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</a:t>
              </a:r>
              <a:r>
                <a:rPr lang="en-US" altLang="zh-CN" sz="2800">
                  <a:solidFill>
                    <a:srgbClr val="9BBD59"/>
                  </a:solidFill>
                  <a:latin typeface="Arial" pitchFamily="34" charset="0"/>
                  <a:ea typeface="黑体" panose="02010609060101010101" pitchFamily="49" charset="-122"/>
                  <a:sym typeface="Arial" pitchFamily="34" charset="0"/>
                </a:rPr>
                <a:t>  3</a:t>
              </a:r>
              <a:endParaRPr lang="en-US" altLang="zh-CN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337" name="文本框 26">
              <a:hlinkClick action="ppaction://noaction"/>
            </p:cNvPr>
            <p:cNvSpPr/>
            <p:nvPr/>
          </p:nvSpPr>
          <p:spPr>
            <a:xfrm>
              <a:off x="1877907" y="15892"/>
              <a:ext cx="284093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6D62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同步练习</a:t>
              </a:r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5136" name="Group 16"/>
          <p:cNvGrpSpPr/>
          <p:nvPr/>
        </p:nvGrpSpPr>
        <p:grpSpPr>
          <a:xfrm>
            <a:off x="6424613" y="5124450"/>
            <a:ext cx="4900612" cy="530225"/>
            <a:chExt cx="4900696" cy="530446"/>
          </a:xfrm>
        </p:grpSpPr>
        <p:sp>
          <p:nvSpPr>
            <p:cNvPr id="4334" name="文本框 29"/>
            <p:cNvSpPr/>
            <p:nvPr/>
          </p:nvSpPr>
          <p:spPr>
            <a:xfrm>
              <a:off x="0" y="0"/>
              <a:ext cx="179942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2800" b="1">
                  <a:solidFill>
                    <a:srgbClr val="9BBD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</a:t>
              </a:r>
              <a:r>
                <a:rPr lang="en-US" altLang="zh-CN" sz="2800">
                  <a:solidFill>
                    <a:srgbClr val="9BBD59"/>
                  </a:solidFill>
                  <a:latin typeface="Arial" pitchFamily="34" charset="0"/>
                  <a:ea typeface="黑体" panose="02010609060101010101" pitchFamily="49" charset="-122"/>
                  <a:sym typeface="Arial" pitchFamily="34" charset="0"/>
                </a:rPr>
                <a:t>  4</a:t>
              </a:r>
              <a:endParaRPr lang="en-US" altLang="zh-CN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335" name="文本框 31">
              <a:hlinkClick action="ppaction://noaction"/>
            </p:cNvPr>
            <p:cNvSpPr/>
            <p:nvPr/>
          </p:nvSpPr>
          <p:spPr>
            <a:xfrm>
              <a:off x="1878543" y="7226"/>
              <a:ext cx="302215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6D62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归纳总结</a:t>
              </a:r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pic>
        <p:nvPicPr>
          <p:cNvPr id="4107" name="图片 248">
            <a:hlinkClick r:id="rId3" action="ppaction://hlinksldjump?num=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8" name="Group 21"/>
          <p:cNvGrpSpPr/>
          <p:nvPr/>
        </p:nvGrpSpPr>
        <p:grpSpPr>
          <a:xfrm>
            <a:off x="900113" y="1970088"/>
            <a:ext cx="5360987" cy="3817937"/>
            <a:chExt cx="5360777" cy="3817076"/>
          </a:xfrm>
        </p:grpSpPr>
        <p:sp>
          <p:nvSpPr>
            <p:cNvPr id="4110" name="Rounded Rectangle 8"/>
            <p:cNvSpPr/>
            <p:nvPr/>
          </p:nvSpPr>
          <p:spPr>
            <a:xfrm rot="4396382">
              <a:off x="2201366" y="2665456"/>
              <a:ext cx="73610" cy="23986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1" name="Rounded Rectangle 9"/>
            <p:cNvSpPr/>
            <p:nvPr/>
          </p:nvSpPr>
          <p:spPr>
            <a:xfrm rot="4396382">
              <a:off x="3744220" y="2665457"/>
              <a:ext cx="73610" cy="23986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2" name="Oval 10"/>
            <p:cNvSpPr/>
            <p:nvPr/>
          </p:nvSpPr>
          <p:spPr>
            <a:xfrm>
              <a:off x="3107522" y="1012611"/>
              <a:ext cx="588548" cy="526494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3" name="Rectangle 11"/>
            <p:cNvSpPr/>
            <p:nvPr/>
          </p:nvSpPr>
          <p:spPr>
            <a:xfrm>
              <a:off x="3387814" y="309415"/>
              <a:ext cx="588548" cy="526494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4" name="Isosceles Triangle 12"/>
            <p:cNvSpPr/>
            <p:nvPr/>
          </p:nvSpPr>
          <p:spPr>
            <a:xfrm>
              <a:off x="2489230" y="315378"/>
              <a:ext cx="588548" cy="526494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5" name="Parallelogram 13"/>
            <p:cNvSpPr/>
            <p:nvPr/>
          </p:nvSpPr>
          <p:spPr>
            <a:xfrm>
              <a:off x="2280895" y="1141750"/>
              <a:ext cx="588548" cy="526494"/>
            </a:xfrm>
            <a:prstGeom prst="parallelogram">
              <a:avLst>
                <a:gd name="adj" fmla="val 24996"/>
              </a:avLst>
            </a:prstGeom>
            <a:solidFill>
              <a:srgbClr val="ED7D31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en-US" b="1" i="1">
                <a:solidFill>
                  <a:srgbClr val="FFFFFF"/>
                </a:solidFill>
                <a:latin typeface="Calibri" panose="020f0502020204030204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4116" name="Heart 14"/>
            <p:cNvSpPr/>
            <p:nvPr/>
          </p:nvSpPr>
          <p:spPr>
            <a:xfrm>
              <a:off x="4110561" y="739429"/>
              <a:ext cx="588548" cy="52649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505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17" name="Freeform 6"/>
            <p:cNvSpPr/>
            <p:nvPr/>
          </p:nvSpPr>
          <p:spPr>
            <a:xfrm>
              <a:off x="1514399" y="177568"/>
              <a:ext cx="3638166" cy="217054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18" h="1412">
                  <a:moveTo>
                    <a:pt x="39" y="24"/>
                  </a:moveTo>
                  <a:cubicBezTo>
                    <a:pt x="15" y="43"/>
                    <a:pt x="10" y="38"/>
                    <a:pt x="5" y="67"/>
                  </a:cubicBezTo>
                  <a:cubicBezTo>
                    <a:pt x="0" y="96"/>
                    <a:pt x="72" y="1126"/>
                    <a:pt x="110" y="1260"/>
                  </a:cubicBezTo>
                  <a:cubicBezTo>
                    <a:pt x="110" y="1260"/>
                    <a:pt x="0" y="1364"/>
                    <a:pt x="5" y="1388"/>
                  </a:cubicBezTo>
                  <a:cubicBezTo>
                    <a:pt x="10" y="1412"/>
                    <a:pt x="2061" y="1397"/>
                    <a:pt x="2085" y="1383"/>
                  </a:cubicBezTo>
                  <a:cubicBezTo>
                    <a:pt x="2109" y="1369"/>
                    <a:pt x="1994" y="1264"/>
                    <a:pt x="1994" y="1264"/>
                  </a:cubicBezTo>
                  <a:cubicBezTo>
                    <a:pt x="1994" y="1264"/>
                    <a:pt x="2080" y="778"/>
                    <a:pt x="2099" y="420"/>
                  </a:cubicBezTo>
                  <a:cubicBezTo>
                    <a:pt x="2118" y="62"/>
                    <a:pt x="2118" y="10"/>
                    <a:pt x="2071" y="5"/>
                  </a:cubicBezTo>
                  <a:cubicBezTo>
                    <a:pt x="2023" y="0"/>
                    <a:pt x="39" y="24"/>
                    <a:pt x="39" y="24"/>
                  </a:cubicBezTo>
                  <a:close/>
                </a:path>
              </a:pathLst>
            </a:custGeom>
            <a:solidFill>
              <a:srgbClr val="578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18" name="Freeform 7"/>
            <p:cNvSpPr/>
            <p:nvPr/>
          </p:nvSpPr>
          <p:spPr>
            <a:xfrm>
              <a:off x="1421397" y="2115907"/>
              <a:ext cx="3840826" cy="117965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2767" h="95">
                  <a:moveTo>
                    <a:pt x="0" y="86"/>
                  </a:moveTo>
                  <a:lnTo>
                    <a:pt x="201" y="0"/>
                  </a:lnTo>
                  <a:lnTo>
                    <a:pt x="2580" y="0"/>
                  </a:lnTo>
                  <a:lnTo>
                    <a:pt x="2767" y="95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DF90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19" name="Freeform 8"/>
            <p:cNvSpPr/>
            <p:nvPr/>
          </p:nvSpPr>
          <p:spPr>
            <a:xfrm>
              <a:off x="4443254" y="2140741"/>
              <a:ext cx="750953" cy="78229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37" h="51">
                  <a:moveTo>
                    <a:pt x="337" y="0"/>
                  </a:moveTo>
                  <a:cubicBezTo>
                    <a:pt x="225" y="21"/>
                    <a:pt x="113" y="38"/>
                    <a:pt x="0" y="49"/>
                  </a:cubicBezTo>
                  <a:cubicBezTo>
                    <a:pt x="437" y="51"/>
                    <a:pt x="437" y="51"/>
                    <a:pt x="437" y="51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37" y="0"/>
                    <a:pt x="337" y="0"/>
                    <a:pt x="337" y="0"/>
                  </a:cubicBezTo>
                  <a:close/>
                </a:path>
              </a:pathLst>
            </a:custGeom>
            <a:solidFill>
              <a:srgbClr val="B86D1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0" name="Freeform 9"/>
            <p:cNvSpPr/>
            <p:nvPr/>
          </p:nvSpPr>
          <p:spPr>
            <a:xfrm>
              <a:off x="1975243" y="2120874"/>
              <a:ext cx="628802" cy="8940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66" h="57">
                  <a:moveTo>
                    <a:pt x="20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85" y="58"/>
                    <a:pt x="84" y="58"/>
                  </a:cubicBezTo>
                  <a:cubicBezTo>
                    <a:pt x="366" y="58"/>
                    <a:pt x="366" y="58"/>
                    <a:pt x="366" y="58"/>
                  </a:cubicBezTo>
                  <a:cubicBezTo>
                    <a:pt x="313" y="44"/>
                    <a:pt x="252" y="21"/>
                    <a:pt x="200" y="0"/>
                  </a:cubicBezTo>
                  <a:close/>
                </a:path>
              </a:pathLst>
            </a:custGeom>
            <a:solidFill>
              <a:srgbClr val="B86D1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1" name="Freeform 10"/>
            <p:cNvSpPr/>
            <p:nvPr/>
          </p:nvSpPr>
          <p:spPr>
            <a:xfrm>
              <a:off x="1421397" y="2222696"/>
              <a:ext cx="3840826" cy="53395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2767" h="43">
                  <a:moveTo>
                    <a:pt x="0" y="0"/>
                  </a:moveTo>
                  <a:lnTo>
                    <a:pt x="14" y="43"/>
                  </a:lnTo>
                  <a:lnTo>
                    <a:pt x="2751" y="30"/>
                  </a:lnTo>
                  <a:lnTo>
                    <a:pt x="2767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521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2" name="Freeform 11"/>
            <p:cNvSpPr/>
            <p:nvPr/>
          </p:nvSpPr>
          <p:spPr>
            <a:xfrm>
              <a:off x="1421397" y="2222696"/>
              <a:ext cx="3840826" cy="53395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2767" h="43">
                  <a:moveTo>
                    <a:pt x="0" y="0"/>
                  </a:moveTo>
                  <a:lnTo>
                    <a:pt x="14" y="43"/>
                  </a:lnTo>
                  <a:lnTo>
                    <a:pt x="2751" y="30"/>
                  </a:lnTo>
                  <a:lnTo>
                    <a:pt x="2767" y="9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3" name="Freeform 12"/>
            <p:cNvSpPr/>
            <p:nvPr/>
          </p:nvSpPr>
          <p:spPr>
            <a:xfrm>
              <a:off x="1543548" y="93130"/>
              <a:ext cx="3546553" cy="202277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65" h="1316">
                  <a:moveTo>
                    <a:pt x="91" y="1316"/>
                  </a:moveTo>
                  <a:cubicBezTo>
                    <a:pt x="91" y="1316"/>
                    <a:pt x="0" y="505"/>
                    <a:pt x="10" y="61"/>
                  </a:cubicBezTo>
                  <a:cubicBezTo>
                    <a:pt x="10" y="57"/>
                    <a:pt x="13" y="54"/>
                    <a:pt x="16" y="54"/>
                  </a:cubicBezTo>
                  <a:cubicBezTo>
                    <a:pt x="118" y="50"/>
                    <a:pt x="1372" y="0"/>
                    <a:pt x="2059" y="34"/>
                  </a:cubicBezTo>
                  <a:cubicBezTo>
                    <a:pt x="2062" y="34"/>
                    <a:pt x="2065" y="37"/>
                    <a:pt x="2065" y="41"/>
                  </a:cubicBezTo>
                  <a:cubicBezTo>
                    <a:pt x="2065" y="117"/>
                    <a:pt x="2060" y="875"/>
                    <a:pt x="2014" y="1316"/>
                  </a:cubicBezTo>
                  <a:lnTo>
                    <a:pt x="91" y="1316"/>
                  </a:lnTo>
                  <a:close/>
                </a:path>
              </a:pathLst>
            </a:custGeom>
            <a:solidFill>
              <a:srgbClr val="F5AE4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4" name="Freeform 13"/>
            <p:cNvSpPr/>
            <p:nvPr/>
          </p:nvSpPr>
          <p:spPr>
            <a:xfrm>
              <a:off x="1643490" y="458199"/>
              <a:ext cx="3428565" cy="164280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996" h="1069">
                  <a:moveTo>
                    <a:pt x="1986" y="23"/>
                  </a:moveTo>
                  <a:cubicBezTo>
                    <a:pt x="1982" y="293"/>
                    <a:pt x="1970" y="750"/>
                    <a:pt x="1939" y="1060"/>
                  </a:cubicBezTo>
                  <a:cubicBezTo>
                    <a:pt x="50" y="1060"/>
                    <a:pt x="50" y="1060"/>
                    <a:pt x="50" y="1060"/>
                  </a:cubicBezTo>
                  <a:cubicBezTo>
                    <a:pt x="45" y="1013"/>
                    <a:pt x="30" y="870"/>
                    <a:pt x="14" y="689"/>
                  </a:cubicBezTo>
                  <a:cubicBezTo>
                    <a:pt x="9" y="672"/>
                    <a:pt x="4" y="654"/>
                    <a:pt x="0" y="636"/>
                  </a:cubicBezTo>
                  <a:cubicBezTo>
                    <a:pt x="18" y="854"/>
                    <a:pt x="37" y="1030"/>
                    <a:pt x="41" y="1069"/>
                  </a:cubicBezTo>
                  <a:cubicBezTo>
                    <a:pt x="1948" y="1069"/>
                    <a:pt x="1948" y="1069"/>
                    <a:pt x="1948" y="1069"/>
                  </a:cubicBezTo>
                  <a:cubicBezTo>
                    <a:pt x="1980" y="749"/>
                    <a:pt x="1992" y="271"/>
                    <a:pt x="1996" y="0"/>
                  </a:cubicBezTo>
                  <a:cubicBezTo>
                    <a:pt x="1992" y="8"/>
                    <a:pt x="1989" y="15"/>
                    <a:pt x="1986" y="23"/>
                  </a:cubicBezTo>
                  <a:close/>
                </a:path>
              </a:pathLst>
            </a:custGeom>
            <a:solidFill>
              <a:srgbClr val="DF90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5" name="Freeform 14"/>
            <p:cNvSpPr/>
            <p:nvPr/>
          </p:nvSpPr>
          <p:spPr>
            <a:xfrm>
              <a:off x="2999648" y="142799"/>
              <a:ext cx="1279813" cy="2483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45" h="16">
                  <a:moveTo>
                    <a:pt x="655" y="9"/>
                  </a:moveTo>
                  <a:cubicBezTo>
                    <a:pt x="685" y="6"/>
                    <a:pt x="715" y="3"/>
                    <a:pt x="745" y="0"/>
                  </a:cubicBezTo>
                  <a:cubicBezTo>
                    <a:pt x="704" y="0"/>
                    <a:pt x="662" y="0"/>
                    <a:pt x="618" y="0"/>
                  </a:cubicBezTo>
                  <a:cubicBezTo>
                    <a:pt x="448" y="0"/>
                    <a:pt x="273" y="2"/>
                    <a:pt x="106" y="5"/>
                  </a:cubicBezTo>
                  <a:cubicBezTo>
                    <a:pt x="70" y="8"/>
                    <a:pt x="35" y="12"/>
                    <a:pt x="0" y="16"/>
                  </a:cubicBezTo>
                  <a:cubicBezTo>
                    <a:pt x="199" y="12"/>
                    <a:pt x="412" y="9"/>
                    <a:pt x="618" y="9"/>
                  </a:cubicBezTo>
                  <a:cubicBezTo>
                    <a:pt x="630" y="9"/>
                    <a:pt x="642" y="9"/>
                    <a:pt x="655" y="9"/>
                  </a:cubicBezTo>
                  <a:close/>
                </a:path>
              </a:pathLst>
            </a:custGeom>
            <a:solidFill>
              <a:srgbClr val="DF90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6" name="Freeform 15"/>
            <p:cNvSpPr/>
            <p:nvPr/>
          </p:nvSpPr>
          <p:spPr>
            <a:xfrm>
              <a:off x="1594908" y="167634"/>
              <a:ext cx="3449387" cy="191102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8" h="1243">
                  <a:moveTo>
                    <a:pt x="85" y="1243"/>
                  </a:moveTo>
                  <a:cubicBezTo>
                    <a:pt x="71" y="1110"/>
                    <a:pt x="0" y="430"/>
                    <a:pt x="6" y="31"/>
                  </a:cubicBezTo>
                  <a:cubicBezTo>
                    <a:pt x="146" y="25"/>
                    <a:pt x="825" y="0"/>
                    <a:pt x="1436" y="0"/>
                  </a:cubicBezTo>
                  <a:cubicBezTo>
                    <a:pt x="1663" y="0"/>
                    <a:pt x="1855" y="3"/>
                    <a:pt x="2008" y="10"/>
                  </a:cubicBezTo>
                  <a:cubicBezTo>
                    <a:pt x="2007" y="150"/>
                    <a:pt x="2001" y="824"/>
                    <a:pt x="1960" y="1243"/>
                  </a:cubicBezTo>
                  <a:lnTo>
                    <a:pt x="85" y="1243"/>
                  </a:lnTo>
                  <a:close/>
                </a:path>
              </a:pathLst>
            </a:custGeom>
            <a:solidFill>
              <a:srgbClr val="9A540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7" name="Freeform 16"/>
            <p:cNvSpPr/>
            <p:nvPr/>
          </p:nvSpPr>
          <p:spPr>
            <a:xfrm>
              <a:off x="1615729" y="182535"/>
              <a:ext cx="3409132" cy="187873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85" h="1222">
                  <a:moveTo>
                    <a:pt x="83" y="1222"/>
                  </a:moveTo>
                  <a:cubicBezTo>
                    <a:pt x="67" y="1072"/>
                    <a:pt x="0" y="421"/>
                    <a:pt x="5" y="31"/>
                  </a:cubicBezTo>
                  <a:cubicBezTo>
                    <a:pt x="158" y="25"/>
                    <a:pt x="826" y="0"/>
                    <a:pt x="1424" y="0"/>
                  </a:cubicBezTo>
                  <a:cubicBezTo>
                    <a:pt x="1645" y="0"/>
                    <a:pt x="1834" y="3"/>
                    <a:pt x="1985" y="10"/>
                  </a:cubicBezTo>
                  <a:cubicBezTo>
                    <a:pt x="1984" y="162"/>
                    <a:pt x="1978" y="812"/>
                    <a:pt x="1938" y="1222"/>
                  </a:cubicBezTo>
                  <a:lnTo>
                    <a:pt x="83" y="1222"/>
                  </a:lnTo>
                  <a:close/>
                </a:path>
              </a:pathLst>
            </a:custGeom>
            <a:solidFill>
              <a:srgbClr val="395A4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8" name="Freeform 17"/>
            <p:cNvSpPr/>
            <p:nvPr/>
          </p:nvSpPr>
          <p:spPr>
            <a:xfrm>
              <a:off x="4594555" y="1739663"/>
              <a:ext cx="44419" cy="68296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6" h="44">
                  <a:moveTo>
                    <a:pt x="26" y="27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3" y="37"/>
                    <a:pt x="19" y="44"/>
                    <a:pt x="26" y="27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29" name="Freeform 18"/>
            <p:cNvSpPr/>
            <p:nvPr/>
          </p:nvSpPr>
          <p:spPr>
            <a:xfrm>
              <a:off x="4662572" y="1724762"/>
              <a:ext cx="40255" cy="3476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6" y="23"/>
                  </a:moveTo>
                  <a:cubicBezTo>
                    <a:pt x="12" y="21"/>
                    <a:pt x="18" y="19"/>
                    <a:pt x="23" y="1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6"/>
                    <a:pt x="0" y="13"/>
                    <a:pt x="6" y="23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0" name="Freeform 19"/>
            <p:cNvSpPr/>
            <p:nvPr/>
          </p:nvSpPr>
          <p:spPr>
            <a:xfrm>
              <a:off x="4597331" y="1779399"/>
              <a:ext cx="163794" cy="13286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95" h="86">
                  <a:moveTo>
                    <a:pt x="32" y="32"/>
                  </a:moveTo>
                  <a:cubicBezTo>
                    <a:pt x="24" y="28"/>
                    <a:pt x="26" y="19"/>
                    <a:pt x="26" y="13"/>
                  </a:cubicBezTo>
                  <a:cubicBezTo>
                    <a:pt x="12" y="35"/>
                    <a:pt x="0" y="67"/>
                    <a:pt x="23" y="86"/>
                  </a:cubicBezTo>
                  <a:cubicBezTo>
                    <a:pt x="31" y="52"/>
                    <a:pt x="40" y="61"/>
                    <a:pt x="47" y="22"/>
                  </a:cubicBezTo>
                  <a:cubicBezTo>
                    <a:pt x="62" y="11"/>
                    <a:pt x="79" y="18"/>
                    <a:pt x="81" y="29"/>
                  </a:cubicBezTo>
                  <a:cubicBezTo>
                    <a:pt x="82" y="24"/>
                    <a:pt x="88" y="23"/>
                    <a:pt x="95" y="2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60" y="3"/>
                    <a:pt x="45" y="14"/>
                    <a:pt x="32" y="32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1" name="Freeform 20"/>
            <p:cNvSpPr/>
            <p:nvPr/>
          </p:nvSpPr>
          <p:spPr>
            <a:xfrm>
              <a:off x="4702826" y="1744630"/>
              <a:ext cx="40255" cy="3476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" h="23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9" y="22"/>
                    <a:pt x="21" y="22"/>
                    <a:pt x="24" y="2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2" name="Freeform 21"/>
            <p:cNvSpPr/>
            <p:nvPr/>
          </p:nvSpPr>
          <p:spPr>
            <a:xfrm>
              <a:off x="4625093" y="897771"/>
              <a:ext cx="20822" cy="1614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" h="11">
                  <a:moveTo>
                    <a:pt x="3" y="11"/>
                  </a:moveTo>
                  <a:cubicBezTo>
                    <a:pt x="10" y="7"/>
                    <a:pt x="12" y="3"/>
                    <a:pt x="11" y="0"/>
                  </a:cubicBezTo>
                  <a:cubicBezTo>
                    <a:pt x="5" y="5"/>
                    <a:pt x="0" y="9"/>
                    <a:pt x="3" y="11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3" name="Freeform 22"/>
            <p:cNvSpPr/>
            <p:nvPr/>
          </p:nvSpPr>
          <p:spPr>
            <a:xfrm>
              <a:off x="4446031" y="1514910"/>
              <a:ext cx="38866" cy="53395"/>
            </a:xfrm>
            <a:custGeom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22" h="34">
                  <a:moveTo>
                    <a:pt x="0" y="0"/>
                  </a:moveTo>
                  <a:cubicBezTo>
                    <a:pt x="5" y="11"/>
                    <a:pt x="4" y="18"/>
                    <a:pt x="0" y="25"/>
                  </a:cubicBezTo>
                  <a:cubicBezTo>
                    <a:pt x="3" y="28"/>
                    <a:pt x="8" y="31"/>
                    <a:pt x="15" y="34"/>
                  </a:cubicBezTo>
                  <a:cubicBezTo>
                    <a:pt x="22" y="29"/>
                    <a:pt x="6" y="10"/>
                    <a:pt x="0" y="0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4" name="Freeform 23"/>
            <p:cNvSpPr/>
            <p:nvPr/>
          </p:nvSpPr>
          <p:spPr>
            <a:xfrm>
              <a:off x="4698662" y="1652742"/>
              <a:ext cx="1" cy="6209"/>
            </a:xfrm>
            <a:custGeom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0" y="0"/>
                </a:cxn>
              </a:cxnLst>
              <a:rect l="0" t="0" r="0" b="0"/>
              <a:pathLst>
                <a:path w="1" h="4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5" name="Freeform 24"/>
            <p:cNvSpPr/>
            <p:nvPr/>
          </p:nvSpPr>
          <p:spPr>
            <a:xfrm>
              <a:off x="2434698" y="253313"/>
              <a:ext cx="5552" cy="7450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3" h="5">
                  <a:moveTo>
                    <a:pt x="0" y="2"/>
                  </a:moveTo>
                  <a:cubicBezTo>
                    <a:pt x="1" y="3"/>
                    <a:pt x="2" y="4"/>
                    <a:pt x="3" y="5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6" name="Freeform 25"/>
            <p:cNvSpPr/>
            <p:nvPr/>
          </p:nvSpPr>
          <p:spPr>
            <a:xfrm>
              <a:off x="1923883" y="615898"/>
              <a:ext cx="6941" cy="24835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</a:cxnLst>
              <a:rect l="0" t="0" r="0" b="0"/>
              <a:pathLst>
                <a:path w="4" h="16">
                  <a:moveTo>
                    <a:pt x="0" y="16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3" y="8"/>
                    <a:pt x="2" y="4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7" name="Freeform 26"/>
            <p:cNvSpPr/>
            <p:nvPr/>
          </p:nvSpPr>
          <p:spPr>
            <a:xfrm>
              <a:off x="4183683" y="1035602"/>
              <a:ext cx="23598" cy="9934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" h="6">
                  <a:moveTo>
                    <a:pt x="14" y="1"/>
                  </a:moveTo>
                  <a:cubicBezTo>
                    <a:pt x="12" y="0"/>
                    <a:pt x="9" y="0"/>
                    <a:pt x="7" y="0"/>
                  </a:cubicBezTo>
                  <a:cubicBezTo>
                    <a:pt x="5" y="2"/>
                    <a:pt x="2" y="4"/>
                    <a:pt x="0" y="6"/>
                  </a:cubicBezTo>
                  <a:cubicBezTo>
                    <a:pt x="5" y="4"/>
                    <a:pt x="9" y="2"/>
                    <a:pt x="14" y="1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8" name="Freeform 27"/>
            <p:cNvSpPr/>
            <p:nvPr/>
          </p:nvSpPr>
          <p:spPr>
            <a:xfrm>
              <a:off x="3874140" y="860519"/>
              <a:ext cx="61076" cy="1986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5" h="13">
                  <a:moveTo>
                    <a:pt x="34" y="0"/>
                  </a:moveTo>
                  <a:cubicBezTo>
                    <a:pt x="22" y="4"/>
                    <a:pt x="11" y="8"/>
                    <a:pt x="0" y="11"/>
                  </a:cubicBezTo>
                  <a:cubicBezTo>
                    <a:pt x="12" y="13"/>
                    <a:pt x="23" y="12"/>
                    <a:pt x="33" y="9"/>
                  </a:cubicBezTo>
                  <a:cubicBezTo>
                    <a:pt x="33" y="6"/>
                    <a:pt x="35" y="4"/>
                    <a:pt x="34" y="0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39" name="Freeform 28"/>
            <p:cNvSpPr/>
            <p:nvPr/>
          </p:nvSpPr>
          <p:spPr>
            <a:xfrm>
              <a:off x="4527927" y="1872528"/>
              <a:ext cx="9717" cy="2483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6" h="2">
                  <a:moveTo>
                    <a:pt x="0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0" name="Freeform 29"/>
            <p:cNvSpPr>
              <a:spLocks noEditPoints="1"/>
            </p:cNvSpPr>
            <p:nvPr/>
          </p:nvSpPr>
          <p:spPr>
            <a:xfrm>
              <a:off x="1800344" y="206127"/>
              <a:ext cx="3113471" cy="174587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13" h="1136">
                  <a:moveTo>
                    <a:pt x="1740" y="391"/>
                  </a:moveTo>
                  <a:cubicBezTo>
                    <a:pt x="1732" y="407"/>
                    <a:pt x="1724" y="425"/>
                    <a:pt x="1693" y="432"/>
                  </a:cubicBezTo>
                  <a:cubicBezTo>
                    <a:pt x="1700" y="436"/>
                    <a:pt x="1710" y="447"/>
                    <a:pt x="1706" y="462"/>
                  </a:cubicBezTo>
                  <a:cubicBezTo>
                    <a:pt x="1702" y="451"/>
                    <a:pt x="1700" y="437"/>
                    <a:pt x="1695" y="435"/>
                  </a:cubicBezTo>
                  <a:cubicBezTo>
                    <a:pt x="1693" y="452"/>
                    <a:pt x="1674" y="465"/>
                    <a:pt x="1654" y="479"/>
                  </a:cubicBezTo>
                  <a:cubicBezTo>
                    <a:pt x="1651" y="481"/>
                    <a:pt x="1648" y="483"/>
                    <a:pt x="1645" y="485"/>
                  </a:cubicBezTo>
                  <a:cubicBezTo>
                    <a:pt x="1632" y="477"/>
                    <a:pt x="1629" y="461"/>
                    <a:pt x="1641" y="450"/>
                  </a:cubicBezTo>
                  <a:cubicBezTo>
                    <a:pt x="1650" y="446"/>
                    <a:pt x="1655" y="447"/>
                    <a:pt x="1656" y="450"/>
                  </a:cubicBezTo>
                  <a:cubicBezTo>
                    <a:pt x="1667" y="441"/>
                    <a:pt x="1682" y="430"/>
                    <a:pt x="1662" y="426"/>
                  </a:cubicBezTo>
                  <a:cubicBezTo>
                    <a:pt x="1661" y="438"/>
                    <a:pt x="1661" y="438"/>
                    <a:pt x="1661" y="438"/>
                  </a:cubicBezTo>
                  <a:cubicBezTo>
                    <a:pt x="1644" y="437"/>
                    <a:pt x="1611" y="450"/>
                    <a:pt x="1597" y="448"/>
                  </a:cubicBezTo>
                  <a:cubicBezTo>
                    <a:pt x="1614" y="440"/>
                    <a:pt x="1632" y="433"/>
                    <a:pt x="1650" y="425"/>
                  </a:cubicBezTo>
                  <a:cubicBezTo>
                    <a:pt x="1676" y="414"/>
                    <a:pt x="1701" y="402"/>
                    <a:pt x="1726" y="389"/>
                  </a:cubicBezTo>
                  <a:cubicBezTo>
                    <a:pt x="1716" y="368"/>
                    <a:pt x="1716" y="368"/>
                    <a:pt x="1716" y="368"/>
                  </a:cubicBezTo>
                  <a:cubicBezTo>
                    <a:pt x="1718" y="366"/>
                    <a:pt x="1721" y="364"/>
                    <a:pt x="1723" y="361"/>
                  </a:cubicBezTo>
                  <a:cubicBezTo>
                    <a:pt x="1649" y="211"/>
                    <a:pt x="1649" y="211"/>
                    <a:pt x="1649" y="211"/>
                  </a:cubicBezTo>
                  <a:cubicBezTo>
                    <a:pt x="1647" y="213"/>
                    <a:pt x="1644" y="215"/>
                    <a:pt x="1642" y="217"/>
                  </a:cubicBezTo>
                  <a:cubicBezTo>
                    <a:pt x="1630" y="192"/>
                    <a:pt x="1630" y="192"/>
                    <a:pt x="1630" y="192"/>
                  </a:cubicBezTo>
                  <a:cubicBezTo>
                    <a:pt x="1610" y="205"/>
                    <a:pt x="1591" y="220"/>
                    <a:pt x="1573" y="235"/>
                  </a:cubicBezTo>
                  <a:cubicBezTo>
                    <a:pt x="1577" y="226"/>
                    <a:pt x="1573" y="218"/>
                    <a:pt x="1584" y="211"/>
                  </a:cubicBezTo>
                  <a:cubicBezTo>
                    <a:pt x="1575" y="210"/>
                    <a:pt x="1565" y="213"/>
                    <a:pt x="1555" y="218"/>
                  </a:cubicBezTo>
                  <a:cubicBezTo>
                    <a:pt x="1544" y="223"/>
                    <a:pt x="1534" y="230"/>
                    <a:pt x="1525" y="238"/>
                  </a:cubicBezTo>
                  <a:cubicBezTo>
                    <a:pt x="1507" y="254"/>
                    <a:pt x="1495" y="272"/>
                    <a:pt x="1500" y="279"/>
                  </a:cubicBezTo>
                  <a:cubicBezTo>
                    <a:pt x="1480" y="289"/>
                    <a:pt x="1487" y="268"/>
                    <a:pt x="1472" y="268"/>
                  </a:cubicBezTo>
                  <a:cubicBezTo>
                    <a:pt x="1456" y="270"/>
                    <a:pt x="1444" y="285"/>
                    <a:pt x="1433" y="299"/>
                  </a:cubicBezTo>
                  <a:cubicBezTo>
                    <a:pt x="1421" y="312"/>
                    <a:pt x="1411" y="324"/>
                    <a:pt x="1399" y="319"/>
                  </a:cubicBezTo>
                  <a:cubicBezTo>
                    <a:pt x="1397" y="318"/>
                    <a:pt x="1399" y="314"/>
                    <a:pt x="1401" y="311"/>
                  </a:cubicBezTo>
                  <a:cubicBezTo>
                    <a:pt x="1393" y="319"/>
                    <a:pt x="1379" y="328"/>
                    <a:pt x="1368" y="336"/>
                  </a:cubicBezTo>
                  <a:cubicBezTo>
                    <a:pt x="1359" y="342"/>
                    <a:pt x="1352" y="348"/>
                    <a:pt x="1352" y="353"/>
                  </a:cubicBezTo>
                  <a:cubicBezTo>
                    <a:pt x="1340" y="363"/>
                    <a:pt x="1330" y="375"/>
                    <a:pt x="1319" y="377"/>
                  </a:cubicBezTo>
                  <a:cubicBezTo>
                    <a:pt x="1316" y="364"/>
                    <a:pt x="1316" y="364"/>
                    <a:pt x="1316" y="364"/>
                  </a:cubicBezTo>
                  <a:cubicBezTo>
                    <a:pt x="1301" y="372"/>
                    <a:pt x="1290" y="381"/>
                    <a:pt x="1282" y="389"/>
                  </a:cubicBezTo>
                  <a:cubicBezTo>
                    <a:pt x="1274" y="398"/>
                    <a:pt x="1269" y="406"/>
                    <a:pt x="1263" y="414"/>
                  </a:cubicBezTo>
                  <a:cubicBezTo>
                    <a:pt x="1258" y="420"/>
                    <a:pt x="1253" y="427"/>
                    <a:pt x="1246" y="433"/>
                  </a:cubicBezTo>
                  <a:cubicBezTo>
                    <a:pt x="1245" y="434"/>
                    <a:pt x="1243" y="434"/>
                    <a:pt x="1241" y="435"/>
                  </a:cubicBezTo>
                  <a:cubicBezTo>
                    <a:pt x="1241" y="436"/>
                    <a:pt x="1240" y="438"/>
                    <a:pt x="1240" y="439"/>
                  </a:cubicBezTo>
                  <a:cubicBezTo>
                    <a:pt x="1231" y="447"/>
                    <a:pt x="1220" y="454"/>
                    <a:pt x="1204" y="462"/>
                  </a:cubicBezTo>
                  <a:cubicBezTo>
                    <a:pt x="1213" y="466"/>
                    <a:pt x="1213" y="466"/>
                    <a:pt x="1213" y="466"/>
                  </a:cubicBezTo>
                  <a:cubicBezTo>
                    <a:pt x="1209" y="469"/>
                    <a:pt x="1205" y="471"/>
                    <a:pt x="1201" y="473"/>
                  </a:cubicBezTo>
                  <a:cubicBezTo>
                    <a:pt x="1192" y="478"/>
                    <a:pt x="1184" y="483"/>
                    <a:pt x="1179" y="489"/>
                  </a:cubicBezTo>
                  <a:cubicBezTo>
                    <a:pt x="1179" y="489"/>
                    <a:pt x="1179" y="489"/>
                    <a:pt x="1179" y="489"/>
                  </a:cubicBezTo>
                  <a:cubicBezTo>
                    <a:pt x="1172" y="489"/>
                    <a:pt x="1165" y="491"/>
                    <a:pt x="1158" y="501"/>
                  </a:cubicBezTo>
                  <a:cubicBezTo>
                    <a:pt x="1155" y="501"/>
                    <a:pt x="1152" y="502"/>
                    <a:pt x="1149" y="502"/>
                  </a:cubicBezTo>
                  <a:cubicBezTo>
                    <a:pt x="1127" y="482"/>
                    <a:pt x="1127" y="482"/>
                    <a:pt x="1127" y="482"/>
                  </a:cubicBezTo>
                  <a:cubicBezTo>
                    <a:pt x="1116" y="493"/>
                    <a:pt x="1099" y="512"/>
                    <a:pt x="1080" y="533"/>
                  </a:cubicBezTo>
                  <a:cubicBezTo>
                    <a:pt x="1069" y="539"/>
                    <a:pt x="1057" y="547"/>
                    <a:pt x="1045" y="556"/>
                  </a:cubicBezTo>
                  <a:cubicBezTo>
                    <a:pt x="1078" y="535"/>
                    <a:pt x="1078" y="535"/>
                    <a:pt x="1078" y="535"/>
                  </a:cubicBezTo>
                  <a:cubicBezTo>
                    <a:pt x="1067" y="546"/>
                    <a:pt x="1055" y="557"/>
                    <a:pt x="1044" y="567"/>
                  </a:cubicBezTo>
                  <a:cubicBezTo>
                    <a:pt x="1042" y="566"/>
                    <a:pt x="1040" y="564"/>
                    <a:pt x="1040" y="559"/>
                  </a:cubicBezTo>
                  <a:cubicBezTo>
                    <a:pt x="1037" y="562"/>
                    <a:pt x="1034" y="564"/>
                    <a:pt x="1031" y="567"/>
                  </a:cubicBezTo>
                  <a:cubicBezTo>
                    <a:pt x="1037" y="555"/>
                    <a:pt x="1047" y="543"/>
                    <a:pt x="1056" y="531"/>
                  </a:cubicBezTo>
                  <a:cubicBezTo>
                    <a:pt x="1070" y="515"/>
                    <a:pt x="1085" y="499"/>
                    <a:pt x="1096" y="485"/>
                  </a:cubicBezTo>
                  <a:cubicBezTo>
                    <a:pt x="1103" y="480"/>
                    <a:pt x="1110" y="475"/>
                    <a:pt x="1117" y="469"/>
                  </a:cubicBezTo>
                  <a:cubicBezTo>
                    <a:pt x="1126" y="462"/>
                    <a:pt x="1135" y="455"/>
                    <a:pt x="1144" y="447"/>
                  </a:cubicBezTo>
                  <a:cubicBezTo>
                    <a:pt x="1161" y="432"/>
                    <a:pt x="1176" y="416"/>
                    <a:pt x="1191" y="400"/>
                  </a:cubicBezTo>
                  <a:cubicBezTo>
                    <a:pt x="1199" y="392"/>
                    <a:pt x="1206" y="384"/>
                    <a:pt x="1214" y="375"/>
                  </a:cubicBezTo>
                  <a:cubicBezTo>
                    <a:pt x="1221" y="367"/>
                    <a:pt x="1229" y="359"/>
                    <a:pt x="1237" y="351"/>
                  </a:cubicBezTo>
                  <a:cubicBezTo>
                    <a:pt x="1243" y="344"/>
                    <a:pt x="1250" y="338"/>
                    <a:pt x="1257" y="331"/>
                  </a:cubicBezTo>
                  <a:cubicBezTo>
                    <a:pt x="1262" y="330"/>
                    <a:pt x="1267" y="328"/>
                    <a:pt x="1271" y="326"/>
                  </a:cubicBezTo>
                  <a:cubicBezTo>
                    <a:pt x="1291" y="321"/>
                    <a:pt x="1312" y="315"/>
                    <a:pt x="1332" y="311"/>
                  </a:cubicBezTo>
                  <a:cubicBezTo>
                    <a:pt x="1323" y="310"/>
                    <a:pt x="1316" y="307"/>
                    <a:pt x="1312" y="302"/>
                  </a:cubicBezTo>
                  <a:cubicBezTo>
                    <a:pt x="1329" y="299"/>
                    <a:pt x="1348" y="293"/>
                    <a:pt x="1368" y="285"/>
                  </a:cubicBezTo>
                  <a:cubicBezTo>
                    <a:pt x="1297" y="93"/>
                    <a:pt x="1297" y="93"/>
                    <a:pt x="1297" y="93"/>
                  </a:cubicBezTo>
                  <a:cubicBezTo>
                    <a:pt x="1279" y="95"/>
                    <a:pt x="1260" y="99"/>
                    <a:pt x="1240" y="103"/>
                  </a:cubicBezTo>
                  <a:cubicBezTo>
                    <a:pt x="1234" y="104"/>
                    <a:pt x="1228" y="105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18" y="107"/>
                    <a:pt x="1214" y="108"/>
                    <a:pt x="1211" y="108"/>
                  </a:cubicBezTo>
                  <a:cubicBezTo>
                    <a:pt x="1201" y="111"/>
                    <a:pt x="1191" y="113"/>
                    <a:pt x="1181" y="115"/>
                  </a:cubicBezTo>
                  <a:cubicBezTo>
                    <a:pt x="1161" y="120"/>
                    <a:pt x="1141" y="124"/>
                    <a:pt x="1121" y="127"/>
                  </a:cubicBezTo>
                  <a:cubicBezTo>
                    <a:pt x="1102" y="131"/>
                    <a:pt x="1083" y="134"/>
                    <a:pt x="1065" y="135"/>
                  </a:cubicBezTo>
                  <a:cubicBezTo>
                    <a:pt x="1082" y="137"/>
                    <a:pt x="1071" y="165"/>
                    <a:pt x="1055" y="174"/>
                  </a:cubicBezTo>
                  <a:cubicBezTo>
                    <a:pt x="1042" y="173"/>
                    <a:pt x="1028" y="185"/>
                    <a:pt x="1017" y="192"/>
                  </a:cubicBezTo>
                  <a:cubicBezTo>
                    <a:pt x="1006" y="199"/>
                    <a:pt x="996" y="202"/>
                    <a:pt x="993" y="184"/>
                  </a:cubicBezTo>
                  <a:cubicBezTo>
                    <a:pt x="1001" y="182"/>
                    <a:pt x="1001" y="182"/>
                    <a:pt x="1001" y="182"/>
                  </a:cubicBezTo>
                  <a:cubicBezTo>
                    <a:pt x="987" y="169"/>
                    <a:pt x="969" y="168"/>
                    <a:pt x="949" y="172"/>
                  </a:cubicBezTo>
                  <a:cubicBezTo>
                    <a:pt x="930" y="176"/>
                    <a:pt x="910" y="186"/>
                    <a:pt x="892" y="192"/>
                  </a:cubicBezTo>
                  <a:cubicBezTo>
                    <a:pt x="902" y="238"/>
                    <a:pt x="902" y="238"/>
                    <a:pt x="902" y="238"/>
                  </a:cubicBezTo>
                  <a:cubicBezTo>
                    <a:pt x="887" y="234"/>
                    <a:pt x="872" y="233"/>
                    <a:pt x="857" y="235"/>
                  </a:cubicBezTo>
                  <a:cubicBezTo>
                    <a:pt x="843" y="236"/>
                    <a:pt x="828" y="239"/>
                    <a:pt x="814" y="244"/>
                  </a:cubicBezTo>
                  <a:cubicBezTo>
                    <a:pt x="810" y="245"/>
                    <a:pt x="807" y="246"/>
                    <a:pt x="804" y="247"/>
                  </a:cubicBezTo>
                  <a:cubicBezTo>
                    <a:pt x="801" y="234"/>
                    <a:pt x="812" y="226"/>
                    <a:pt x="787" y="224"/>
                  </a:cubicBezTo>
                  <a:cubicBezTo>
                    <a:pt x="790" y="211"/>
                    <a:pt x="792" y="197"/>
                    <a:pt x="800" y="187"/>
                  </a:cubicBezTo>
                  <a:cubicBezTo>
                    <a:pt x="813" y="188"/>
                    <a:pt x="826" y="188"/>
                    <a:pt x="838" y="188"/>
                  </a:cubicBezTo>
                  <a:cubicBezTo>
                    <a:pt x="837" y="196"/>
                    <a:pt x="836" y="204"/>
                    <a:pt x="835" y="212"/>
                  </a:cubicBezTo>
                  <a:cubicBezTo>
                    <a:pt x="847" y="209"/>
                    <a:pt x="854" y="205"/>
                    <a:pt x="860" y="201"/>
                  </a:cubicBezTo>
                  <a:cubicBezTo>
                    <a:pt x="865" y="197"/>
                    <a:pt x="868" y="193"/>
                    <a:pt x="870" y="189"/>
                  </a:cubicBezTo>
                  <a:cubicBezTo>
                    <a:pt x="878" y="190"/>
                    <a:pt x="884" y="191"/>
                    <a:pt x="889" y="195"/>
                  </a:cubicBezTo>
                  <a:cubicBezTo>
                    <a:pt x="897" y="187"/>
                    <a:pt x="906" y="179"/>
                    <a:pt x="915" y="171"/>
                  </a:cubicBezTo>
                  <a:cubicBezTo>
                    <a:pt x="837" y="0"/>
                    <a:pt x="837" y="0"/>
                    <a:pt x="837" y="0"/>
                  </a:cubicBezTo>
                  <a:cubicBezTo>
                    <a:pt x="831" y="3"/>
                    <a:pt x="824" y="6"/>
                    <a:pt x="817" y="9"/>
                  </a:cubicBezTo>
                  <a:cubicBezTo>
                    <a:pt x="816" y="5"/>
                    <a:pt x="816" y="5"/>
                    <a:pt x="816" y="5"/>
                  </a:cubicBezTo>
                  <a:cubicBezTo>
                    <a:pt x="797" y="7"/>
                    <a:pt x="792" y="14"/>
                    <a:pt x="790" y="22"/>
                  </a:cubicBezTo>
                  <a:cubicBezTo>
                    <a:pt x="779" y="27"/>
                    <a:pt x="768" y="34"/>
                    <a:pt x="757" y="40"/>
                  </a:cubicBezTo>
                  <a:cubicBezTo>
                    <a:pt x="753" y="36"/>
                    <a:pt x="753" y="36"/>
                    <a:pt x="753" y="36"/>
                  </a:cubicBezTo>
                  <a:cubicBezTo>
                    <a:pt x="738" y="46"/>
                    <a:pt x="724" y="58"/>
                    <a:pt x="710" y="71"/>
                  </a:cubicBezTo>
                  <a:cubicBezTo>
                    <a:pt x="698" y="81"/>
                    <a:pt x="686" y="93"/>
                    <a:pt x="674" y="104"/>
                  </a:cubicBezTo>
                  <a:cubicBezTo>
                    <a:pt x="669" y="101"/>
                    <a:pt x="665" y="96"/>
                    <a:pt x="660" y="94"/>
                  </a:cubicBezTo>
                  <a:cubicBezTo>
                    <a:pt x="669" y="86"/>
                    <a:pt x="682" y="81"/>
                    <a:pt x="685" y="73"/>
                  </a:cubicBezTo>
                  <a:cubicBezTo>
                    <a:pt x="677" y="79"/>
                    <a:pt x="666" y="86"/>
                    <a:pt x="655" y="92"/>
                  </a:cubicBezTo>
                  <a:cubicBezTo>
                    <a:pt x="644" y="98"/>
                    <a:pt x="631" y="104"/>
                    <a:pt x="621" y="110"/>
                  </a:cubicBezTo>
                  <a:cubicBezTo>
                    <a:pt x="599" y="124"/>
                    <a:pt x="581" y="138"/>
                    <a:pt x="584" y="155"/>
                  </a:cubicBezTo>
                  <a:cubicBezTo>
                    <a:pt x="533" y="161"/>
                    <a:pt x="597" y="116"/>
                    <a:pt x="537" y="148"/>
                  </a:cubicBezTo>
                  <a:cubicBezTo>
                    <a:pt x="542" y="135"/>
                    <a:pt x="542" y="135"/>
                    <a:pt x="542" y="135"/>
                  </a:cubicBezTo>
                  <a:cubicBezTo>
                    <a:pt x="524" y="136"/>
                    <a:pt x="508" y="139"/>
                    <a:pt x="493" y="145"/>
                  </a:cubicBezTo>
                  <a:cubicBezTo>
                    <a:pt x="492" y="145"/>
                    <a:pt x="490" y="146"/>
                    <a:pt x="489" y="14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17" y="57"/>
                    <a:pt x="407" y="60"/>
                    <a:pt x="398" y="64"/>
                  </a:cubicBezTo>
                  <a:cubicBezTo>
                    <a:pt x="384" y="43"/>
                    <a:pt x="384" y="43"/>
                    <a:pt x="384" y="43"/>
                  </a:cubicBezTo>
                  <a:cubicBezTo>
                    <a:pt x="380" y="42"/>
                    <a:pt x="376" y="40"/>
                    <a:pt x="373" y="36"/>
                  </a:cubicBezTo>
                  <a:cubicBezTo>
                    <a:pt x="374" y="48"/>
                    <a:pt x="363" y="88"/>
                    <a:pt x="347" y="106"/>
                  </a:cubicBezTo>
                  <a:cubicBezTo>
                    <a:pt x="345" y="43"/>
                    <a:pt x="284" y="164"/>
                    <a:pt x="257" y="121"/>
                  </a:cubicBezTo>
                  <a:cubicBezTo>
                    <a:pt x="259" y="132"/>
                    <a:pt x="256" y="144"/>
                    <a:pt x="251" y="155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147" y="212"/>
                    <a:pt x="190" y="142"/>
                    <a:pt x="110" y="176"/>
                  </a:cubicBezTo>
                  <a:cubicBezTo>
                    <a:pt x="84" y="194"/>
                    <a:pt x="45" y="251"/>
                    <a:pt x="60" y="255"/>
                  </a:cubicBezTo>
                  <a:cubicBezTo>
                    <a:pt x="72" y="250"/>
                    <a:pt x="93" y="249"/>
                    <a:pt x="100" y="261"/>
                  </a:cubicBezTo>
                  <a:cubicBezTo>
                    <a:pt x="76" y="280"/>
                    <a:pt x="76" y="280"/>
                    <a:pt x="76" y="280"/>
                  </a:cubicBezTo>
                  <a:cubicBezTo>
                    <a:pt x="84" y="305"/>
                    <a:pt x="86" y="334"/>
                    <a:pt x="107" y="350"/>
                  </a:cubicBezTo>
                  <a:cubicBezTo>
                    <a:pt x="104" y="359"/>
                    <a:pt x="101" y="369"/>
                    <a:pt x="100" y="377"/>
                  </a:cubicBezTo>
                  <a:cubicBezTo>
                    <a:pt x="50" y="380"/>
                    <a:pt x="88" y="332"/>
                    <a:pt x="57" y="318"/>
                  </a:cubicBezTo>
                  <a:cubicBezTo>
                    <a:pt x="78" y="336"/>
                    <a:pt x="30" y="384"/>
                    <a:pt x="55" y="392"/>
                  </a:cubicBezTo>
                  <a:cubicBezTo>
                    <a:pt x="20" y="397"/>
                    <a:pt x="30" y="402"/>
                    <a:pt x="0" y="392"/>
                  </a:cubicBezTo>
                  <a:cubicBezTo>
                    <a:pt x="9" y="404"/>
                    <a:pt x="10" y="411"/>
                    <a:pt x="8" y="416"/>
                  </a:cubicBezTo>
                  <a:cubicBezTo>
                    <a:pt x="131" y="563"/>
                    <a:pt x="131" y="563"/>
                    <a:pt x="131" y="563"/>
                  </a:cubicBezTo>
                  <a:cubicBezTo>
                    <a:pt x="136" y="555"/>
                    <a:pt x="153" y="554"/>
                    <a:pt x="156" y="532"/>
                  </a:cubicBezTo>
                  <a:cubicBezTo>
                    <a:pt x="179" y="529"/>
                    <a:pt x="187" y="536"/>
                    <a:pt x="192" y="539"/>
                  </a:cubicBezTo>
                  <a:cubicBezTo>
                    <a:pt x="194" y="540"/>
                    <a:pt x="195" y="540"/>
                    <a:pt x="196" y="540"/>
                  </a:cubicBezTo>
                  <a:cubicBezTo>
                    <a:pt x="190" y="549"/>
                    <a:pt x="184" y="557"/>
                    <a:pt x="178" y="565"/>
                  </a:cubicBezTo>
                  <a:cubicBezTo>
                    <a:pt x="170" y="575"/>
                    <a:pt x="163" y="583"/>
                    <a:pt x="155" y="592"/>
                  </a:cubicBezTo>
                  <a:cubicBezTo>
                    <a:pt x="148" y="600"/>
                    <a:pt x="140" y="607"/>
                    <a:pt x="132" y="614"/>
                  </a:cubicBezTo>
                  <a:cubicBezTo>
                    <a:pt x="124" y="620"/>
                    <a:pt x="116" y="626"/>
                    <a:pt x="108" y="631"/>
                  </a:cubicBezTo>
                  <a:cubicBezTo>
                    <a:pt x="110" y="615"/>
                    <a:pt x="110" y="615"/>
                    <a:pt x="110" y="615"/>
                  </a:cubicBezTo>
                  <a:cubicBezTo>
                    <a:pt x="92" y="631"/>
                    <a:pt x="90" y="648"/>
                    <a:pt x="90" y="664"/>
                  </a:cubicBezTo>
                  <a:cubicBezTo>
                    <a:pt x="89" y="665"/>
                    <a:pt x="89" y="666"/>
                    <a:pt x="88" y="667"/>
                  </a:cubicBezTo>
                  <a:cubicBezTo>
                    <a:pt x="86" y="662"/>
                    <a:pt x="81" y="652"/>
                    <a:pt x="91" y="642"/>
                  </a:cubicBezTo>
                  <a:cubicBezTo>
                    <a:pt x="80" y="650"/>
                    <a:pt x="62" y="661"/>
                    <a:pt x="43" y="673"/>
                  </a:cubicBezTo>
                  <a:cubicBezTo>
                    <a:pt x="80" y="709"/>
                    <a:pt x="80" y="709"/>
                    <a:pt x="80" y="709"/>
                  </a:cubicBezTo>
                  <a:cubicBezTo>
                    <a:pt x="77" y="713"/>
                    <a:pt x="71" y="718"/>
                    <a:pt x="64" y="721"/>
                  </a:cubicBezTo>
                  <a:cubicBezTo>
                    <a:pt x="66" y="711"/>
                    <a:pt x="66" y="711"/>
                    <a:pt x="66" y="711"/>
                  </a:cubicBezTo>
                  <a:cubicBezTo>
                    <a:pt x="63" y="714"/>
                    <a:pt x="60" y="717"/>
                    <a:pt x="57" y="721"/>
                  </a:cubicBezTo>
                  <a:cubicBezTo>
                    <a:pt x="165" y="824"/>
                    <a:pt x="165" y="824"/>
                    <a:pt x="165" y="824"/>
                  </a:cubicBezTo>
                  <a:cubicBezTo>
                    <a:pt x="172" y="819"/>
                    <a:pt x="178" y="814"/>
                    <a:pt x="185" y="809"/>
                  </a:cubicBezTo>
                  <a:cubicBezTo>
                    <a:pt x="213" y="836"/>
                    <a:pt x="213" y="836"/>
                    <a:pt x="213" y="836"/>
                  </a:cubicBezTo>
                  <a:cubicBezTo>
                    <a:pt x="226" y="821"/>
                    <a:pt x="239" y="806"/>
                    <a:pt x="245" y="792"/>
                  </a:cubicBezTo>
                  <a:cubicBezTo>
                    <a:pt x="249" y="781"/>
                    <a:pt x="250" y="772"/>
                    <a:pt x="243" y="765"/>
                  </a:cubicBezTo>
                  <a:cubicBezTo>
                    <a:pt x="261" y="752"/>
                    <a:pt x="278" y="739"/>
                    <a:pt x="296" y="726"/>
                  </a:cubicBezTo>
                  <a:cubicBezTo>
                    <a:pt x="318" y="712"/>
                    <a:pt x="340" y="698"/>
                    <a:pt x="361" y="687"/>
                  </a:cubicBezTo>
                  <a:cubicBezTo>
                    <a:pt x="383" y="677"/>
                    <a:pt x="406" y="669"/>
                    <a:pt x="428" y="666"/>
                  </a:cubicBezTo>
                  <a:cubicBezTo>
                    <a:pt x="426" y="656"/>
                    <a:pt x="431" y="648"/>
                    <a:pt x="441" y="642"/>
                  </a:cubicBezTo>
                  <a:cubicBezTo>
                    <a:pt x="450" y="635"/>
                    <a:pt x="462" y="629"/>
                    <a:pt x="474" y="623"/>
                  </a:cubicBezTo>
                  <a:cubicBezTo>
                    <a:pt x="486" y="618"/>
                    <a:pt x="497" y="612"/>
                    <a:pt x="504" y="604"/>
                  </a:cubicBezTo>
                  <a:cubicBezTo>
                    <a:pt x="511" y="596"/>
                    <a:pt x="514" y="587"/>
                    <a:pt x="509" y="575"/>
                  </a:cubicBezTo>
                  <a:cubicBezTo>
                    <a:pt x="544" y="571"/>
                    <a:pt x="558" y="573"/>
                    <a:pt x="574" y="572"/>
                  </a:cubicBezTo>
                  <a:cubicBezTo>
                    <a:pt x="590" y="572"/>
                    <a:pt x="609" y="570"/>
                    <a:pt x="652" y="557"/>
                  </a:cubicBezTo>
                  <a:cubicBezTo>
                    <a:pt x="663" y="552"/>
                    <a:pt x="667" y="541"/>
                    <a:pt x="672" y="529"/>
                  </a:cubicBezTo>
                  <a:cubicBezTo>
                    <a:pt x="676" y="517"/>
                    <a:pt x="681" y="503"/>
                    <a:pt x="693" y="494"/>
                  </a:cubicBezTo>
                  <a:cubicBezTo>
                    <a:pt x="700" y="508"/>
                    <a:pt x="700" y="508"/>
                    <a:pt x="700" y="508"/>
                  </a:cubicBezTo>
                  <a:cubicBezTo>
                    <a:pt x="691" y="518"/>
                    <a:pt x="682" y="528"/>
                    <a:pt x="673" y="538"/>
                  </a:cubicBezTo>
                  <a:cubicBezTo>
                    <a:pt x="664" y="548"/>
                    <a:pt x="655" y="560"/>
                    <a:pt x="644" y="574"/>
                  </a:cubicBezTo>
                  <a:cubicBezTo>
                    <a:pt x="639" y="581"/>
                    <a:pt x="634" y="588"/>
                    <a:pt x="627" y="596"/>
                  </a:cubicBezTo>
                  <a:cubicBezTo>
                    <a:pt x="624" y="601"/>
                    <a:pt x="621" y="605"/>
                    <a:pt x="618" y="610"/>
                  </a:cubicBezTo>
                  <a:cubicBezTo>
                    <a:pt x="615" y="614"/>
                    <a:pt x="611" y="619"/>
                    <a:pt x="608" y="624"/>
                  </a:cubicBezTo>
                  <a:cubicBezTo>
                    <a:pt x="615" y="624"/>
                    <a:pt x="621" y="622"/>
                    <a:pt x="626" y="622"/>
                  </a:cubicBezTo>
                  <a:cubicBezTo>
                    <a:pt x="631" y="622"/>
                    <a:pt x="634" y="623"/>
                    <a:pt x="634" y="628"/>
                  </a:cubicBezTo>
                  <a:cubicBezTo>
                    <a:pt x="629" y="635"/>
                    <a:pt x="620" y="641"/>
                    <a:pt x="612" y="643"/>
                  </a:cubicBezTo>
                  <a:cubicBezTo>
                    <a:pt x="604" y="646"/>
                    <a:pt x="596" y="645"/>
                    <a:pt x="593" y="640"/>
                  </a:cubicBezTo>
                  <a:cubicBezTo>
                    <a:pt x="595" y="635"/>
                    <a:pt x="595" y="635"/>
                    <a:pt x="595" y="635"/>
                  </a:cubicBezTo>
                  <a:cubicBezTo>
                    <a:pt x="581" y="661"/>
                    <a:pt x="560" y="682"/>
                    <a:pt x="537" y="702"/>
                  </a:cubicBezTo>
                  <a:cubicBezTo>
                    <a:pt x="526" y="712"/>
                    <a:pt x="513" y="722"/>
                    <a:pt x="500" y="731"/>
                  </a:cubicBezTo>
                  <a:cubicBezTo>
                    <a:pt x="487" y="740"/>
                    <a:pt x="474" y="749"/>
                    <a:pt x="461" y="759"/>
                  </a:cubicBezTo>
                  <a:cubicBezTo>
                    <a:pt x="448" y="768"/>
                    <a:pt x="436" y="777"/>
                    <a:pt x="424" y="786"/>
                  </a:cubicBezTo>
                  <a:cubicBezTo>
                    <a:pt x="412" y="796"/>
                    <a:pt x="401" y="806"/>
                    <a:pt x="391" y="816"/>
                  </a:cubicBezTo>
                  <a:cubicBezTo>
                    <a:pt x="382" y="826"/>
                    <a:pt x="373" y="837"/>
                    <a:pt x="366" y="848"/>
                  </a:cubicBezTo>
                  <a:cubicBezTo>
                    <a:pt x="361" y="857"/>
                    <a:pt x="357" y="867"/>
                    <a:pt x="354" y="878"/>
                  </a:cubicBezTo>
                  <a:cubicBezTo>
                    <a:pt x="353" y="878"/>
                    <a:pt x="351" y="878"/>
                    <a:pt x="350" y="879"/>
                  </a:cubicBezTo>
                  <a:cubicBezTo>
                    <a:pt x="351" y="880"/>
                    <a:pt x="352" y="880"/>
                    <a:pt x="353" y="881"/>
                  </a:cubicBezTo>
                  <a:cubicBezTo>
                    <a:pt x="339" y="915"/>
                    <a:pt x="339" y="915"/>
                    <a:pt x="339" y="915"/>
                  </a:cubicBezTo>
                  <a:cubicBezTo>
                    <a:pt x="334" y="919"/>
                    <a:pt x="327" y="922"/>
                    <a:pt x="320" y="925"/>
                  </a:cubicBezTo>
                  <a:cubicBezTo>
                    <a:pt x="336" y="923"/>
                    <a:pt x="336" y="923"/>
                    <a:pt x="336" y="923"/>
                  </a:cubicBezTo>
                  <a:cubicBezTo>
                    <a:pt x="331" y="934"/>
                    <a:pt x="328" y="944"/>
                    <a:pt x="324" y="954"/>
                  </a:cubicBezTo>
                  <a:cubicBezTo>
                    <a:pt x="317" y="955"/>
                    <a:pt x="311" y="955"/>
                    <a:pt x="305" y="955"/>
                  </a:cubicBezTo>
                  <a:cubicBezTo>
                    <a:pt x="304" y="950"/>
                    <a:pt x="300" y="947"/>
                    <a:pt x="290" y="953"/>
                  </a:cubicBezTo>
                  <a:cubicBezTo>
                    <a:pt x="287" y="965"/>
                    <a:pt x="283" y="976"/>
                    <a:pt x="279" y="987"/>
                  </a:cubicBezTo>
                  <a:cubicBezTo>
                    <a:pt x="424" y="1128"/>
                    <a:pt x="424" y="1128"/>
                    <a:pt x="424" y="1128"/>
                  </a:cubicBezTo>
                  <a:cubicBezTo>
                    <a:pt x="432" y="1119"/>
                    <a:pt x="440" y="1111"/>
                    <a:pt x="448" y="1104"/>
                  </a:cubicBezTo>
                  <a:cubicBezTo>
                    <a:pt x="454" y="1110"/>
                    <a:pt x="454" y="1110"/>
                    <a:pt x="454" y="1110"/>
                  </a:cubicBezTo>
                  <a:cubicBezTo>
                    <a:pt x="467" y="1105"/>
                    <a:pt x="478" y="1097"/>
                    <a:pt x="487" y="1077"/>
                  </a:cubicBezTo>
                  <a:cubicBezTo>
                    <a:pt x="488" y="1076"/>
                    <a:pt x="490" y="1075"/>
                    <a:pt x="491" y="1074"/>
                  </a:cubicBezTo>
                  <a:cubicBezTo>
                    <a:pt x="491" y="1092"/>
                    <a:pt x="491" y="1092"/>
                    <a:pt x="491" y="1092"/>
                  </a:cubicBezTo>
                  <a:cubicBezTo>
                    <a:pt x="494" y="1085"/>
                    <a:pt x="499" y="1076"/>
                    <a:pt x="505" y="1066"/>
                  </a:cubicBezTo>
                  <a:cubicBezTo>
                    <a:pt x="531" y="1051"/>
                    <a:pt x="555" y="1035"/>
                    <a:pt x="576" y="1008"/>
                  </a:cubicBezTo>
                  <a:cubicBezTo>
                    <a:pt x="612" y="1016"/>
                    <a:pt x="646" y="997"/>
                    <a:pt x="682" y="971"/>
                  </a:cubicBezTo>
                  <a:cubicBezTo>
                    <a:pt x="768" y="1084"/>
                    <a:pt x="768" y="1084"/>
                    <a:pt x="768" y="1084"/>
                  </a:cubicBezTo>
                  <a:cubicBezTo>
                    <a:pt x="773" y="1078"/>
                    <a:pt x="779" y="1073"/>
                    <a:pt x="784" y="1067"/>
                  </a:cubicBezTo>
                  <a:cubicBezTo>
                    <a:pt x="787" y="1072"/>
                    <a:pt x="787" y="1072"/>
                    <a:pt x="787" y="1072"/>
                  </a:cubicBezTo>
                  <a:cubicBezTo>
                    <a:pt x="793" y="1065"/>
                    <a:pt x="797" y="1057"/>
                    <a:pt x="802" y="1049"/>
                  </a:cubicBezTo>
                  <a:cubicBezTo>
                    <a:pt x="808" y="1044"/>
                    <a:pt x="813" y="1040"/>
                    <a:pt x="819" y="1035"/>
                  </a:cubicBezTo>
                  <a:cubicBezTo>
                    <a:pt x="837" y="1020"/>
                    <a:pt x="858" y="1007"/>
                    <a:pt x="884" y="995"/>
                  </a:cubicBezTo>
                  <a:cubicBezTo>
                    <a:pt x="907" y="988"/>
                    <a:pt x="881" y="1016"/>
                    <a:pt x="878" y="1026"/>
                  </a:cubicBezTo>
                  <a:cubicBezTo>
                    <a:pt x="938" y="976"/>
                    <a:pt x="1008" y="952"/>
                    <a:pt x="1065" y="910"/>
                  </a:cubicBezTo>
                  <a:cubicBezTo>
                    <a:pt x="1134" y="997"/>
                    <a:pt x="1134" y="997"/>
                    <a:pt x="1134" y="997"/>
                  </a:cubicBezTo>
                  <a:cubicBezTo>
                    <a:pt x="1144" y="987"/>
                    <a:pt x="1155" y="976"/>
                    <a:pt x="1167" y="965"/>
                  </a:cubicBezTo>
                  <a:cubicBezTo>
                    <a:pt x="1179" y="953"/>
                    <a:pt x="1191" y="941"/>
                    <a:pt x="1205" y="928"/>
                  </a:cubicBezTo>
                  <a:cubicBezTo>
                    <a:pt x="1203" y="944"/>
                    <a:pt x="1203" y="944"/>
                    <a:pt x="1203" y="944"/>
                  </a:cubicBezTo>
                  <a:cubicBezTo>
                    <a:pt x="1236" y="936"/>
                    <a:pt x="1280" y="904"/>
                    <a:pt x="1314" y="891"/>
                  </a:cubicBezTo>
                  <a:cubicBezTo>
                    <a:pt x="1317" y="875"/>
                    <a:pt x="1336" y="867"/>
                    <a:pt x="1316" y="858"/>
                  </a:cubicBezTo>
                  <a:cubicBezTo>
                    <a:pt x="1332" y="858"/>
                    <a:pt x="1347" y="857"/>
                    <a:pt x="1361" y="853"/>
                  </a:cubicBezTo>
                  <a:cubicBezTo>
                    <a:pt x="1374" y="850"/>
                    <a:pt x="1387" y="845"/>
                    <a:pt x="1399" y="839"/>
                  </a:cubicBezTo>
                  <a:cubicBezTo>
                    <a:pt x="1422" y="828"/>
                    <a:pt x="1443" y="811"/>
                    <a:pt x="1463" y="795"/>
                  </a:cubicBezTo>
                  <a:cubicBezTo>
                    <a:pt x="1477" y="785"/>
                    <a:pt x="1490" y="774"/>
                    <a:pt x="1503" y="765"/>
                  </a:cubicBezTo>
                  <a:cubicBezTo>
                    <a:pt x="1513" y="833"/>
                    <a:pt x="1449" y="832"/>
                    <a:pt x="1438" y="899"/>
                  </a:cubicBezTo>
                  <a:cubicBezTo>
                    <a:pt x="1450" y="833"/>
                    <a:pt x="1429" y="877"/>
                    <a:pt x="1413" y="856"/>
                  </a:cubicBezTo>
                  <a:cubicBezTo>
                    <a:pt x="1397" y="861"/>
                    <a:pt x="1375" y="871"/>
                    <a:pt x="1374" y="862"/>
                  </a:cubicBezTo>
                  <a:cubicBezTo>
                    <a:pt x="1371" y="896"/>
                    <a:pt x="1331" y="882"/>
                    <a:pt x="1326" y="932"/>
                  </a:cubicBezTo>
                  <a:cubicBezTo>
                    <a:pt x="1324" y="930"/>
                    <a:pt x="1321" y="932"/>
                    <a:pt x="1317" y="934"/>
                  </a:cubicBezTo>
                  <a:cubicBezTo>
                    <a:pt x="1107" y="1072"/>
                    <a:pt x="1107" y="1072"/>
                    <a:pt x="1107" y="1072"/>
                  </a:cubicBezTo>
                  <a:cubicBezTo>
                    <a:pt x="1387" y="1048"/>
                    <a:pt x="1387" y="1048"/>
                    <a:pt x="1387" y="1048"/>
                  </a:cubicBezTo>
                  <a:cubicBezTo>
                    <a:pt x="1396" y="1047"/>
                    <a:pt x="1407" y="1045"/>
                    <a:pt x="1407" y="1060"/>
                  </a:cubicBezTo>
                  <a:cubicBezTo>
                    <a:pt x="1439" y="1043"/>
                    <a:pt x="1395" y="1049"/>
                    <a:pt x="1394" y="1037"/>
                  </a:cubicBezTo>
                  <a:cubicBezTo>
                    <a:pt x="1429" y="1001"/>
                    <a:pt x="1496" y="1021"/>
                    <a:pt x="1553" y="995"/>
                  </a:cubicBezTo>
                  <a:cubicBezTo>
                    <a:pt x="1552" y="999"/>
                    <a:pt x="1551" y="1002"/>
                    <a:pt x="1550" y="1006"/>
                  </a:cubicBezTo>
                  <a:cubicBezTo>
                    <a:pt x="1545" y="1020"/>
                    <a:pt x="1539" y="1033"/>
                    <a:pt x="1530" y="1046"/>
                  </a:cubicBezTo>
                  <a:cubicBezTo>
                    <a:pt x="1522" y="1042"/>
                    <a:pt x="1522" y="1035"/>
                    <a:pt x="1524" y="1027"/>
                  </a:cubicBezTo>
                  <a:cubicBezTo>
                    <a:pt x="1524" y="1023"/>
                    <a:pt x="1525" y="1019"/>
                    <a:pt x="1526" y="1015"/>
                  </a:cubicBezTo>
                  <a:cubicBezTo>
                    <a:pt x="1527" y="1011"/>
                    <a:pt x="1528" y="1007"/>
                    <a:pt x="1528" y="1004"/>
                  </a:cubicBezTo>
                  <a:cubicBezTo>
                    <a:pt x="1522" y="1013"/>
                    <a:pt x="1514" y="1023"/>
                    <a:pt x="1506" y="1033"/>
                  </a:cubicBezTo>
                  <a:cubicBezTo>
                    <a:pt x="1568" y="1136"/>
                    <a:pt x="1568" y="1136"/>
                    <a:pt x="1568" y="1136"/>
                  </a:cubicBezTo>
                  <a:cubicBezTo>
                    <a:pt x="1590" y="1120"/>
                    <a:pt x="1611" y="1101"/>
                    <a:pt x="1612" y="1084"/>
                  </a:cubicBezTo>
                  <a:cubicBezTo>
                    <a:pt x="1594" y="1085"/>
                    <a:pt x="1594" y="1085"/>
                    <a:pt x="1594" y="1085"/>
                  </a:cubicBezTo>
                  <a:cubicBezTo>
                    <a:pt x="1600" y="1089"/>
                    <a:pt x="1600" y="1103"/>
                    <a:pt x="1595" y="1110"/>
                  </a:cubicBezTo>
                  <a:cubicBezTo>
                    <a:pt x="1584" y="1125"/>
                    <a:pt x="1572" y="1127"/>
                    <a:pt x="1562" y="1124"/>
                  </a:cubicBezTo>
                  <a:cubicBezTo>
                    <a:pt x="1515" y="1043"/>
                    <a:pt x="1515" y="1043"/>
                    <a:pt x="1515" y="1043"/>
                  </a:cubicBezTo>
                  <a:cubicBezTo>
                    <a:pt x="1522" y="1044"/>
                    <a:pt x="1529" y="1048"/>
                    <a:pt x="1532" y="1051"/>
                  </a:cubicBezTo>
                  <a:cubicBezTo>
                    <a:pt x="1527" y="1059"/>
                    <a:pt x="1527" y="1059"/>
                    <a:pt x="1527" y="1059"/>
                  </a:cubicBezTo>
                  <a:cubicBezTo>
                    <a:pt x="1555" y="1106"/>
                    <a:pt x="1555" y="1106"/>
                    <a:pt x="1555" y="1106"/>
                  </a:cubicBezTo>
                  <a:cubicBezTo>
                    <a:pt x="1565" y="1098"/>
                    <a:pt x="1565" y="1098"/>
                    <a:pt x="1565" y="1098"/>
                  </a:cubicBezTo>
                  <a:cubicBezTo>
                    <a:pt x="1559" y="1093"/>
                    <a:pt x="1553" y="1090"/>
                    <a:pt x="1547" y="1089"/>
                  </a:cubicBezTo>
                  <a:cubicBezTo>
                    <a:pt x="1538" y="1073"/>
                    <a:pt x="1538" y="1073"/>
                    <a:pt x="1538" y="1073"/>
                  </a:cubicBezTo>
                  <a:cubicBezTo>
                    <a:pt x="1555" y="1072"/>
                    <a:pt x="1568" y="1053"/>
                    <a:pt x="1577" y="1032"/>
                  </a:cubicBezTo>
                  <a:cubicBezTo>
                    <a:pt x="1580" y="1027"/>
                    <a:pt x="1582" y="1022"/>
                    <a:pt x="1584" y="1016"/>
                  </a:cubicBezTo>
                  <a:cubicBezTo>
                    <a:pt x="1586" y="1011"/>
                    <a:pt x="1588" y="1005"/>
                    <a:pt x="1590" y="1000"/>
                  </a:cubicBezTo>
                  <a:cubicBezTo>
                    <a:pt x="1592" y="995"/>
                    <a:pt x="1594" y="990"/>
                    <a:pt x="1596" y="986"/>
                  </a:cubicBezTo>
                  <a:cubicBezTo>
                    <a:pt x="1598" y="981"/>
                    <a:pt x="1601" y="977"/>
                    <a:pt x="1604" y="974"/>
                  </a:cubicBezTo>
                  <a:cubicBezTo>
                    <a:pt x="1610" y="986"/>
                    <a:pt x="1617" y="998"/>
                    <a:pt x="1622" y="1010"/>
                  </a:cubicBezTo>
                  <a:cubicBezTo>
                    <a:pt x="1624" y="991"/>
                    <a:pt x="1624" y="973"/>
                    <a:pt x="1623" y="956"/>
                  </a:cubicBezTo>
                  <a:cubicBezTo>
                    <a:pt x="1629" y="954"/>
                    <a:pt x="1638" y="954"/>
                    <a:pt x="1644" y="957"/>
                  </a:cubicBezTo>
                  <a:cubicBezTo>
                    <a:pt x="1650" y="961"/>
                    <a:pt x="1654" y="967"/>
                    <a:pt x="1650" y="979"/>
                  </a:cubicBezTo>
                  <a:cubicBezTo>
                    <a:pt x="1658" y="974"/>
                    <a:pt x="1663" y="969"/>
                    <a:pt x="1665" y="965"/>
                  </a:cubicBezTo>
                  <a:cubicBezTo>
                    <a:pt x="1667" y="961"/>
                    <a:pt x="1668" y="957"/>
                    <a:pt x="1668" y="953"/>
                  </a:cubicBezTo>
                  <a:cubicBezTo>
                    <a:pt x="1668" y="946"/>
                    <a:pt x="1668" y="939"/>
                    <a:pt x="1682" y="931"/>
                  </a:cubicBezTo>
                  <a:cubicBezTo>
                    <a:pt x="1689" y="937"/>
                    <a:pt x="1689" y="937"/>
                    <a:pt x="1689" y="937"/>
                  </a:cubicBezTo>
                  <a:cubicBezTo>
                    <a:pt x="1688" y="938"/>
                    <a:pt x="1688" y="940"/>
                    <a:pt x="1688" y="941"/>
                  </a:cubicBezTo>
                  <a:cubicBezTo>
                    <a:pt x="1688" y="940"/>
                    <a:pt x="1688" y="939"/>
                    <a:pt x="1689" y="937"/>
                  </a:cubicBezTo>
                  <a:cubicBezTo>
                    <a:pt x="1696" y="945"/>
                    <a:pt x="1696" y="945"/>
                    <a:pt x="1696" y="945"/>
                  </a:cubicBezTo>
                  <a:cubicBezTo>
                    <a:pt x="1698" y="944"/>
                    <a:pt x="1699" y="944"/>
                    <a:pt x="1701" y="944"/>
                  </a:cubicBezTo>
                  <a:cubicBezTo>
                    <a:pt x="1689" y="932"/>
                    <a:pt x="1689" y="932"/>
                    <a:pt x="1689" y="932"/>
                  </a:cubicBezTo>
                  <a:cubicBezTo>
                    <a:pt x="1689" y="927"/>
                    <a:pt x="1690" y="921"/>
                    <a:pt x="1690" y="916"/>
                  </a:cubicBezTo>
                  <a:cubicBezTo>
                    <a:pt x="1690" y="910"/>
                    <a:pt x="1691" y="904"/>
                    <a:pt x="1691" y="898"/>
                  </a:cubicBezTo>
                  <a:cubicBezTo>
                    <a:pt x="1693" y="903"/>
                    <a:pt x="1700" y="903"/>
                    <a:pt x="1704" y="905"/>
                  </a:cubicBezTo>
                  <a:cubicBezTo>
                    <a:pt x="1709" y="907"/>
                    <a:pt x="1711" y="911"/>
                    <a:pt x="1705" y="920"/>
                  </a:cubicBezTo>
                  <a:cubicBezTo>
                    <a:pt x="1708" y="915"/>
                    <a:pt x="1712" y="911"/>
                    <a:pt x="1714" y="907"/>
                  </a:cubicBezTo>
                  <a:cubicBezTo>
                    <a:pt x="1716" y="902"/>
                    <a:pt x="1718" y="898"/>
                    <a:pt x="1720" y="894"/>
                  </a:cubicBezTo>
                  <a:cubicBezTo>
                    <a:pt x="1746" y="822"/>
                    <a:pt x="1746" y="822"/>
                    <a:pt x="1746" y="822"/>
                  </a:cubicBezTo>
                  <a:cubicBezTo>
                    <a:pt x="1669" y="843"/>
                    <a:pt x="1669" y="843"/>
                    <a:pt x="1669" y="843"/>
                  </a:cubicBezTo>
                  <a:cubicBezTo>
                    <a:pt x="1650" y="849"/>
                    <a:pt x="1636" y="860"/>
                    <a:pt x="1624" y="868"/>
                  </a:cubicBezTo>
                  <a:cubicBezTo>
                    <a:pt x="1619" y="863"/>
                    <a:pt x="1619" y="863"/>
                    <a:pt x="1619" y="863"/>
                  </a:cubicBezTo>
                  <a:cubicBezTo>
                    <a:pt x="1618" y="864"/>
                    <a:pt x="1617" y="865"/>
                    <a:pt x="1617" y="866"/>
                  </a:cubicBezTo>
                  <a:cubicBezTo>
                    <a:pt x="1621" y="870"/>
                    <a:pt x="1621" y="870"/>
                    <a:pt x="1621" y="870"/>
                  </a:cubicBezTo>
                  <a:cubicBezTo>
                    <a:pt x="1616" y="874"/>
                    <a:pt x="1611" y="877"/>
                    <a:pt x="1606" y="878"/>
                  </a:cubicBezTo>
                  <a:cubicBezTo>
                    <a:pt x="1608" y="876"/>
                    <a:pt x="1609" y="875"/>
                    <a:pt x="1611" y="873"/>
                  </a:cubicBezTo>
                  <a:cubicBezTo>
                    <a:pt x="1613" y="871"/>
                    <a:pt x="1615" y="869"/>
                    <a:pt x="1617" y="866"/>
                  </a:cubicBezTo>
                  <a:cubicBezTo>
                    <a:pt x="1611" y="861"/>
                    <a:pt x="1611" y="861"/>
                    <a:pt x="1611" y="861"/>
                  </a:cubicBezTo>
                  <a:cubicBezTo>
                    <a:pt x="1606" y="866"/>
                    <a:pt x="1600" y="872"/>
                    <a:pt x="1595" y="879"/>
                  </a:cubicBezTo>
                  <a:cubicBezTo>
                    <a:pt x="1593" y="878"/>
                    <a:pt x="1590" y="877"/>
                    <a:pt x="1587" y="875"/>
                  </a:cubicBezTo>
                  <a:cubicBezTo>
                    <a:pt x="1591" y="871"/>
                    <a:pt x="1591" y="871"/>
                    <a:pt x="1591" y="871"/>
                  </a:cubicBezTo>
                  <a:cubicBezTo>
                    <a:pt x="1520" y="907"/>
                    <a:pt x="1592" y="899"/>
                    <a:pt x="1545" y="947"/>
                  </a:cubicBezTo>
                  <a:cubicBezTo>
                    <a:pt x="1523" y="928"/>
                    <a:pt x="1523" y="928"/>
                    <a:pt x="1523" y="928"/>
                  </a:cubicBezTo>
                  <a:cubicBezTo>
                    <a:pt x="1529" y="912"/>
                    <a:pt x="1529" y="908"/>
                    <a:pt x="1510" y="917"/>
                  </a:cubicBezTo>
                  <a:cubicBezTo>
                    <a:pt x="1497" y="905"/>
                    <a:pt x="1497" y="905"/>
                    <a:pt x="1497" y="905"/>
                  </a:cubicBezTo>
                  <a:cubicBezTo>
                    <a:pt x="1514" y="897"/>
                    <a:pt x="1534" y="890"/>
                    <a:pt x="1541" y="877"/>
                  </a:cubicBezTo>
                  <a:cubicBezTo>
                    <a:pt x="1519" y="853"/>
                    <a:pt x="1578" y="820"/>
                    <a:pt x="1605" y="777"/>
                  </a:cubicBezTo>
                  <a:cubicBezTo>
                    <a:pt x="1611" y="786"/>
                    <a:pt x="1685" y="720"/>
                    <a:pt x="1726" y="695"/>
                  </a:cubicBezTo>
                  <a:cubicBezTo>
                    <a:pt x="1729" y="699"/>
                    <a:pt x="1729" y="699"/>
                    <a:pt x="1729" y="699"/>
                  </a:cubicBezTo>
                  <a:cubicBezTo>
                    <a:pt x="1721" y="686"/>
                    <a:pt x="1725" y="673"/>
                    <a:pt x="1733" y="660"/>
                  </a:cubicBezTo>
                  <a:cubicBezTo>
                    <a:pt x="1696" y="605"/>
                    <a:pt x="1696" y="605"/>
                    <a:pt x="1696" y="605"/>
                  </a:cubicBezTo>
                  <a:cubicBezTo>
                    <a:pt x="1701" y="605"/>
                    <a:pt x="1705" y="606"/>
                    <a:pt x="1710" y="607"/>
                  </a:cubicBezTo>
                  <a:cubicBezTo>
                    <a:pt x="1720" y="577"/>
                    <a:pt x="1663" y="618"/>
                    <a:pt x="1667" y="588"/>
                  </a:cubicBezTo>
                  <a:cubicBezTo>
                    <a:pt x="1673" y="585"/>
                    <a:pt x="1673" y="585"/>
                    <a:pt x="1673" y="585"/>
                  </a:cubicBezTo>
                  <a:cubicBezTo>
                    <a:pt x="1691" y="579"/>
                    <a:pt x="1712" y="578"/>
                    <a:pt x="1730" y="579"/>
                  </a:cubicBezTo>
                  <a:cubicBezTo>
                    <a:pt x="1751" y="580"/>
                    <a:pt x="1768" y="582"/>
                    <a:pt x="1774" y="579"/>
                  </a:cubicBezTo>
                  <a:cubicBezTo>
                    <a:pt x="1801" y="573"/>
                    <a:pt x="1807" y="558"/>
                    <a:pt x="1813" y="542"/>
                  </a:cubicBezTo>
                  <a:lnTo>
                    <a:pt x="1740" y="391"/>
                  </a:lnTo>
                  <a:close/>
                  <a:moveTo>
                    <a:pt x="1576" y="1005"/>
                  </a:moveTo>
                  <a:cubicBezTo>
                    <a:pt x="1574" y="1000"/>
                    <a:pt x="1571" y="994"/>
                    <a:pt x="1569" y="987"/>
                  </a:cubicBezTo>
                  <a:cubicBezTo>
                    <a:pt x="1575" y="983"/>
                    <a:pt x="1581" y="979"/>
                    <a:pt x="1587" y="973"/>
                  </a:cubicBezTo>
                  <a:cubicBezTo>
                    <a:pt x="1587" y="976"/>
                    <a:pt x="1589" y="979"/>
                    <a:pt x="1589" y="982"/>
                  </a:cubicBezTo>
                  <a:cubicBezTo>
                    <a:pt x="1591" y="990"/>
                    <a:pt x="1591" y="997"/>
                    <a:pt x="1576" y="1005"/>
                  </a:cubicBezTo>
                  <a:close/>
                  <a:moveTo>
                    <a:pt x="1609" y="957"/>
                  </a:moveTo>
                  <a:cubicBezTo>
                    <a:pt x="1612" y="955"/>
                    <a:pt x="1614" y="954"/>
                    <a:pt x="1616" y="952"/>
                  </a:cubicBezTo>
                  <a:cubicBezTo>
                    <a:pt x="1615" y="955"/>
                    <a:pt x="1614" y="959"/>
                    <a:pt x="1613" y="962"/>
                  </a:cubicBezTo>
                  <a:cubicBezTo>
                    <a:pt x="1613" y="960"/>
                    <a:pt x="1611" y="958"/>
                    <a:pt x="1609" y="957"/>
                  </a:cubicBezTo>
                  <a:close/>
                  <a:moveTo>
                    <a:pt x="1659" y="910"/>
                  </a:moveTo>
                  <a:cubicBezTo>
                    <a:pt x="1659" y="910"/>
                    <a:pt x="1659" y="909"/>
                    <a:pt x="1660" y="909"/>
                  </a:cubicBezTo>
                  <a:cubicBezTo>
                    <a:pt x="1666" y="915"/>
                    <a:pt x="1666" y="915"/>
                    <a:pt x="1666" y="915"/>
                  </a:cubicBezTo>
                  <a:cubicBezTo>
                    <a:pt x="1663" y="915"/>
                    <a:pt x="1661" y="913"/>
                    <a:pt x="1659" y="910"/>
                  </a:cubicBezTo>
                  <a:close/>
                  <a:moveTo>
                    <a:pt x="1689" y="932"/>
                  </a:moveTo>
                  <a:cubicBezTo>
                    <a:pt x="1686" y="929"/>
                    <a:pt x="1686" y="929"/>
                    <a:pt x="1686" y="929"/>
                  </a:cubicBezTo>
                  <a:cubicBezTo>
                    <a:pt x="1688" y="929"/>
                    <a:pt x="1689" y="930"/>
                    <a:pt x="1689" y="932"/>
                  </a:cubicBezTo>
                  <a:close/>
                  <a:moveTo>
                    <a:pt x="1676" y="893"/>
                  </a:moveTo>
                  <a:cubicBezTo>
                    <a:pt x="1676" y="894"/>
                    <a:pt x="1676" y="894"/>
                    <a:pt x="1676" y="895"/>
                  </a:cubicBezTo>
                  <a:cubicBezTo>
                    <a:pt x="1676" y="900"/>
                    <a:pt x="1675" y="906"/>
                    <a:pt x="1675" y="912"/>
                  </a:cubicBezTo>
                  <a:cubicBezTo>
                    <a:pt x="1673" y="913"/>
                    <a:pt x="1672" y="914"/>
                    <a:pt x="1671" y="914"/>
                  </a:cubicBezTo>
                  <a:cubicBezTo>
                    <a:pt x="1662" y="906"/>
                    <a:pt x="1662" y="906"/>
                    <a:pt x="1662" y="906"/>
                  </a:cubicBezTo>
                  <a:cubicBezTo>
                    <a:pt x="1667" y="902"/>
                    <a:pt x="1671" y="897"/>
                    <a:pt x="1676" y="893"/>
                  </a:cubicBezTo>
                  <a:close/>
                  <a:moveTo>
                    <a:pt x="1423" y="951"/>
                  </a:moveTo>
                  <a:cubicBezTo>
                    <a:pt x="1429" y="938"/>
                    <a:pt x="1436" y="923"/>
                    <a:pt x="1454" y="919"/>
                  </a:cubicBezTo>
                  <a:cubicBezTo>
                    <a:pt x="1455" y="922"/>
                    <a:pt x="1455" y="925"/>
                    <a:pt x="1455" y="928"/>
                  </a:cubicBezTo>
                  <a:cubicBezTo>
                    <a:pt x="1454" y="931"/>
                    <a:pt x="1454" y="932"/>
                    <a:pt x="1455" y="933"/>
                  </a:cubicBezTo>
                  <a:cubicBezTo>
                    <a:pt x="1454" y="940"/>
                    <a:pt x="1451" y="944"/>
                    <a:pt x="1450" y="948"/>
                  </a:cubicBezTo>
                  <a:cubicBezTo>
                    <a:pt x="1441" y="947"/>
                    <a:pt x="1432" y="949"/>
                    <a:pt x="1423" y="951"/>
                  </a:cubicBezTo>
                  <a:close/>
                  <a:moveTo>
                    <a:pt x="1488" y="924"/>
                  </a:moveTo>
                  <a:cubicBezTo>
                    <a:pt x="1483" y="925"/>
                    <a:pt x="1477" y="926"/>
                    <a:pt x="1472" y="926"/>
                  </a:cubicBezTo>
                  <a:cubicBezTo>
                    <a:pt x="1475" y="919"/>
                    <a:pt x="1480" y="915"/>
                    <a:pt x="1487" y="910"/>
                  </a:cubicBezTo>
                  <a:lnTo>
                    <a:pt x="1488" y="924"/>
                  </a:lnTo>
                  <a:close/>
                  <a:moveTo>
                    <a:pt x="1088" y="879"/>
                  </a:moveTo>
                  <a:cubicBezTo>
                    <a:pt x="1083" y="858"/>
                    <a:pt x="1122" y="813"/>
                    <a:pt x="1124" y="799"/>
                  </a:cubicBezTo>
                  <a:cubicBezTo>
                    <a:pt x="1126" y="844"/>
                    <a:pt x="1178" y="796"/>
                    <a:pt x="1191" y="822"/>
                  </a:cubicBezTo>
                  <a:cubicBezTo>
                    <a:pt x="1172" y="828"/>
                    <a:pt x="1151" y="835"/>
                    <a:pt x="1144" y="855"/>
                  </a:cubicBezTo>
                  <a:cubicBezTo>
                    <a:pt x="1149" y="845"/>
                    <a:pt x="1137" y="826"/>
                    <a:pt x="1138" y="832"/>
                  </a:cubicBezTo>
                  <a:cubicBezTo>
                    <a:pt x="1124" y="841"/>
                    <a:pt x="1112" y="852"/>
                    <a:pt x="1100" y="865"/>
                  </a:cubicBezTo>
                  <a:cubicBezTo>
                    <a:pt x="1096" y="869"/>
                    <a:pt x="1092" y="874"/>
                    <a:pt x="1088" y="879"/>
                  </a:cubicBezTo>
                  <a:close/>
                  <a:moveTo>
                    <a:pt x="215" y="498"/>
                  </a:moveTo>
                  <a:cubicBezTo>
                    <a:pt x="222" y="492"/>
                    <a:pt x="227" y="488"/>
                    <a:pt x="232" y="486"/>
                  </a:cubicBezTo>
                  <a:cubicBezTo>
                    <a:pt x="228" y="493"/>
                    <a:pt x="223" y="500"/>
                    <a:pt x="219" y="507"/>
                  </a:cubicBezTo>
                  <a:cubicBezTo>
                    <a:pt x="219" y="507"/>
                    <a:pt x="219" y="507"/>
                    <a:pt x="218" y="507"/>
                  </a:cubicBezTo>
                  <a:cubicBezTo>
                    <a:pt x="217" y="504"/>
                    <a:pt x="216" y="501"/>
                    <a:pt x="215" y="498"/>
                  </a:cubicBezTo>
                  <a:close/>
                  <a:moveTo>
                    <a:pt x="938" y="421"/>
                  </a:moveTo>
                  <a:cubicBezTo>
                    <a:pt x="936" y="423"/>
                    <a:pt x="934" y="426"/>
                    <a:pt x="932" y="428"/>
                  </a:cubicBezTo>
                  <a:cubicBezTo>
                    <a:pt x="934" y="425"/>
                    <a:pt x="936" y="423"/>
                    <a:pt x="938" y="421"/>
                  </a:cubicBezTo>
                  <a:close/>
                  <a:moveTo>
                    <a:pt x="980" y="789"/>
                  </a:moveTo>
                  <a:cubicBezTo>
                    <a:pt x="979" y="791"/>
                    <a:pt x="978" y="792"/>
                    <a:pt x="977" y="793"/>
                  </a:cubicBezTo>
                  <a:cubicBezTo>
                    <a:pt x="978" y="792"/>
                    <a:pt x="979" y="790"/>
                    <a:pt x="980" y="789"/>
                  </a:cubicBezTo>
                  <a:close/>
                  <a:moveTo>
                    <a:pt x="735" y="479"/>
                  </a:moveTo>
                  <a:cubicBezTo>
                    <a:pt x="744" y="484"/>
                    <a:pt x="744" y="484"/>
                    <a:pt x="744" y="484"/>
                  </a:cubicBezTo>
                  <a:cubicBezTo>
                    <a:pt x="737" y="486"/>
                    <a:pt x="734" y="486"/>
                    <a:pt x="735" y="479"/>
                  </a:cubicBezTo>
                  <a:close/>
                  <a:moveTo>
                    <a:pt x="756" y="469"/>
                  </a:moveTo>
                  <a:cubicBezTo>
                    <a:pt x="763" y="463"/>
                    <a:pt x="771" y="459"/>
                    <a:pt x="780" y="455"/>
                  </a:cubicBezTo>
                  <a:cubicBezTo>
                    <a:pt x="780" y="456"/>
                    <a:pt x="781" y="457"/>
                    <a:pt x="781" y="458"/>
                  </a:cubicBezTo>
                  <a:cubicBezTo>
                    <a:pt x="784" y="462"/>
                    <a:pt x="790" y="464"/>
                    <a:pt x="788" y="475"/>
                  </a:cubicBezTo>
                  <a:cubicBezTo>
                    <a:pt x="787" y="476"/>
                    <a:pt x="787" y="476"/>
                    <a:pt x="787" y="476"/>
                  </a:cubicBezTo>
                  <a:cubicBezTo>
                    <a:pt x="781" y="472"/>
                    <a:pt x="773" y="473"/>
                    <a:pt x="764" y="476"/>
                  </a:cubicBezTo>
                  <a:cubicBezTo>
                    <a:pt x="760" y="475"/>
                    <a:pt x="757" y="472"/>
                    <a:pt x="756" y="469"/>
                  </a:cubicBezTo>
                  <a:close/>
                  <a:moveTo>
                    <a:pt x="788" y="477"/>
                  </a:move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lose/>
                  <a:moveTo>
                    <a:pt x="750" y="254"/>
                  </a:moveTo>
                  <a:cubicBezTo>
                    <a:pt x="749" y="255"/>
                    <a:pt x="749" y="256"/>
                    <a:pt x="748" y="256"/>
                  </a:cubicBezTo>
                  <a:cubicBezTo>
                    <a:pt x="741" y="262"/>
                    <a:pt x="733" y="268"/>
                    <a:pt x="725" y="274"/>
                  </a:cubicBezTo>
                  <a:cubicBezTo>
                    <a:pt x="727" y="265"/>
                    <a:pt x="730" y="257"/>
                    <a:pt x="735" y="250"/>
                  </a:cubicBezTo>
                  <a:cubicBezTo>
                    <a:pt x="740" y="252"/>
                    <a:pt x="745" y="254"/>
                    <a:pt x="750" y="254"/>
                  </a:cubicBezTo>
                  <a:close/>
                  <a:moveTo>
                    <a:pt x="629" y="334"/>
                  </a:moveTo>
                  <a:cubicBezTo>
                    <a:pt x="627" y="334"/>
                    <a:pt x="626" y="334"/>
                    <a:pt x="624" y="334"/>
                  </a:cubicBezTo>
                  <a:cubicBezTo>
                    <a:pt x="620" y="335"/>
                    <a:pt x="616" y="335"/>
                    <a:pt x="612" y="335"/>
                  </a:cubicBezTo>
                  <a:cubicBezTo>
                    <a:pt x="616" y="333"/>
                    <a:pt x="620" y="332"/>
                    <a:pt x="625" y="331"/>
                  </a:cubicBezTo>
                  <a:cubicBezTo>
                    <a:pt x="626" y="332"/>
                    <a:pt x="627" y="333"/>
                    <a:pt x="629" y="334"/>
                  </a:cubicBezTo>
                  <a:close/>
                  <a:moveTo>
                    <a:pt x="356" y="274"/>
                  </a:moveTo>
                  <a:cubicBezTo>
                    <a:pt x="356" y="275"/>
                    <a:pt x="355" y="276"/>
                    <a:pt x="354" y="276"/>
                  </a:cubicBezTo>
                  <a:cubicBezTo>
                    <a:pt x="355" y="276"/>
                    <a:pt x="356" y="275"/>
                    <a:pt x="356" y="274"/>
                  </a:cubicBezTo>
                  <a:close/>
                  <a:moveTo>
                    <a:pt x="729" y="475"/>
                  </a:moveTo>
                  <a:cubicBezTo>
                    <a:pt x="732" y="477"/>
                    <a:pt x="732" y="477"/>
                    <a:pt x="732" y="477"/>
                  </a:cubicBezTo>
                  <a:cubicBezTo>
                    <a:pt x="729" y="480"/>
                    <a:pt x="727" y="482"/>
                    <a:pt x="724" y="485"/>
                  </a:cubicBezTo>
                  <a:cubicBezTo>
                    <a:pt x="726" y="481"/>
                    <a:pt x="728" y="478"/>
                    <a:pt x="729" y="475"/>
                  </a:cubicBezTo>
                  <a:close/>
                  <a:moveTo>
                    <a:pt x="1435" y="510"/>
                  </a:moveTo>
                  <a:cubicBezTo>
                    <a:pt x="1427" y="547"/>
                    <a:pt x="1427" y="547"/>
                    <a:pt x="1427" y="547"/>
                  </a:cubicBezTo>
                  <a:cubicBezTo>
                    <a:pt x="1444" y="532"/>
                    <a:pt x="1463" y="518"/>
                    <a:pt x="1483" y="506"/>
                  </a:cubicBezTo>
                  <a:cubicBezTo>
                    <a:pt x="1491" y="509"/>
                    <a:pt x="1499" y="514"/>
                    <a:pt x="1492" y="517"/>
                  </a:cubicBezTo>
                  <a:cubicBezTo>
                    <a:pt x="1413" y="540"/>
                    <a:pt x="1468" y="551"/>
                    <a:pt x="1420" y="578"/>
                  </a:cubicBezTo>
                  <a:cubicBezTo>
                    <a:pt x="1387" y="577"/>
                    <a:pt x="1412" y="542"/>
                    <a:pt x="1375" y="570"/>
                  </a:cubicBezTo>
                  <a:cubicBezTo>
                    <a:pt x="1378" y="560"/>
                    <a:pt x="1378" y="549"/>
                    <a:pt x="1381" y="540"/>
                  </a:cubicBezTo>
                  <a:cubicBezTo>
                    <a:pt x="1385" y="539"/>
                    <a:pt x="1390" y="539"/>
                    <a:pt x="1395" y="540"/>
                  </a:cubicBezTo>
                  <a:cubicBezTo>
                    <a:pt x="1406" y="530"/>
                    <a:pt x="1418" y="520"/>
                    <a:pt x="1429" y="511"/>
                  </a:cubicBezTo>
                  <a:cubicBezTo>
                    <a:pt x="1431" y="511"/>
                    <a:pt x="1433" y="510"/>
                    <a:pt x="1435" y="510"/>
                  </a:cubicBezTo>
                  <a:close/>
                  <a:moveTo>
                    <a:pt x="1171" y="676"/>
                  </a:moveTo>
                  <a:cubicBezTo>
                    <a:pt x="1172" y="675"/>
                    <a:pt x="1172" y="673"/>
                    <a:pt x="1174" y="672"/>
                  </a:cubicBezTo>
                  <a:cubicBezTo>
                    <a:pt x="1177" y="671"/>
                    <a:pt x="1180" y="670"/>
                    <a:pt x="1183" y="669"/>
                  </a:cubicBezTo>
                  <a:cubicBezTo>
                    <a:pt x="1183" y="669"/>
                    <a:pt x="1183" y="670"/>
                    <a:pt x="1184" y="670"/>
                  </a:cubicBezTo>
                  <a:cubicBezTo>
                    <a:pt x="1179" y="673"/>
                    <a:pt x="1175" y="675"/>
                    <a:pt x="1171" y="676"/>
                  </a:cubicBezTo>
                  <a:close/>
                  <a:moveTo>
                    <a:pt x="1184" y="670"/>
                  </a:moveTo>
                  <a:cubicBezTo>
                    <a:pt x="1185" y="669"/>
                    <a:pt x="1185" y="668"/>
                    <a:pt x="1185" y="668"/>
                  </a:cubicBezTo>
                  <a:cubicBezTo>
                    <a:pt x="1189" y="666"/>
                    <a:pt x="1192" y="665"/>
                    <a:pt x="1196" y="663"/>
                  </a:cubicBezTo>
                  <a:cubicBezTo>
                    <a:pt x="1192" y="666"/>
                    <a:pt x="1188" y="668"/>
                    <a:pt x="1184" y="670"/>
                  </a:cubicBezTo>
                  <a:close/>
                  <a:moveTo>
                    <a:pt x="1185" y="674"/>
                  </a:moveTo>
                  <a:cubicBezTo>
                    <a:pt x="1185" y="673"/>
                    <a:pt x="1184" y="672"/>
                    <a:pt x="1184" y="672"/>
                  </a:cubicBezTo>
                  <a:cubicBezTo>
                    <a:pt x="1185" y="673"/>
                    <a:pt x="1185" y="674"/>
                    <a:pt x="1185" y="674"/>
                  </a:cubicBezTo>
                  <a:close/>
                  <a:moveTo>
                    <a:pt x="1202" y="819"/>
                  </a:moveTo>
                  <a:cubicBezTo>
                    <a:pt x="1202" y="819"/>
                    <a:pt x="1201" y="819"/>
                    <a:pt x="1201" y="818"/>
                  </a:cubicBezTo>
                  <a:cubicBezTo>
                    <a:pt x="1203" y="818"/>
                    <a:pt x="1205" y="817"/>
                    <a:pt x="1206" y="817"/>
                  </a:cubicBezTo>
                  <a:cubicBezTo>
                    <a:pt x="1206" y="818"/>
                    <a:pt x="1205" y="818"/>
                    <a:pt x="1205" y="818"/>
                  </a:cubicBezTo>
                  <a:cubicBezTo>
                    <a:pt x="1204" y="819"/>
                    <a:pt x="1203" y="819"/>
                    <a:pt x="1202" y="819"/>
                  </a:cubicBezTo>
                  <a:close/>
                  <a:moveTo>
                    <a:pt x="1351" y="746"/>
                  </a:moveTo>
                  <a:cubicBezTo>
                    <a:pt x="1350" y="747"/>
                    <a:pt x="1349" y="747"/>
                    <a:pt x="1348" y="748"/>
                  </a:cubicBezTo>
                  <a:cubicBezTo>
                    <a:pt x="1349" y="747"/>
                    <a:pt x="1350" y="747"/>
                    <a:pt x="1351" y="746"/>
                  </a:cubicBezTo>
                  <a:close/>
                  <a:moveTo>
                    <a:pt x="1464" y="732"/>
                  </a:moveTo>
                  <a:cubicBezTo>
                    <a:pt x="1472" y="725"/>
                    <a:pt x="1479" y="720"/>
                    <a:pt x="1487" y="714"/>
                  </a:cubicBezTo>
                  <a:cubicBezTo>
                    <a:pt x="1491" y="719"/>
                    <a:pt x="1494" y="725"/>
                    <a:pt x="1494" y="731"/>
                  </a:cubicBezTo>
                  <a:cubicBezTo>
                    <a:pt x="1464" y="735"/>
                    <a:pt x="1464" y="735"/>
                    <a:pt x="1464" y="735"/>
                  </a:cubicBezTo>
                  <a:cubicBezTo>
                    <a:pt x="1464" y="734"/>
                    <a:pt x="1464" y="733"/>
                    <a:pt x="1464" y="732"/>
                  </a:cubicBezTo>
                  <a:close/>
                  <a:moveTo>
                    <a:pt x="1635" y="699"/>
                  </a:moveTo>
                  <a:cubicBezTo>
                    <a:pt x="1631" y="698"/>
                    <a:pt x="1628" y="697"/>
                    <a:pt x="1623" y="696"/>
                  </a:cubicBezTo>
                  <a:cubicBezTo>
                    <a:pt x="1627" y="683"/>
                    <a:pt x="1640" y="668"/>
                    <a:pt x="1656" y="659"/>
                  </a:cubicBezTo>
                  <a:cubicBezTo>
                    <a:pt x="1650" y="673"/>
                    <a:pt x="1645" y="687"/>
                    <a:pt x="1635" y="699"/>
                  </a:cubicBezTo>
                  <a:close/>
                  <a:moveTo>
                    <a:pt x="1599" y="458"/>
                  </a:moveTo>
                  <a:cubicBezTo>
                    <a:pt x="1577" y="463"/>
                    <a:pt x="1560" y="470"/>
                    <a:pt x="1543" y="478"/>
                  </a:cubicBezTo>
                  <a:cubicBezTo>
                    <a:pt x="1527" y="486"/>
                    <a:pt x="1512" y="494"/>
                    <a:pt x="1492" y="500"/>
                  </a:cubicBezTo>
                  <a:cubicBezTo>
                    <a:pt x="1494" y="499"/>
                    <a:pt x="1495" y="499"/>
                    <a:pt x="1496" y="498"/>
                  </a:cubicBezTo>
                  <a:cubicBezTo>
                    <a:pt x="1509" y="491"/>
                    <a:pt x="1521" y="484"/>
                    <a:pt x="1534" y="478"/>
                  </a:cubicBezTo>
                  <a:cubicBezTo>
                    <a:pt x="1546" y="471"/>
                    <a:pt x="1559" y="465"/>
                    <a:pt x="1572" y="459"/>
                  </a:cubicBezTo>
                  <a:cubicBezTo>
                    <a:pt x="1575" y="458"/>
                    <a:pt x="1577" y="457"/>
                    <a:pt x="1579" y="456"/>
                  </a:cubicBezTo>
                  <a:cubicBezTo>
                    <a:pt x="1581" y="460"/>
                    <a:pt x="1589" y="460"/>
                    <a:pt x="1599" y="458"/>
                  </a:cubicBezTo>
                  <a:close/>
                  <a:moveTo>
                    <a:pt x="1051" y="511"/>
                  </a:moveTo>
                  <a:cubicBezTo>
                    <a:pt x="1034" y="524"/>
                    <a:pt x="1020" y="538"/>
                    <a:pt x="1018" y="548"/>
                  </a:cubicBezTo>
                  <a:cubicBezTo>
                    <a:pt x="1026" y="540"/>
                    <a:pt x="1033" y="526"/>
                    <a:pt x="1045" y="526"/>
                  </a:cubicBezTo>
                  <a:cubicBezTo>
                    <a:pt x="1038" y="546"/>
                    <a:pt x="1026" y="564"/>
                    <a:pt x="1011" y="580"/>
                  </a:cubicBezTo>
                  <a:cubicBezTo>
                    <a:pt x="1004" y="588"/>
                    <a:pt x="995" y="596"/>
                    <a:pt x="986" y="603"/>
                  </a:cubicBezTo>
                  <a:cubicBezTo>
                    <a:pt x="976" y="610"/>
                    <a:pt x="966" y="617"/>
                    <a:pt x="954" y="624"/>
                  </a:cubicBezTo>
                  <a:cubicBezTo>
                    <a:pt x="944" y="599"/>
                    <a:pt x="922" y="602"/>
                    <a:pt x="895" y="614"/>
                  </a:cubicBezTo>
                  <a:cubicBezTo>
                    <a:pt x="900" y="607"/>
                    <a:pt x="904" y="599"/>
                    <a:pt x="908" y="592"/>
                  </a:cubicBezTo>
                  <a:cubicBezTo>
                    <a:pt x="916" y="577"/>
                    <a:pt x="924" y="562"/>
                    <a:pt x="933" y="547"/>
                  </a:cubicBezTo>
                  <a:cubicBezTo>
                    <a:pt x="942" y="532"/>
                    <a:pt x="952" y="517"/>
                    <a:pt x="966" y="503"/>
                  </a:cubicBezTo>
                  <a:cubicBezTo>
                    <a:pt x="978" y="519"/>
                    <a:pt x="1000" y="518"/>
                    <a:pt x="1022" y="512"/>
                  </a:cubicBezTo>
                  <a:cubicBezTo>
                    <a:pt x="1045" y="505"/>
                    <a:pt x="1069" y="494"/>
                    <a:pt x="1084" y="486"/>
                  </a:cubicBezTo>
                  <a:cubicBezTo>
                    <a:pt x="1086" y="489"/>
                    <a:pt x="1086" y="489"/>
                    <a:pt x="1086" y="489"/>
                  </a:cubicBezTo>
                  <a:cubicBezTo>
                    <a:pt x="1075" y="495"/>
                    <a:pt x="1063" y="503"/>
                    <a:pt x="1051" y="511"/>
                  </a:cubicBezTo>
                  <a:close/>
                  <a:moveTo>
                    <a:pt x="1335" y="279"/>
                  </a:moveTo>
                  <a:cubicBezTo>
                    <a:pt x="1331" y="270"/>
                    <a:pt x="1331" y="270"/>
                    <a:pt x="1331" y="270"/>
                  </a:cubicBezTo>
                  <a:cubicBezTo>
                    <a:pt x="1332" y="270"/>
                    <a:pt x="1332" y="269"/>
                    <a:pt x="1333" y="268"/>
                  </a:cubicBezTo>
                  <a:cubicBezTo>
                    <a:pt x="1337" y="280"/>
                    <a:pt x="1337" y="280"/>
                    <a:pt x="1337" y="280"/>
                  </a:cubicBezTo>
                  <a:cubicBezTo>
                    <a:pt x="1336" y="280"/>
                    <a:pt x="1336" y="280"/>
                    <a:pt x="1335" y="279"/>
                  </a:cubicBezTo>
                  <a:close/>
                  <a:moveTo>
                    <a:pt x="1282" y="132"/>
                  </a:moveTo>
                  <a:cubicBezTo>
                    <a:pt x="1282" y="133"/>
                    <a:pt x="1281" y="134"/>
                    <a:pt x="1281" y="135"/>
                  </a:cubicBezTo>
                  <a:cubicBezTo>
                    <a:pt x="1274" y="117"/>
                    <a:pt x="1274" y="117"/>
                    <a:pt x="1274" y="117"/>
                  </a:cubicBezTo>
                  <a:cubicBezTo>
                    <a:pt x="1275" y="117"/>
                    <a:pt x="1276" y="117"/>
                    <a:pt x="1276" y="117"/>
                  </a:cubicBezTo>
                  <a:lnTo>
                    <a:pt x="1282" y="132"/>
                  </a:lnTo>
                  <a:close/>
                  <a:moveTo>
                    <a:pt x="787" y="225"/>
                  </a:moveTo>
                  <a:cubicBezTo>
                    <a:pt x="787" y="225"/>
                    <a:pt x="787" y="224"/>
                    <a:pt x="787" y="224"/>
                  </a:cubicBezTo>
                  <a:cubicBezTo>
                    <a:pt x="787" y="224"/>
                    <a:pt x="787" y="224"/>
                    <a:pt x="787" y="225"/>
                  </a:cubicBezTo>
                  <a:close/>
                  <a:moveTo>
                    <a:pt x="786" y="224"/>
                  </a:moveTo>
                  <a:cubicBezTo>
                    <a:pt x="786" y="224"/>
                    <a:pt x="787" y="224"/>
                    <a:pt x="787" y="224"/>
                  </a:cubicBezTo>
                  <a:cubicBezTo>
                    <a:pt x="787" y="224"/>
                    <a:pt x="786" y="224"/>
                    <a:pt x="786" y="224"/>
                  </a:cubicBezTo>
                  <a:close/>
                  <a:moveTo>
                    <a:pt x="894" y="178"/>
                  </a:moveTo>
                  <a:cubicBezTo>
                    <a:pt x="887" y="163"/>
                    <a:pt x="887" y="163"/>
                    <a:pt x="887" y="163"/>
                  </a:cubicBezTo>
                  <a:cubicBezTo>
                    <a:pt x="887" y="163"/>
                    <a:pt x="887" y="163"/>
                    <a:pt x="888" y="163"/>
                  </a:cubicBezTo>
                  <a:cubicBezTo>
                    <a:pt x="895" y="178"/>
                    <a:pt x="895" y="178"/>
                    <a:pt x="895" y="178"/>
                  </a:cubicBezTo>
                  <a:cubicBezTo>
                    <a:pt x="894" y="178"/>
                    <a:pt x="894" y="178"/>
                    <a:pt x="894" y="178"/>
                  </a:cubicBezTo>
                  <a:close/>
                  <a:moveTo>
                    <a:pt x="819" y="11"/>
                  </a:moveTo>
                  <a:cubicBezTo>
                    <a:pt x="826" y="27"/>
                    <a:pt x="826" y="27"/>
                    <a:pt x="826" y="27"/>
                  </a:cubicBezTo>
                  <a:cubicBezTo>
                    <a:pt x="826" y="27"/>
                    <a:pt x="826" y="27"/>
                    <a:pt x="826" y="28"/>
                  </a:cubicBezTo>
                  <a:cubicBezTo>
                    <a:pt x="818" y="11"/>
                    <a:pt x="818" y="11"/>
                    <a:pt x="818" y="11"/>
                  </a:cubicBezTo>
                  <a:cubicBezTo>
                    <a:pt x="818" y="11"/>
                    <a:pt x="819" y="11"/>
                    <a:pt x="819" y="11"/>
                  </a:cubicBezTo>
                  <a:close/>
                  <a:moveTo>
                    <a:pt x="171" y="252"/>
                  </a:moveTo>
                  <a:cubicBezTo>
                    <a:pt x="170" y="253"/>
                    <a:pt x="170" y="253"/>
                    <a:pt x="169" y="254"/>
                  </a:cubicBezTo>
                  <a:cubicBezTo>
                    <a:pt x="170" y="253"/>
                    <a:pt x="170" y="253"/>
                    <a:pt x="171" y="252"/>
                  </a:cubicBezTo>
                  <a:close/>
                  <a:moveTo>
                    <a:pt x="346" y="595"/>
                  </a:moveTo>
                  <a:cubicBezTo>
                    <a:pt x="346" y="595"/>
                    <a:pt x="345" y="596"/>
                    <a:pt x="343" y="597"/>
                  </a:cubicBezTo>
                  <a:cubicBezTo>
                    <a:pt x="344" y="596"/>
                    <a:pt x="345" y="595"/>
                    <a:pt x="346" y="595"/>
                  </a:cubicBezTo>
                  <a:close/>
                  <a:moveTo>
                    <a:pt x="567" y="392"/>
                  </a:moveTo>
                  <a:cubicBezTo>
                    <a:pt x="567" y="393"/>
                    <a:pt x="567" y="393"/>
                    <a:pt x="567" y="393"/>
                  </a:cubicBezTo>
                  <a:cubicBezTo>
                    <a:pt x="567" y="393"/>
                    <a:pt x="567" y="393"/>
                    <a:pt x="567" y="392"/>
                  </a:cubicBezTo>
                  <a:close/>
                  <a:moveTo>
                    <a:pt x="305" y="965"/>
                  </a:moveTo>
                  <a:cubicBezTo>
                    <a:pt x="313" y="972"/>
                    <a:pt x="313" y="972"/>
                    <a:pt x="313" y="972"/>
                  </a:cubicBezTo>
                  <a:cubicBezTo>
                    <a:pt x="305" y="979"/>
                    <a:pt x="305" y="973"/>
                    <a:pt x="305" y="965"/>
                  </a:cubicBezTo>
                  <a:close/>
                  <a:moveTo>
                    <a:pt x="764" y="1078"/>
                  </a:moveTo>
                  <a:cubicBezTo>
                    <a:pt x="683" y="971"/>
                    <a:pt x="683" y="971"/>
                    <a:pt x="683" y="971"/>
                  </a:cubicBezTo>
                  <a:cubicBezTo>
                    <a:pt x="683" y="971"/>
                    <a:pt x="684" y="970"/>
                    <a:pt x="684" y="970"/>
                  </a:cubicBezTo>
                  <a:cubicBezTo>
                    <a:pt x="756" y="1065"/>
                    <a:pt x="756" y="1065"/>
                    <a:pt x="756" y="1065"/>
                  </a:cubicBezTo>
                  <a:cubicBezTo>
                    <a:pt x="760" y="1062"/>
                    <a:pt x="764" y="1059"/>
                    <a:pt x="768" y="1057"/>
                  </a:cubicBezTo>
                  <a:cubicBezTo>
                    <a:pt x="771" y="1064"/>
                    <a:pt x="769" y="1071"/>
                    <a:pt x="764" y="1078"/>
                  </a:cubicBezTo>
                  <a:close/>
                  <a:moveTo>
                    <a:pt x="1094" y="887"/>
                  </a:move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lose/>
                  <a:moveTo>
                    <a:pt x="1476" y="758"/>
                  </a:moveTo>
                  <a:cubicBezTo>
                    <a:pt x="1474" y="756"/>
                    <a:pt x="1472" y="753"/>
                    <a:pt x="1470" y="750"/>
                  </a:cubicBezTo>
                  <a:cubicBezTo>
                    <a:pt x="1480" y="745"/>
                    <a:pt x="1489" y="738"/>
                    <a:pt x="1494" y="731"/>
                  </a:cubicBezTo>
                  <a:cubicBezTo>
                    <a:pt x="1493" y="739"/>
                    <a:pt x="1488" y="748"/>
                    <a:pt x="1476" y="758"/>
                  </a:cubicBezTo>
                  <a:close/>
                  <a:moveTo>
                    <a:pt x="1578" y="736"/>
                  </a:moveTo>
                  <a:cubicBezTo>
                    <a:pt x="1583" y="736"/>
                    <a:pt x="1588" y="736"/>
                    <a:pt x="1594" y="736"/>
                  </a:cubicBezTo>
                  <a:cubicBezTo>
                    <a:pt x="1588" y="744"/>
                    <a:pt x="1581" y="749"/>
                    <a:pt x="1570" y="751"/>
                  </a:cubicBezTo>
                  <a:cubicBezTo>
                    <a:pt x="1572" y="746"/>
                    <a:pt x="1575" y="741"/>
                    <a:pt x="1578" y="736"/>
                  </a:cubicBezTo>
                  <a:close/>
                  <a:moveTo>
                    <a:pt x="1682" y="606"/>
                  </a:moveTo>
                  <a:cubicBezTo>
                    <a:pt x="1668" y="614"/>
                    <a:pt x="1652" y="621"/>
                    <a:pt x="1639" y="629"/>
                  </a:cubicBezTo>
                  <a:cubicBezTo>
                    <a:pt x="1645" y="624"/>
                    <a:pt x="1650" y="620"/>
                    <a:pt x="1656" y="616"/>
                  </a:cubicBezTo>
                  <a:cubicBezTo>
                    <a:pt x="1664" y="611"/>
                    <a:pt x="1672" y="608"/>
                    <a:pt x="1682" y="606"/>
                  </a:cubicBezTo>
                  <a:close/>
                </a:path>
              </a:pathLst>
            </a:custGeom>
            <a:solidFill>
              <a:srgbClr val="39625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1" name="Freeform 30"/>
            <p:cNvSpPr/>
            <p:nvPr/>
          </p:nvSpPr>
          <p:spPr>
            <a:xfrm>
              <a:off x="4205892" y="674259"/>
              <a:ext cx="8328" cy="9934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5" h="6">
                  <a:moveTo>
                    <a:pt x="5" y="0"/>
                  </a:moveTo>
                  <a:cubicBezTo>
                    <a:pt x="4" y="1"/>
                    <a:pt x="2" y="4"/>
                    <a:pt x="0" y="6"/>
                  </a:cubicBezTo>
                  <a:cubicBezTo>
                    <a:pt x="3" y="4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2" name="Freeform 31"/>
            <p:cNvSpPr/>
            <p:nvPr/>
          </p:nvSpPr>
          <p:spPr>
            <a:xfrm>
              <a:off x="4216997" y="1506218"/>
              <a:ext cx="9717" cy="14901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6" h="10">
                  <a:moveTo>
                    <a:pt x="0" y="0"/>
                  </a:moveTo>
                  <a:cubicBezTo>
                    <a:pt x="2" y="5"/>
                    <a:pt x="4" y="7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3" name="Freeform 32"/>
            <p:cNvSpPr/>
            <p:nvPr/>
          </p:nvSpPr>
          <p:spPr>
            <a:xfrm>
              <a:off x="3585419" y="1060437"/>
              <a:ext cx="9717" cy="4967"/>
            </a:xfrm>
            <a:custGeom>
              <a:cxnLst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4" name="Freeform 33"/>
            <p:cNvSpPr/>
            <p:nvPr/>
          </p:nvSpPr>
          <p:spPr>
            <a:xfrm>
              <a:off x="4552913" y="1947032"/>
              <a:ext cx="13881" cy="9934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" h="6">
                  <a:moveTo>
                    <a:pt x="8" y="4"/>
                  </a:moveTo>
                  <a:cubicBezTo>
                    <a:pt x="7" y="2"/>
                    <a:pt x="7" y="1"/>
                    <a:pt x="7" y="0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8" y="4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5" name="Freeform 34"/>
            <p:cNvSpPr/>
            <p:nvPr/>
          </p:nvSpPr>
          <p:spPr>
            <a:xfrm>
              <a:off x="4565406" y="1937098"/>
              <a:ext cx="11105" cy="9934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7" h="7">
                  <a:moveTo>
                    <a:pt x="0" y="7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2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6" name="Freeform 35"/>
            <p:cNvSpPr/>
            <p:nvPr/>
          </p:nvSpPr>
          <p:spPr>
            <a:xfrm>
              <a:off x="4576510" y="1917230"/>
              <a:ext cx="26374" cy="1986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3">
                  <a:moveTo>
                    <a:pt x="15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6" y="11"/>
                    <a:pt x="14" y="8"/>
                    <a:pt x="15" y="0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7" name="Freeform 36"/>
            <p:cNvSpPr/>
            <p:nvPr/>
          </p:nvSpPr>
          <p:spPr>
            <a:xfrm>
              <a:off x="4697273" y="1658950"/>
              <a:ext cx="27762" cy="9934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6" h="7">
                  <a:moveTo>
                    <a:pt x="0" y="7"/>
                  </a:moveTo>
                  <a:cubicBezTo>
                    <a:pt x="4" y="6"/>
                    <a:pt x="10" y="6"/>
                    <a:pt x="16" y="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1"/>
                    <a:pt x="2" y="3"/>
                    <a:pt x="0" y="7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8" name="Freeform 37"/>
            <p:cNvSpPr/>
            <p:nvPr/>
          </p:nvSpPr>
          <p:spPr>
            <a:xfrm>
              <a:off x="3782527" y="875420"/>
              <a:ext cx="87450" cy="37252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51" h="24">
                  <a:moveTo>
                    <a:pt x="0" y="24"/>
                  </a:moveTo>
                  <a:cubicBezTo>
                    <a:pt x="19" y="16"/>
                    <a:pt x="43" y="16"/>
                    <a:pt x="51" y="8"/>
                  </a:cubicBezTo>
                  <a:cubicBezTo>
                    <a:pt x="35" y="0"/>
                    <a:pt x="8" y="5"/>
                    <a:pt x="0" y="24"/>
                  </a:cubicBez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49" name="Freeform 38"/>
            <p:cNvSpPr/>
            <p:nvPr/>
          </p:nvSpPr>
          <p:spPr>
            <a:xfrm>
              <a:off x="3221741" y="522768"/>
              <a:ext cx="52747" cy="3228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8" h="26">
                  <a:moveTo>
                    <a:pt x="21" y="19"/>
                  </a:moveTo>
                  <a:lnTo>
                    <a:pt x="38" y="0"/>
                  </a:lnTo>
                  <a:lnTo>
                    <a:pt x="0" y="26"/>
                  </a:lnTo>
                  <a:lnTo>
                    <a:pt x="21" y="19"/>
                  </a:lnTo>
                  <a:close/>
                </a:path>
              </a:pathLst>
            </a:custGeom>
            <a:solidFill>
              <a:srgbClr val="3A525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0" name="Freeform 39"/>
            <p:cNvSpPr/>
            <p:nvPr/>
          </p:nvSpPr>
          <p:spPr>
            <a:xfrm>
              <a:off x="1953033" y="2030228"/>
              <a:ext cx="395604" cy="134107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231" h="87">
                  <a:moveTo>
                    <a:pt x="0" y="4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9"/>
                    <a:pt x="8" y="84"/>
                    <a:pt x="15" y="85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90" y="87"/>
                    <a:pt x="200" y="82"/>
                    <a:pt x="207" y="74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9" y="46"/>
                    <a:pt x="231" y="38"/>
                    <a:pt x="231" y="30"/>
                  </a:cubicBezTo>
                  <a:cubicBezTo>
                    <a:pt x="230" y="0"/>
                    <a:pt x="230" y="0"/>
                    <a:pt x="230" y="0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394D4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1" name="Freeform 40"/>
            <p:cNvSpPr/>
            <p:nvPr/>
          </p:nvSpPr>
          <p:spPr>
            <a:xfrm>
              <a:off x="1923883" y="2068721"/>
              <a:ext cx="351185" cy="52153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253" h="42">
                  <a:moveTo>
                    <a:pt x="0" y="8"/>
                  </a:moveTo>
                  <a:lnTo>
                    <a:pt x="7" y="38"/>
                  </a:lnTo>
                  <a:lnTo>
                    <a:pt x="253" y="42"/>
                  </a:lnTo>
                  <a:lnTo>
                    <a:pt x="25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81DFE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2" name="Freeform 41"/>
            <p:cNvSpPr/>
            <p:nvPr/>
          </p:nvSpPr>
          <p:spPr>
            <a:xfrm>
              <a:off x="2275069" y="2009118"/>
              <a:ext cx="86061" cy="111756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62" h="90">
                  <a:moveTo>
                    <a:pt x="62" y="0"/>
                  </a:moveTo>
                  <a:lnTo>
                    <a:pt x="62" y="28"/>
                  </a:lnTo>
                  <a:lnTo>
                    <a:pt x="0" y="90"/>
                  </a:lnTo>
                  <a:lnTo>
                    <a:pt x="0" y="48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3" name="Freeform 42"/>
            <p:cNvSpPr/>
            <p:nvPr/>
          </p:nvSpPr>
          <p:spPr>
            <a:xfrm>
              <a:off x="1923883" y="2009118"/>
              <a:ext cx="437247" cy="69537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315" h="56">
                  <a:moveTo>
                    <a:pt x="0" y="56"/>
                  </a:moveTo>
                  <a:lnTo>
                    <a:pt x="94" y="4"/>
                  </a:lnTo>
                  <a:lnTo>
                    <a:pt x="315" y="0"/>
                  </a:lnTo>
                  <a:lnTo>
                    <a:pt x="253" y="48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4ACDD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4" name="Oval 44"/>
            <p:cNvSpPr/>
            <p:nvPr/>
          </p:nvSpPr>
          <p:spPr>
            <a:xfrm>
              <a:off x="353962" y="3710287"/>
              <a:ext cx="1053556" cy="106789"/>
            </a:xfrm>
            <a:prstGeom prst="ellipse">
              <a:avLst/>
            </a:prstGeom>
            <a:solidFill>
              <a:srgbClr val="DC9D56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155" name="Freeform 48"/>
            <p:cNvSpPr/>
            <p:nvPr/>
          </p:nvSpPr>
          <p:spPr>
            <a:xfrm>
              <a:off x="898090" y="3445799"/>
              <a:ext cx="142973" cy="270697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03" h="218">
                  <a:moveTo>
                    <a:pt x="0" y="218"/>
                  </a:moveTo>
                  <a:lnTo>
                    <a:pt x="18" y="0"/>
                  </a:lnTo>
                  <a:lnTo>
                    <a:pt x="103" y="21"/>
                  </a:lnTo>
                  <a:lnTo>
                    <a:pt x="70" y="207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6" name="Freeform 49"/>
            <p:cNvSpPr/>
            <p:nvPr/>
          </p:nvSpPr>
          <p:spPr>
            <a:xfrm>
              <a:off x="868940" y="3610949"/>
              <a:ext cx="405320" cy="14900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6" h="97">
                  <a:moveTo>
                    <a:pt x="7" y="17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5" y="18"/>
                    <a:pt x="94" y="57"/>
                    <a:pt x="94" y="57"/>
                  </a:cubicBezTo>
                  <a:cubicBezTo>
                    <a:pt x="94" y="57"/>
                    <a:pt x="236" y="28"/>
                    <a:pt x="236" y="97"/>
                  </a:cubicBezTo>
                  <a:cubicBezTo>
                    <a:pt x="0" y="97"/>
                    <a:pt x="0" y="97"/>
                    <a:pt x="0" y="97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7" name="Freeform 50"/>
            <p:cNvSpPr/>
            <p:nvPr/>
          </p:nvSpPr>
          <p:spPr>
            <a:xfrm>
              <a:off x="1132676" y="3709046"/>
              <a:ext cx="112435" cy="3104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5" h="20">
                  <a:moveTo>
                    <a:pt x="39" y="20"/>
                  </a:moveTo>
                  <a:cubicBezTo>
                    <a:pt x="65" y="20"/>
                    <a:pt x="65" y="20"/>
                    <a:pt x="65" y="20"/>
                  </a:cubicBezTo>
                  <a:cubicBezTo>
                    <a:pt x="57" y="7"/>
                    <a:pt x="36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6"/>
                    <a:pt x="27" y="12"/>
                    <a:pt x="39" y="20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8" name="Freeform 51"/>
            <p:cNvSpPr/>
            <p:nvPr/>
          </p:nvSpPr>
          <p:spPr>
            <a:xfrm>
              <a:off x="552457" y="3445799"/>
              <a:ext cx="141584" cy="270697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02" h="218">
                  <a:moveTo>
                    <a:pt x="0" y="218"/>
                  </a:moveTo>
                  <a:lnTo>
                    <a:pt x="19" y="0"/>
                  </a:lnTo>
                  <a:lnTo>
                    <a:pt x="102" y="21"/>
                  </a:lnTo>
                  <a:lnTo>
                    <a:pt x="71" y="207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59" name="Freeform 52"/>
            <p:cNvSpPr/>
            <p:nvPr/>
          </p:nvSpPr>
          <p:spPr>
            <a:xfrm>
              <a:off x="1818389" y="1352244"/>
              <a:ext cx="105494" cy="8692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1" h="56">
                  <a:moveTo>
                    <a:pt x="10" y="56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41" y="46"/>
                    <a:pt x="48" y="39"/>
                    <a:pt x="51" y="3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10" y="56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0" name="Freeform 53"/>
            <p:cNvSpPr/>
            <p:nvPr/>
          </p:nvSpPr>
          <p:spPr>
            <a:xfrm>
              <a:off x="1715671" y="1364661"/>
              <a:ext cx="120764" cy="14155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0" h="92">
                  <a:moveTo>
                    <a:pt x="29" y="78"/>
                  </a:moveTo>
                  <a:cubicBezTo>
                    <a:pt x="33" y="83"/>
                    <a:pt x="36" y="87"/>
                    <a:pt x="40" y="92"/>
                  </a:cubicBezTo>
                  <a:cubicBezTo>
                    <a:pt x="58" y="69"/>
                    <a:pt x="70" y="48"/>
                    <a:pt x="70" y="48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44"/>
                    <a:pt x="17" y="63"/>
                    <a:pt x="29" y="78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1" name="Freeform 55"/>
            <p:cNvSpPr/>
            <p:nvPr/>
          </p:nvSpPr>
          <p:spPr>
            <a:xfrm>
              <a:off x="1733716" y="1277740"/>
              <a:ext cx="184615" cy="15521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7" h="100">
                  <a:moveTo>
                    <a:pt x="34" y="57"/>
                  </a:moveTo>
                  <a:cubicBezTo>
                    <a:pt x="34" y="57"/>
                    <a:pt x="47" y="35"/>
                    <a:pt x="61" y="16"/>
                  </a:cubicBezTo>
                  <a:cubicBezTo>
                    <a:pt x="73" y="0"/>
                    <a:pt x="107" y="23"/>
                    <a:pt x="103" y="34"/>
                  </a:cubicBezTo>
                  <a:cubicBezTo>
                    <a:pt x="98" y="47"/>
                    <a:pt x="68" y="37"/>
                    <a:pt x="68" y="37"/>
                  </a:cubicBezTo>
                  <a:cubicBezTo>
                    <a:pt x="68" y="37"/>
                    <a:pt x="98" y="78"/>
                    <a:pt x="49" y="90"/>
                  </a:cubicBezTo>
                  <a:cubicBezTo>
                    <a:pt x="0" y="101"/>
                    <a:pt x="34" y="57"/>
                    <a:pt x="34" y="57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2" name="Freeform 56"/>
            <p:cNvSpPr/>
            <p:nvPr/>
          </p:nvSpPr>
          <p:spPr>
            <a:xfrm>
              <a:off x="1685133" y="1379562"/>
              <a:ext cx="131868" cy="16018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77" h="104">
                  <a:moveTo>
                    <a:pt x="0" y="15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66" y="52"/>
                    <a:pt x="77" y="8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8" y="61"/>
                    <a:pt x="0" y="15"/>
                  </a:cubicBezTo>
                  <a:close/>
                </a:path>
              </a:pathLst>
            </a:custGeom>
            <a:solidFill>
              <a:srgbClr val="C936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3" name="Freeform 57"/>
            <p:cNvSpPr/>
            <p:nvPr/>
          </p:nvSpPr>
          <p:spPr>
            <a:xfrm>
              <a:off x="1890569" y="1324926"/>
              <a:ext cx="66628" cy="5712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9" h="37">
                  <a:moveTo>
                    <a:pt x="6" y="13"/>
                  </a:moveTo>
                  <a:cubicBezTo>
                    <a:pt x="0" y="27"/>
                    <a:pt x="36" y="37"/>
                    <a:pt x="37" y="26"/>
                  </a:cubicBezTo>
                  <a:cubicBezTo>
                    <a:pt x="39" y="15"/>
                    <a:pt x="11" y="0"/>
                    <a:pt x="6" y="13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4" name="Freeform 58"/>
            <p:cNvSpPr/>
            <p:nvPr/>
          </p:nvSpPr>
          <p:spPr>
            <a:xfrm>
              <a:off x="1887793" y="1349760"/>
              <a:ext cx="66628" cy="5836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9" h="38">
                  <a:moveTo>
                    <a:pt x="6" y="14"/>
                  </a:moveTo>
                  <a:cubicBezTo>
                    <a:pt x="0" y="28"/>
                    <a:pt x="36" y="38"/>
                    <a:pt x="37" y="27"/>
                  </a:cubicBezTo>
                  <a:cubicBezTo>
                    <a:pt x="39" y="16"/>
                    <a:pt x="11" y="0"/>
                    <a:pt x="6" y="14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5" name="Freeform 59"/>
            <p:cNvSpPr/>
            <p:nvPr/>
          </p:nvSpPr>
          <p:spPr>
            <a:xfrm>
              <a:off x="1873912" y="1370869"/>
              <a:ext cx="58299" cy="5712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" h="37">
                  <a:moveTo>
                    <a:pt x="6" y="13"/>
                  </a:moveTo>
                  <a:cubicBezTo>
                    <a:pt x="0" y="27"/>
                    <a:pt x="31" y="37"/>
                    <a:pt x="32" y="25"/>
                  </a:cubicBezTo>
                  <a:cubicBezTo>
                    <a:pt x="34" y="14"/>
                    <a:pt x="12" y="0"/>
                    <a:pt x="6" y="13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6" name="Freeform 60"/>
            <p:cNvSpPr/>
            <p:nvPr/>
          </p:nvSpPr>
          <p:spPr>
            <a:xfrm>
              <a:off x="1081317" y="1331134"/>
              <a:ext cx="709311" cy="45074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412" h="293">
                  <a:moveTo>
                    <a:pt x="4" y="0"/>
                  </a:moveTo>
                  <a:cubicBezTo>
                    <a:pt x="165" y="138"/>
                    <a:pt x="165" y="138"/>
                    <a:pt x="165" y="138"/>
                  </a:cubicBezTo>
                  <a:cubicBezTo>
                    <a:pt x="338" y="36"/>
                    <a:pt x="338" y="36"/>
                    <a:pt x="338" y="36"/>
                  </a:cubicBezTo>
                  <a:cubicBezTo>
                    <a:pt x="338" y="36"/>
                    <a:pt x="408" y="86"/>
                    <a:pt x="413" y="157"/>
                  </a:cubicBezTo>
                  <a:cubicBezTo>
                    <a:pt x="413" y="157"/>
                    <a:pt x="204" y="287"/>
                    <a:pt x="172" y="290"/>
                  </a:cubicBezTo>
                  <a:cubicBezTo>
                    <a:pt x="141" y="293"/>
                    <a:pt x="0" y="162"/>
                    <a:pt x="0" y="162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411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7" name="Freeform 61"/>
            <p:cNvSpPr/>
            <p:nvPr/>
          </p:nvSpPr>
          <p:spPr>
            <a:xfrm>
              <a:off x="1135452" y="1415571"/>
              <a:ext cx="546905" cy="204886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319" h="133">
                  <a:moveTo>
                    <a:pt x="0" y="0"/>
                  </a:moveTo>
                  <a:cubicBezTo>
                    <a:pt x="37" y="28"/>
                    <a:pt x="73" y="55"/>
                    <a:pt x="110" y="83"/>
                  </a:cubicBezTo>
                  <a:cubicBezTo>
                    <a:pt x="122" y="92"/>
                    <a:pt x="136" y="107"/>
                    <a:pt x="128" y="121"/>
                  </a:cubicBezTo>
                  <a:cubicBezTo>
                    <a:pt x="135" y="113"/>
                    <a:pt x="143" y="105"/>
                    <a:pt x="150" y="98"/>
                  </a:cubicBezTo>
                  <a:cubicBezTo>
                    <a:pt x="155" y="103"/>
                    <a:pt x="160" y="107"/>
                    <a:pt x="165" y="112"/>
                  </a:cubicBezTo>
                  <a:cubicBezTo>
                    <a:pt x="160" y="107"/>
                    <a:pt x="161" y="97"/>
                    <a:pt x="165" y="91"/>
                  </a:cubicBezTo>
                  <a:cubicBezTo>
                    <a:pt x="169" y="85"/>
                    <a:pt x="177" y="81"/>
                    <a:pt x="183" y="77"/>
                  </a:cubicBezTo>
                  <a:cubicBezTo>
                    <a:pt x="220" y="58"/>
                    <a:pt x="256" y="39"/>
                    <a:pt x="292" y="20"/>
                  </a:cubicBezTo>
                  <a:cubicBezTo>
                    <a:pt x="304" y="23"/>
                    <a:pt x="315" y="30"/>
                    <a:pt x="319" y="41"/>
                  </a:cubicBezTo>
                  <a:cubicBezTo>
                    <a:pt x="292" y="37"/>
                    <a:pt x="264" y="52"/>
                    <a:pt x="243" y="69"/>
                  </a:cubicBezTo>
                  <a:cubicBezTo>
                    <a:pt x="216" y="90"/>
                    <a:pt x="188" y="111"/>
                    <a:pt x="161" y="133"/>
                  </a:cubicBezTo>
                  <a:cubicBezTo>
                    <a:pt x="152" y="122"/>
                    <a:pt x="133" y="122"/>
                    <a:pt x="123" y="132"/>
                  </a:cubicBezTo>
                  <a:cubicBezTo>
                    <a:pt x="82" y="88"/>
                    <a:pt x="44" y="42"/>
                    <a:pt x="0" y="0"/>
                  </a:cubicBezTo>
                  <a:close/>
                </a:path>
              </a:pathLst>
            </a:custGeom>
            <a:solidFill>
              <a:srgbClr val="FF5F1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8" name="Freeform 62"/>
            <p:cNvSpPr/>
            <p:nvPr/>
          </p:nvSpPr>
          <p:spPr>
            <a:xfrm>
              <a:off x="484441" y="2139500"/>
              <a:ext cx="681549" cy="1467724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97" h="955">
                  <a:moveTo>
                    <a:pt x="97" y="0"/>
                  </a:moveTo>
                  <a:cubicBezTo>
                    <a:pt x="97" y="0"/>
                    <a:pt x="0" y="144"/>
                    <a:pt x="57" y="212"/>
                  </a:cubicBezTo>
                  <a:cubicBezTo>
                    <a:pt x="11" y="918"/>
                    <a:pt x="11" y="918"/>
                    <a:pt x="11" y="918"/>
                  </a:cubicBezTo>
                  <a:cubicBezTo>
                    <a:pt x="11" y="918"/>
                    <a:pt x="200" y="955"/>
                    <a:pt x="158" y="901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40" y="162"/>
                    <a:pt x="240" y="162"/>
                    <a:pt x="240" y="162"/>
                  </a:cubicBezTo>
                  <a:cubicBezTo>
                    <a:pt x="220" y="918"/>
                    <a:pt x="220" y="918"/>
                    <a:pt x="220" y="918"/>
                  </a:cubicBezTo>
                  <a:cubicBezTo>
                    <a:pt x="220" y="918"/>
                    <a:pt x="397" y="955"/>
                    <a:pt x="353" y="893"/>
                  </a:cubicBezTo>
                  <a:cubicBezTo>
                    <a:pt x="343" y="878"/>
                    <a:pt x="381" y="24"/>
                    <a:pt x="381" y="24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69" name="Freeform 63"/>
            <p:cNvSpPr/>
            <p:nvPr/>
          </p:nvSpPr>
          <p:spPr>
            <a:xfrm>
              <a:off x="1020242" y="2570380"/>
              <a:ext cx="76345" cy="83444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43">
                  <a:moveTo>
                    <a:pt x="5" y="254"/>
                  </a:moveTo>
                  <a:cubicBezTo>
                    <a:pt x="0" y="336"/>
                    <a:pt x="1" y="420"/>
                    <a:pt x="16" y="501"/>
                  </a:cubicBezTo>
                  <a:cubicBezTo>
                    <a:pt x="18" y="515"/>
                    <a:pt x="22" y="529"/>
                    <a:pt x="26" y="543"/>
                  </a:cubicBezTo>
                  <a:cubicBezTo>
                    <a:pt x="27" y="482"/>
                    <a:pt x="30" y="373"/>
                    <a:pt x="38" y="172"/>
                  </a:cubicBezTo>
                  <a:cubicBezTo>
                    <a:pt x="40" y="114"/>
                    <a:pt x="42" y="55"/>
                    <a:pt x="45" y="0"/>
                  </a:cubicBezTo>
                  <a:cubicBezTo>
                    <a:pt x="44" y="6"/>
                    <a:pt x="43" y="12"/>
                    <a:pt x="41" y="18"/>
                  </a:cubicBezTo>
                  <a:cubicBezTo>
                    <a:pt x="26" y="97"/>
                    <a:pt x="10" y="174"/>
                    <a:pt x="5" y="254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0" name="Freeform 64"/>
            <p:cNvSpPr/>
            <p:nvPr/>
          </p:nvSpPr>
          <p:spPr>
            <a:xfrm>
              <a:off x="734296" y="2476008"/>
              <a:ext cx="69404" cy="995867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0" h="648">
                  <a:moveTo>
                    <a:pt x="5" y="354"/>
                  </a:moveTo>
                  <a:cubicBezTo>
                    <a:pt x="1" y="452"/>
                    <a:pt x="0" y="550"/>
                    <a:pt x="0" y="6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7" y="117"/>
                    <a:pt x="9" y="235"/>
                    <a:pt x="5" y="354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1" name="Freeform 65"/>
            <p:cNvSpPr/>
            <p:nvPr/>
          </p:nvSpPr>
          <p:spPr>
            <a:xfrm>
              <a:off x="451127" y="1138666"/>
              <a:ext cx="749565" cy="1276498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436" h="830">
                  <a:moveTo>
                    <a:pt x="0" y="144"/>
                  </a:moveTo>
                  <a:cubicBezTo>
                    <a:pt x="0" y="144"/>
                    <a:pt x="158" y="0"/>
                    <a:pt x="371" y="125"/>
                  </a:cubicBezTo>
                  <a:cubicBezTo>
                    <a:pt x="436" y="731"/>
                    <a:pt x="436" y="731"/>
                    <a:pt x="436" y="731"/>
                  </a:cubicBezTo>
                  <a:cubicBezTo>
                    <a:pt x="436" y="731"/>
                    <a:pt x="314" y="830"/>
                    <a:pt x="34" y="728"/>
                  </a:cubicBezTo>
                  <a:cubicBezTo>
                    <a:pt x="59" y="436"/>
                    <a:pt x="59" y="436"/>
                    <a:pt x="59" y="436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FF411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2" name="Freeform 66"/>
            <p:cNvSpPr/>
            <p:nvPr/>
          </p:nvSpPr>
          <p:spPr>
            <a:xfrm>
              <a:off x="580219" y="1467724"/>
              <a:ext cx="287334" cy="309191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7" h="201">
                  <a:moveTo>
                    <a:pt x="166" y="201"/>
                  </a:moveTo>
                  <a:cubicBezTo>
                    <a:pt x="158" y="186"/>
                    <a:pt x="23" y="77"/>
                    <a:pt x="0" y="13"/>
                  </a:cubicBezTo>
                  <a:cubicBezTo>
                    <a:pt x="37" y="39"/>
                    <a:pt x="75" y="65"/>
                    <a:pt x="112" y="91"/>
                  </a:cubicBezTo>
                  <a:cubicBezTo>
                    <a:pt x="96" y="61"/>
                    <a:pt x="80" y="31"/>
                    <a:pt x="64" y="0"/>
                  </a:cubicBezTo>
                  <a:cubicBezTo>
                    <a:pt x="72" y="15"/>
                    <a:pt x="100" y="24"/>
                    <a:pt x="115" y="27"/>
                  </a:cubicBezTo>
                  <a:cubicBezTo>
                    <a:pt x="138" y="32"/>
                    <a:pt x="147" y="22"/>
                    <a:pt x="154" y="46"/>
                  </a:cubicBezTo>
                  <a:cubicBezTo>
                    <a:pt x="167" y="92"/>
                    <a:pt x="162" y="153"/>
                    <a:pt x="166" y="201"/>
                  </a:cubicBezTo>
                  <a:close/>
                </a:path>
              </a:pathLst>
            </a:custGeom>
            <a:solidFill>
              <a:srgbClr val="FF5F1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3" name="Freeform 67"/>
            <p:cNvSpPr/>
            <p:nvPr/>
          </p:nvSpPr>
          <p:spPr>
            <a:xfrm>
              <a:off x="183227" y="1359694"/>
              <a:ext cx="388663" cy="768631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6" h="500">
                  <a:moveTo>
                    <a:pt x="156" y="0"/>
                  </a:moveTo>
                  <a:cubicBezTo>
                    <a:pt x="105" y="51"/>
                    <a:pt x="0" y="306"/>
                    <a:pt x="3" y="349"/>
                  </a:cubicBezTo>
                  <a:cubicBezTo>
                    <a:pt x="6" y="391"/>
                    <a:pt x="166" y="500"/>
                    <a:pt x="166" y="500"/>
                  </a:cubicBezTo>
                  <a:cubicBezTo>
                    <a:pt x="226" y="433"/>
                    <a:pt x="226" y="433"/>
                    <a:pt x="226" y="433"/>
                  </a:cubicBezTo>
                  <a:cubicBezTo>
                    <a:pt x="162" y="338"/>
                    <a:pt x="162" y="338"/>
                    <a:pt x="162" y="338"/>
                  </a:cubicBezTo>
                  <a:cubicBezTo>
                    <a:pt x="210" y="153"/>
                    <a:pt x="210" y="153"/>
                    <a:pt x="210" y="153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411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4" name="Freeform 68"/>
            <p:cNvSpPr/>
            <p:nvPr/>
          </p:nvSpPr>
          <p:spPr>
            <a:xfrm>
              <a:off x="603817" y="2036436"/>
              <a:ext cx="509427" cy="12914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96" h="84">
                  <a:moveTo>
                    <a:pt x="296" y="15"/>
                  </a:moveTo>
                  <a:cubicBezTo>
                    <a:pt x="294" y="6"/>
                    <a:pt x="292" y="0"/>
                    <a:pt x="292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8"/>
                    <a:pt x="0" y="28"/>
                  </a:cubicBezTo>
                  <a:cubicBezTo>
                    <a:pt x="1" y="30"/>
                    <a:pt x="3" y="31"/>
                    <a:pt x="3" y="31"/>
                  </a:cubicBezTo>
                  <a:cubicBezTo>
                    <a:pt x="132" y="84"/>
                    <a:pt x="225" y="84"/>
                    <a:pt x="296" y="15"/>
                  </a:cubicBezTo>
                  <a:close/>
                </a:path>
              </a:pathLst>
            </a:custGeom>
            <a:solidFill>
              <a:srgbClr val="330E0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5" name="Freeform 69"/>
            <p:cNvSpPr/>
            <p:nvPr/>
          </p:nvSpPr>
          <p:spPr>
            <a:xfrm>
              <a:off x="552457" y="1999184"/>
              <a:ext cx="621861" cy="19867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62" h="129">
                  <a:moveTo>
                    <a:pt x="15" y="26"/>
                  </a:moveTo>
                  <a:cubicBezTo>
                    <a:pt x="0" y="44"/>
                    <a:pt x="2" y="75"/>
                    <a:pt x="20" y="90"/>
                  </a:cubicBezTo>
                  <a:cubicBezTo>
                    <a:pt x="30" y="99"/>
                    <a:pt x="44" y="102"/>
                    <a:pt x="56" y="106"/>
                  </a:cubicBezTo>
                  <a:cubicBezTo>
                    <a:pt x="108" y="119"/>
                    <a:pt x="161" y="129"/>
                    <a:pt x="214" y="126"/>
                  </a:cubicBezTo>
                  <a:cubicBezTo>
                    <a:pt x="267" y="123"/>
                    <a:pt x="321" y="105"/>
                    <a:pt x="360" y="68"/>
                  </a:cubicBezTo>
                  <a:cubicBezTo>
                    <a:pt x="361" y="56"/>
                    <a:pt x="362" y="41"/>
                    <a:pt x="359" y="29"/>
                  </a:cubicBezTo>
                  <a:cubicBezTo>
                    <a:pt x="356" y="17"/>
                    <a:pt x="347" y="5"/>
                    <a:pt x="335" y="2"/>
                  </a:cubicBezTo>
                  <a:cubicBezTo>
                    <a:pt x="330" y="0"/>
                    <a:pt x="324" y="1"/>
                    <a:pt x="318" y="1"/>
                  </a:cubicBezTo>
                  <a:cubicBezTo>
                    <a:pt x="217" y="9"/>
                    <a:pt x="115" y="19"/>
                    <a:pt x="15" y="26"/>
                  </a:cubicBezTo>
                  <a:close/>
                </a:path>
              </a:pathLst>
            </a:custGeom>
            <a:solidFill>
              <a:srgbClr val="DB1B0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6" name="Freeform 70"/>
            <p:cNvSpPr/>
            <p:nvPr/>
          </p:nvSpPr>
          <p:spPr>
            <a:xfrm>
              <a:off x="868940" y="1278981"/>
              <a:ext cx="226258" cy="746280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63" h="601">
                  <a:moveTo>
                    <a:pt x="0" y="48"/>
                  </a:moveTo>
                  <a:lnTo>
                    <a:pt x="62" y="601"/>
                  </a:lnTo>
                  <a:lnTo>
                    <a:pt x="163" y="552"/>
                  </a:lnTo>
                  <a:lnTo>
                    <a:pt x="99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7" name="Freeform 71"/>
            <p:cNvSpPr/>
            <p:nvPr/>
          </p:nvSpPr>
          <p:spPr>
            <a:xfrm>
              <a:off x="674608" y="1139908"/>
              <a:ext cx="163794" cy="14652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5" h="95">
                  <a:moveTo>
                    <a:pt x="95" y="89"/>
                  </a:moveTo>
                  <a:cubicBezTo>
                    <a:pt x="92" y="36"/>
                    <a:pt x="92" y="36"/>
                    <a:pt x="92" y="36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6" y="95"/>
                    <a:pt x="95" y="89"/>
                  </a:cubicBezTo>
                  <a:close/>
                </a:path>
              </a:pathLst>
            </a:custGeom>
            <a:solidFill>
              <a:srgbClr val="F69D7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8" name="Freeform 72"/>
            <p:cNvSpPr/>
            <p:nvPr/>
          </p:nvSpPr>
          <p:spPr>
            <a:xfrm>
              <a:off x="442799" y="1209444"/>
              <a:ext cx="614921" cy="24337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8" h="158">
                  <a:moveTo>
                    <a:pt x="55" y="17"/>
                  </a:moveTo>
                  <a:cubicBezTo>
                    <a:pt x="0" y="53"/>
                    <a:pt x="18" y="74"/>
                    <a:pt x="20" y="79"/>
                  </a:cubicBezTo>
                  <a:cubicBezTo>
                    <a:pt x="23" y="85"/>
                    <a:pt x="174" y="157"/>
                    <a:pt x="228" y="157"/>
                  </a:cubicBezTo>
                  <a:cubicBezTo>
                    <a:pt x="281" y="158"/>
                    <a:pt x="358" y="60"/>
                    <a:pt x="347" y="42"/>
                  </a:cubicBezTo>
                  <a:cubicBezTo>
                    <a:pt x="336" y="24"/>
                    <a:pt x="293" y="0"/>
                    <a:pt x="293" y="0"/>
                  </a:cubicBezTo>
                  <a:lnTo>
                    <a:pt x="55" y="17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79" name="Freeform 73"/>
            <p:cNvSpPr/>
            <p:nvPr/>
          </p:nvSpPr>
          <p:spPr>
            <a:xfrm>
              <a:off x="551069" y="1133699"/>
              <a:ext cx="460844" cy="252071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68" h="164">
                  <a:moveTo>
                    <a:pt x="48" y="12"/>
                  </a:moveTo>
                  <a:cubicBezTo>
                    <a:pt x="114" y="36"/>
                    <a:pt x="153" y="31"/>
                    <a:pt x="216" y="0"/>
                  </a:cubicBezTo>
                  <a:cubicBezTo>
                    <a:pt x="237" y="9"/>
                    <a:pt x="257" y="21"/>
                    <a:pt x="268" y="41"/>
                  </a:cubicBezTo>
                  <a:cubicBezTo>
                    <a:pt x="256" y="79"/>
                    <a:pt x="240" y="115"/>
                    <a:pt x="218" y="148"/>
                  </a:cubicBezTo>
                  <a:cubicBezTo>
                    <a:pt x="215" y="153"/>
                    <a:pt x="211" y="158"/>
                    <a:pt x="206" y="161"/>
                  </a:cubicBezTo>
                  <a:cubicBezTo>
                    <a:pt x="201" y="164"/>
                    <a:pt x="193" y="164"/>
                    <a:pt x="189" y="160"/>
                  </a:cubicBezTo>
                  <a:cubicBezTo>
                    <a:pt x="134" y="152"/>
                    <a:pt x="80" y="132"/>
                    <a:pt x="28" y="110"/>
                  </a:cubicBezTo>
                  <a:cubicBezTo>
                    <a:pt x="8" y="101"/>
                    <a:pt x="7" y="87"/>
                    <a:pt x="3" y="66"/>
                  </a:cubicBezTo>
                  <a:cubicBezTo>
                    <a:pt x="0" y="54"/>
                    <a:pt x="19" y="44"/>
                    <a:pt x="22" y="32"/>
                  </a:cubicBezTo>
                  <a:cubicBezTo>
                    <a:pt x="26" y="20"/>
                    <a:pt x="36" y="8"/>
                    <a:pt x="48" y="12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0" name="Freeform 74"/>
            <p:cNvSpPr/>
            <p:nvPr/>
          </p:nvSpPr>
          <p:spPr>
            <a:xfrm>
              <a:off x="151301" y="455715"/>
              <a:ext cx="1122960" cy="89156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54" h="580">
                  <a:moveTo>
                    <a:pt x="594" y="119"/>
                  </a:moveTo>
                  <a:cubicBezTo>
                    <a:pt x="591" y="220"/>
                    <a:pt x="654" y="580"/>
                    <a:pt x="297" y="500"/>
                  </a:cubicBezTo>
                  <a:cubicBezTo>
                    <a:pt x="0" y="432"/>
                    <a:pt x="76" y="81"/>
                    <a:pt x="76" y="81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592" y="51"/>
                    <a:pt x="592" y="51"/>
                    <a:pt x="592" y="51"/>
                  </a:cubicBezTo>
                  <a:lnTo>
                    <a:pt x="594" y="119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1" name="Freeform 75"/>
            <p:cNvSpPr/>
            <p:nvPr/>
          </p:nvSpPr>
          <p:spPr>
            <a:xfrm>
              <a:off x="349797" y="455715"/>
              <a:ext cx="838402" cy="54512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8" h="354">
                  <a:moveTo>
                    <a:pt x="8" y="66"/>
                  </a:moveTo>
                  <a:cubicBezTo>
                    <a:pt x="220" y="0"/>
                    <a:pt x="220" y="0"/>
                    <a:pt x="220" y="0"/>
                  </a:cubicBezTo>
                  <a:cubicBezTo>
                    <a:pt x="476" y="51"/>
                    <a:pt x="476" y="51"/>
                    <a:pt x="476" y="51"/>
                  </a:cubicBezTo>
                  <a:cubicBezTo>
                    <a:pt x="478" y="119"/>
                    <a:pt x="478" y="119"/>
                    <a:pt x="478" y="119"/>
                  </a:cubicBezTo>
                  <a:cubicBezTo>
                    <a:pt x="477" y="163"/>
                    <a:pt x="488" y="258"/>
                    <a:pt x="471" y="343"/>
                  </a:cubicBezTo>
                  <a:cubicBezTo>
                    <a:pt x="441" y="354"/>
                    <a:pt x="399" y="342"/>
                    <a:pt x="377" y="324"/>
                  </a:cubicBezTo>
                  <a:cubicBezTo>
                    <a:pt x="352" y="303"/>
                    <a:pt x="336" y="265"/>
                    <a:pt x="333" y="234"/>
                  </a:cubicBezTo>
                  <a:cubicBezTo>
                    <a:pt x="331" y="214"/>
                    <a:pt x="328" y="201"/>
                    <a:pt x="305" y="201"/>
                  </a:cubicBezTo>
                  <a:cubicBezTo>
                    <a:pt x="298" y="201"/>
                    <a:pt x="286" y="200"/>
                    <a:pt x="281" y="205"/>
                  </a:cubicBezTo>
                  <a:cubicBezTo>
                    <a:pt x="276" y="210"/>
                    <a:pt x="274" y="228"/>
                    <a:pt x="272" y="236"/>
                  </a:cubicBezTo>
                  <a:cubicBezTo>
                    <a:pt x="261" y="279"/>
                    <a:pt x="239" y="328"/>
                    <a:pt x="190" y="333"/>
                  </a:cubicBezTo>
                  <a:cubicBezTo>
                    <a:pt x="122" y="341"/>
                    <a:pt x="81" y="290"/>
                    <a:pt x="60" y="232"/>
                  </a:cubicBezTo>
                  <a:cubicBezTo>
                    <a:pt x="49" y="235"/>
                    <a:pt x="35" y="240"/>
                    <a:pt x="23" y="240"/>
                  </a:cubicBezTo>
                  <a:cubicBezTo>
                    <a:pt x="21" y="188"/>
                    <a:pt x="0" y="122"/>
                    <a:pt x="8" y="66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2" name="Freeform 76"/>
            <p:cNvSpPr/>
            <p:nvPr/>
          </p:nvSpPr>
          <p:spPr>
            <a:xfrm>
              <a:off x="501098" y="990900"/>
              <a:ext cx="187392" cy="16763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9" h="109">
                  <a:moveTo>
                    <a:pt x="101" y="69"/>
                  </a:moveTo>
                  <a:cubicBezTo>
                    <a:pt x="92" y="95"/>
                    <a:pt x="65" y="109"/>
                    <a:pt x="40" y="101"/>
                  </a:cubicBezTo>
                  <a:cubicBezTo>
                    <a:pt x="14" y="93"/>
                    <a:pt x="0" y="65"/>
                    <a:pt x="8" y="40"/>
                  </a:cubicBezTo>
                  <a:cubicBezTo>
                    <a:pt x="16" y="14"/>
                    <a:pt x="43" y="0"/>
                    <a:pt x="69" y="8"/>
                  </a:cubicBezTo>
                  <a:cubicBezTo>
                    <a:pt x="94" y="16"/>
                    <a:pt x="109" y="43"/>
                    <a:pt x="101" y="69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3" name="Freeform 77"/>
            <p:cNvSpPr/>
            <p:nvPr/>
          </p:nvSpPr>
          <p:spPr>
            <a:xfrm>
              <a:off x="1013301" y="1026911"/>
              <a:ext cx="130480" cy="15521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6" h="100">
                  <a:moveTo>
                    <a:pt x="76" y="8"/>
                  </a:moveTo>
                  <a:cubicBezTo>
                    <a:pt x="64" y="44"/>
                    <a:pt x="45" y="77"/>
                    <a:pt x="16" y="101"/>
                  </a:cubicBezTo>
                  <a:cubicBezTo>
                    <a:pt x="4" y="86"/>
                    <a:pt x="0" y="66"/>
                    <a:pt x="6" y="47"/>
                  </a:cubicBezTo>
                  <a:cubicBezTo>
                    <a:pt x="15" y="17"/>
                    <a:pt x="46" y="0"/>
                    <a:pt x="76" y="8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4" name="Freeform 78"/>
            <p:cNvSpPr/>
            <p:nvPr/>
          </p:nvSpPr>
          <p:spPr>
            <a:xfrm>
              <a:off x="0" y="0"/>
              <a:ext cx="1478309" cy="9176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61" h="597">
                  <a:moveTo>
                    <a:pt x="231" y="564"/>
                  </a:moveTo>
                  <a:cubicBezTo>
                    <a:pt x="259" y="553"/>
                    <a:pt x="259" y="553"/>
                    <a:pt x="259" y="553"/>
                  </a:cubicBezTo>
                  <a:cubicBezTo>
                    <a:pt x="241" y="447"/>
                    <a:pt x="241" y="447"/>
                    <a:pt x="241" y="447"/>
                  </a:cubicBezTo>
                  <a:cubicBezTo>
                    <a:pt x="241" y="447"/>
                    <a:pt x="297" y="470"/>
                    <a:pt x="277" y="364"/>
                  </a:cubicBezTo>
                  <a:cubicBezTo>
                    <a:pt x="277" y="364"/>
                    <a:pt x="315" y="398"/>
                    <a:pt x="343" y="390"/>
                  </a:cubicBezTo>
                  <a:cubicBezTo>
                    <a:pt x="343" y="390"/>
                    <a:pt x="316" y="377"/>
                    <a:pt x="306" y="360"/>
                  </a:cubicBezTo>
                  <a:cubicBezTo>
                    <a:pt x="306" y="360"/>
                    <a:pt x="363" y="391"/>
                    <a:pt x="412" y="390"/>
                  </a:cubicBezTo>
                  <a:cubicBezTo>
                    <a:pt x="421" y="378"/>
                    <a:pt x="421" y="378"/>
                    <a:pt x="421" y="378"/>
                  </a:cubicBezTo>
                  <a:cubicBezTo>
                    <a:pt x="421" y="378"/>
                    <a:pt x="384" y="352"/>
                    <a:pt x="378" y="354"/>
                  </a:cubicBezTo>
                  <a:cubicBezTo>
                    <a:pt x="373" y="356"/>
                    <a:pt x="469" y="381"/>
                    <a:pt x="559" y="390"/>
                  </a:cubicBezTo>
                  <a:cubicBezTo>
                    <a:pt x="439" y="354"/>
                    <a:pt x="439" y="354"/>
                    <a:pt x="439" y="354"/>
                  </a:cubicBezTo>
                  <a:cubicBezTo>
                    <a:pt x="439" y="354"/>
                    <a:pt x="611" y="398"/>
                    <a:pt x="724" y="367"/>
                  </a:cubicBezTo>
                  <a:cubicBezTo>
                    <a:pt x="786" y="351"/>
                    <a:pt x="828" y="323"/>
                    <a:pt x="828" y="323"/>
                  </a:cubicBezTo>
                  <a:cubicBezTo>
                    <a:pt x="799" y="297"/>
                    <a:pt x="799" y="297"/>
                    <a:pt x="799" y="297"/>
                  </a:cubicBezTo>
                  <a:cubicBezTo>
                    <a:pt x="799" y="297"/>
                    <a:pt x="734" y="320"/>
                    <a:pt x="719" y="321"/>
                  </a:cubicBezTo>
                  <a:cubicBezTo>
                    <a:pt x="719" y="321"/>
                    <a:pt x="804" y="299"/>
                    <a:pt x="861" y="199"/>
                  </a:cubicBezTo>
                  <a:cubicBezTo>
                    <a:pt x="861" y="199"/>
                    <a:pt x="764" y="249"/>
                    <a:pt x="654" y="187"/>
                  </a:cubicBezTo>
                  <a:cubicBezTo>
                    <a:pt x="544" y="126"/>
                    <a:pt x="264" y="0"/>
                    <a:pt x="156" y="219"/>
                  </a:cubicBezTo>
                  <a:cubicBezTo>
                    <a:pt x="156" y="219"/>
                    <a:pt x="69" y="191"/>
                    <a:pt x="34" y="271"/>
                  </a:cubicBezTo>
                  <a:cubicBezTo>
                    <a:pt x="0" y="351"/>
                    <a:pt x="67" y="512"/>
                    <a:pt x="125" y="554"/>
                  </a:cubicBezTo>
                  <a:cubicBezTo>
                    <a:pt x="184" y="597"/>
                    <a:pt x="231" y="564"/>
                    <a:pt x="231" y="564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5" name="Freeform 79"/>
            <p:cNvSpPr/>
            <p:nvPr/>
          </p:nvSpPr>
          <p:spPr>
            <a:xfrm>
              <a:off x="905030" y="810850"/>
              <a:ext cx="80509" cy="17260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12">
                  <a:moveTo>
                    <a:pt x="27" y="111"/>
                  </a:moveTo>
                  <a:cubicBezTo>
                    <a:pt x="27" y="112"/>
                    <a:pt x="29" y="111"/>
                    <a:pt x="32" y="110"/>
                  </a:cubicBezTo>
                  <a:cubicBezTo>
                    <a:pt x="34" y="109"/>
                    <a:pt x="36" y="109"/>
                    <a:pt x="38" y="107"/>
                  </a:cubicBezTo>
                  <a:cubicBezTo>
                    <a:pt x="40" y="106"/>
                    <a:pt x="42" y="105"/>
                    <a:pt x="44" y="102"/>
                  </a:cubicBezTo>
                  <a:cubicBezTo>
                    <a:pt x="46" y="100"/>
                    <a:pt x="47" y="98"/>
                    <a:pt x="47" y="96"/>
                  </a:cubicBezTo>
                  <a:cubicBezTo>
                    <a:pt x="47" y="94"/>
                    <a:pt x="47" y="91"/>
                    <a:pt x="46" y="89"/>
                  </a:cubicBezTo>
                  <a:cubicBezTo>
                    <a:pt x="45" y="85"/>
                    <a:pt x="43" y="82"/>
                    <a:pt x="41" y="79"/>
                  </a:cubicBezTo>
                  <a:cubicBezTo>
                    <a:pt x="38" y="72"/>
                    <a:pt x="33" y="65"/>
                    <a:pt x="29" y="57"/>
                  </a:cubicBezTo>
                  <a:cubicBezTo>
                    <a:pt x="13" y="27"/>
                    <a:pt x="4" y="0"/>
                    <a:pt x="1" y="1"/>
                  </a:cubicBezTo>
                  <a:cubicBezTo>
                    <a:pt x="0" y="2"/>
                    <a:pt x="1" y="9"/>
                    <a:pt x="4" y="20"/>
                  </a:cubicBezTo>
                  <a:cubicBezTo>
                    <a:pt x="7" y="31"/>
                    <a:pt x="12" y="46"/>
                    <a:pt x="20" y="62"/>
                  </a:cubicBezTo>
                  <a:cubicBezTo>
                    <a:pt x="25" y="70"/>
                    <a:pt x="29" y="77"/>
                    <a:pt x="33" y="84"/>
                  </a:cubicBezTo>
                  <a:cubicBezTo>
                    <a:pt x="35" y="87"/>
                    <a:pt x="37" y="90"/>
                    <a:pt x="38" y="92"/>
                  </a:cubicBezTo>
                  <a:cubicBezTo>
                    <a:pt x="39" y="95"/>
                    <a:pt x="39" y="96"/>
                    <a:pt x="38" y="98"/>
                  </a:cubicBezTo>
                  <a:cubicBezTo>
                    <a:pt x="37" y="100"/>
                    <a:pt x="36" y="101"/>
                    <a:pt x="34" y="103"/>
                  </a:cubicBezTo>
                  <a:cubicBezTo>
                    <a:pt x="33" y="104"/>
                    <a:pt x="31" y="106"/>
                    <a:pt x="30" y="107"/>
                  </a:cubicBezTo>
                  <a:cubicBezTo>
                    <a:pt x="28" y="109"/>
                    <a:pt x="27" y="110"/>
                    <a:pt x="27" y="111"/>
                  </a:cubicBezTo>
                  <a:close/>
                </a:path>
              </a:pathLst>
            </a:custGeom>
            <a:solidFill>
              <a:srgbClr val="CE6A3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6" name="Freeform 80"/>
            <p:cNvSpPr/>
            <p:nvPr/>
          </p:nvSpPr>
          <p:spPr>
            <a:xfrm>
              <a:off x="774550" y="959857"/>
              <a:ext cx="147137" cy="993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6" h="64">
                  <a:moveTo>
                    <a:pt x="2" y="0"/>
                  </a:moveTo>
                  <a:cubicBezTo>
                    <a:pt x="0" y="0"/>
                    <a:pt x="0" y="7"/>
                    <a:pt x="3" y="18"/>
                  </a:cubicBezTo>
                  <a:cubicBezTo>
                    <a:pt x="5" y="23"/>
                    <a:pt x="8" y="29"/>
                    <a:pt x="12" y="35"/>
                  </a:cubicBezTo>
                  <a:cubicBezTo>
                    <a:pt x="14" y="38"/>
                    <a:pt x="16" y="41"/>
                    <a:pt x="19" y="44"/>
                  </a:cubicBezTo>
                  <a:cubicBezTo>
                    <a:pt x="20" y="45"/>
                    <a:pt x="22" y="46"/>
                    <a:pt x="23" y="48"/>
                  </a:cubicBezTo>
                  <a:cubicBezTo>
                    <a:pt x="25" y="49"/>
                    <a:pt x="27" y="50"/>
                    <a:pt x="28" y="52"/>
                  </a:cubicBezTo>
                  <a:cubicBezTo>
                    <a:pt x="42" y="62"/>
                    <a:pt x="59" y="64"/>
                    <a:pt x="70" y="62"/>
                  </a:cubicBezTo>
                  <a:cubicBezTo>
                    <a:pt x="75" y="61"/>
                    <a:pt x="79" y="59"/>
                    <a:pt x="82" y="57"/>
                  </a:cubicBezTo>
                  <a:cubicBezTo>
                    <a:pt x="84" y="56"/>
                    <a:pt x="86" y="54"/>
                    <a:pt x="85" y="54"/>
                  </a:cubicBezTo>
                  <a:cubicBezTo>
                    <a:pt x="85" y="53"/>
                    <a:pt x="83" y="53"/>
                    <a:pt x="80" y="54"/>
                  </a:cubicBezTo>
                  <a:cubicBezTo>
                    <a:pt x="78" y="54"/>
                    <a:pt x="74" y="54"/>
                    <a:pt x="69" y="54"/>
                  </a:cubicBezTo>
                  <a:cubicBezTo>
                    <a:pt x="64" y="54"/>
                    <a:pt x="58" y="54"/>
                    <a:pt x="52" y="52"/>
                  </a:cubicBezTo>
                  <a:cubicBezTo>
                    <a:pt x="46" y="50"/>
                    <a:pt x="40" y="47"/>
                    <a:pt x="34" y="43"/>
                  </a:cubicBezTo>
                  <a:cubicBezTo>
                    <a:pt x="22" y="35"/>
                    <a:pt x="15" y="23"/>
                    <a:pt x="10" y="15"/>
                  </a:cubicBezTo>
                  <a:cubicBezTo>
                    <a:pt x="5" y="6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E6A3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7" name="Freeform 81"/>
            <p:cNvSpPr/>
            <p:nvPr/>
          </p:nvSpPr>
          <p:spPr>
            <a:xfrm>
              <a:off x="821745" y="665567"/>
              <a:ext cx="122151" cy="58362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1" h="38">
                  <a:moveTo>
                    <a:pt x="71" y="29"/>
                  </a:moveTo>
                  <a:cubicBezTo>
                    <a:pt x="71" y="29"/>
                    <a:pt x="34" y="0"/>
                    <a:pt x="0" y="29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32" y="19"/>
                    <a:pt x="65" y="38"/>
                  </a:cubicBezTo>
                  <a:lnTo>
                    <a:pt x="71" y="29"/>
                  </a:ln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8" name="Freeform 82"/>
            <p:cNvSpPr/>
            <p:nvPr/>
          </p:nvSpPr>
          <p:spPr>
            <a:xfrm>
              <a:off x="305378" y="751247"/>
              <a:ext cx="197108" cy="74504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2" h="60">
                  <a:moveTo>
                    <a:pt x="142" y="0"/>
                  </a:moveTo>
                  <a:lnTo>
                    <a:pt x="0" y="50"/>
                  </a:lnTo>
                  <a:lnTo>
                    <a:pt x="6" y="60"/>
                  </a:lnTo>
                  <a:lnTo>
                    <a:pt x="142" y="19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89" name="Oval 83"/>
            <p:cNvSpPr/>
            <p:nvPr/>
          </p:nvSpPr>
          <p:spPr>
            <a:xfrm>
              <a:off x="487218" y="620865"/>
              <a:ext cx="369230" cy="329059"/>
            </a:xfrm>
            <a:prstGeom prst="ellipse">
              <a:avLst/>
            </a:prstGeom>
            <a:solidFill>
              <a:srgbClr val="BBF3E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190" name="Freeform 84"/>
            <p:cNvSpPr/>
            <p:nvPr/>
          </p:nvSpPr>
          <p:spPr>
            <a:xfrm>
              <a:off x="517755" y="646941"/>
              <a:ext cx="220706" cy="19619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128" h="128">
                  <a:moveTo>
                    <a:pt x="112" y="0"/>
                  </a:moveTo>
                  <a:cubicBezTo>
                    <a:pt x="118" y="1"/>
                    <a:pt x="123" y="3"/>
                    <a:pt x="128" y="5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3" y="123"/>
                    <a:pt x="1" y="118"/>
                    <a:pt x="0" y="11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1" name="Freeform 85"/>
            <p:cNvSpPr/>
            <p:nvPr/>
          </p:nvSpPr>
          <p:spPr>
            <a:xfrm>
              <a:off x="566338" y="690402"/>
              <a:ext cx="255407" cy="22972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149" h="150">
                  <a:moveTo>
                    <a:pt x="131" y="0"/>
                  </a:moveTo>
                  <a:cubicBezTo>
                    <a:pt x="139" y="9"/>
                    <a:pt x="145" y="20"/>
                    <a:pt x="149" y="32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0" y="146"/>
                    <a:pt x="9" y="139"/>
                    <a:pt x="0" y="131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2" name="Oval 86"/>
            <p:cNvSpPr/>
            <p:nvPr/>
          </p:nvSpPr>
          <p:spPr>
            <a:xfrm>
              <a:off x="906419" y="620865"/>
              <a:ext cx="367842" cy="329059"/>
            </a:xfrm>
            <a:prstGeom prst="ellipse">
              <a:avLst/>
            </a:prstGeom>
            <a:solidFill>
              <a:srgbClr val="BBF3E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193" name="Freeform 87"/>
            <p:cNvSpPr/>
            <p:nvPr/>
          </p:nvSpPr>
          <p:spPr>
            <a:xfrm>
              <a:off x="961942" y="669293"/>
              <a:ext cx="272064" cy="244621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159" h="159">
                  <a:moveTo>
                    <a:pt x="130" y="0"/>
                  </a:moveTo>
                  <a:cubicBezTo>
                    <a:pt x="142" y="9"/>
                    <a:pt x="153" y="21"/>
                    <a:pt x="159" y="35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22" y="152"/>
                    <a:pt x="9" y="142"/>
                    <a:pt x="0" y="129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4" name="Freeform 88"/>
            <p:cNvSpPr/>
            <p:nvPr/>
          </p:nvSpPr>
          <p:spPr>
            <a:xfrm>
              <a:off x="932792" y="641974"/>
              <a:ext cx="199884" cy="181292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18">
                  <a:moveTo>
                    <a:pt x="101" y="0"/>
                  </a:moveTo>
                  <a:cubicBezTo>
                    <a:pt x="107" y="1"/>
                    <a:pt x="112" y="2"/>
                    <a:pt x="117" y="3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" y="112"/>
                    <a:pt x="0" y="107"/>
                    <a:pt x="0" y="102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5" name="Freeform 89"/>
            <p:cNvSpPr/>
            <p:nvPr/>
          </p:nvSpPr>
          <p:spPr>
            <a:xfrm>
              <a:off x="151301" y="738829"/>
              <a:ext cx="391439" cy="411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8" h="267">
                  <a:moveTo>
                    <a:pt x="148" y="90"/>
                  </a:moveTo>
                  <a:cubicBezTo>
                    <a:pt x="114" y="38"/>
                    <a:pt x="59" y="0"/>
                    <a:pt x="29" y="61"/>
                  </a:cubicBezTo>
                  <a:cubicBezTo>
                    <a:pt x="0" y="122"/>
                    <a:pt x="63" y="267"/>
                    <a:pt x="177" y="226"/>
                  </a:cubicBezTo>
                  <a:cubicBezTo>
                    <a:pt x="228" y="207"/>
                    <a:pt x="167" y="120"/>
                    <a:pt x="148" y="90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6" name="Freeform 90"/>
            <p:cNvSpPr/>
            <p:nvPr/>
          </p:nvSpPr>
          <p:spPr>
            <a:xfrm>
              <a:off x="252631" y="830717"/>
              <a:ext cx="138808" cy="22599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1" h="147">
                  <a:moveTo>
                    <a:pt x="7" y="7"/>
                  </a:moveTo>
                  <a:cubicBezTo>
                    <a:pt x="42" y="0"/>
                    <a:pt x="77" y="66"/>
                    <a:pt x="79" y="95"/>
                  </a:cubicBezTo>
                  <a:cubicBezTo>
                    <a:pt x="81" y="124"/>
                    <a:pt x="77" y="147"/>
                    <a:pt x="45" y="135"/>
                  </a:cubicBezTo>
                  <a:cubicBezTo>
                    <a:pt x="14" y="122"/>
                    <a:pt x="0" y="86"/>
                    <a:pt x="17" y="61"/>
                  </a:cubicBezTo>
                  <a:cubicBezTo>
                    <a:pt x="34" y="37"/>
                    <a:pt x="62" y="81"/>
                    <a:pt x="62" y="81"/>
                  </a:cubicBezTo>
                  <a:cubicBezTo>
                    <a:pt x="62" y="81"/>
                    <a:pt x="50" y="38"/>
                    <a:pt x="35" y="23"/>
                  </a:cubicBezTo>
                  <a:cubicBezTo>
                    <a:pt x="19" y="9"/>
                    <a:pt x="7" y="7"/>
                    <a:pt x="7" y="7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7" name="Freeform 91"/>
            <p:cNvSpPr/>
            <p:nvPr/>
          </p:nvSpPr>
          <p:spPr>
            <a:xfrm>
              <a:off x="348409" y="181292"/>
              <a:ext cx="875881" cy="3303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10" h="215">
                  <a:moveTo>
                    <a:pt x="297" y="196"/>
                  </a:moveTo>
                  <a:cubicBezTo>
                    <a:pt x="247" y="199"/>
                    <a:pt x="190" y="182"/>
                    <a:pt x="142" y="168"/>
                  </a:cubicBezTo>
                  <a:cubicBezTo>
                    <a:pt x="112" y="160"/>
                    <a:pt x="72" y="149"/>
                    <a:pt x="51" y="124"/>
                  </a:cubicBezTo>
                  <a:cubicBezTo>
                    <a:pt x="101" y="143"/>
                    <a:pt x="157" y="150"/>
                    <a:pt x="210" y="155"/>
                  </a:cubicBezTo>
                  <a:cubicBezTo>
                    <a:pt x="264" y="160"/>
                    <a:pt x="320" y="170"/>
                    <a:pt x="374" y="160"/>
                  </a:cubicBezTo>
                  <a:cubicBezTo>
                    <a:pt x="304" y="161"/>
                    <a:pt x="232" y="149"/>
                    <a:pt x="165" y="133"/>
                  </a:cubicBezTo>
                  <a:cubicBezTo>
                    <a:pt x="126" y="125"/>
                    <a:pt x="72" y="117"/>
                    <a:pt x="40" y="94"/>
                  </a:cubicBezTo>
                  <a:cubicBezTo>
                    <a:pt x="71" y="88"/>
                    <a:pt x="102" y="76"/>
                    <a:pt x="135" y="73"/>
                  </a:cubicBezTo>
                  <a:cubicBezTo>
                    <a:pt x="173" y="69"/>
                    <a:pt x="211" y="70"/>
                    <a:pt x="248" y="78"/>
                  </a:cubicBezTo>
                  <a:cubicBezTo>
                    <a:pt x="210" y="58"/>
                    <a:pt x="166" y="57"/>
                    <a:pt x="124" y="57"/>
                  </a:cubicBezTo>
                  <a:cubicBezTo>
                    <a:pt x="79" y="57"/>
                    <a:pt x="39" y="74"/>
                    <a:pt x="0" y="95"/>
                  </a:cubicBezTo>
                  <a:cubicBezTo>
                    <a:pt x="5" y="60"/>
                    <a:pt x="66" y="30"/>
                    <a:pt x="94" y="24"/>
                  </a:cubicBezTo>
                  <a:cubicBezTo>
                    <a:pt x="199" y="0"/>
                    <a:pt x="321" y="44"/>
                    <a:pt x="415" y="92"/>
                  </a:cubicBezTo>
                  <a:cubicBezTo>
                    <a:pt x="425" y="97"/>
                    <a:pt x="498" y="148"/>
                    <a:pt x="510" y="135"/>
                  </a:cubicBezTo>
                  <a:cubicBezTo>
                    <a:pt x="487" y="162"/>
                    <a:pt x="470" y="180"/>
                    <a:pt x="442" y="192"/>
                  </a:cubicBezTo>
                  <a:cubicBezTo>
                    <a:pt x="389" y="214"/>
                    <a:pt x="329" y="215"/>
                    <a:pt x="273" y="209"/>
                  </a:cubicBezTo>
                  <a:cubicBezTo>
                    <a:pt x="255" y="208"/>
                    <a:pt x="236" y="205"/>
                    <a:pt x="218" y="202"/>
                  </a:cubicBezTo>
                  <a:cubicBezTo>
                    <a:pt x="244" y="202"/>
                    <a:pt x="270" y="200"/>
                    <a:pt x="297" y="196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8" name="Freeform 92"/>
            <p:cNvSpPr/>
            <p:nvPr/>
          </p:nvSpPr>
          <p:spPr>
            <a:xfrm>
              <a:off x="79121" y="375002"/>
              <a:ext cx="349797" cy="38866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4" h="253">
                  <a:moveTo>
                    <a:pt x="39" y="21"/>
                  </a:moveTo>
                  <a:cubicBezTo>
                    <a:pt x="61" y="5"/>
                    <a:pt x="83" y="0"/>
                    <a:pt x="105" y="5"/>
                  </a:cubicBezTo>
                  <a:cubicBezTo>
                    <a:pt x="68" y="22"/>
                    <a:pt x="34" y="64"/>
                    <a:pt x="38" y="98"/>
                  </a:cubicBezTo>
                  <a:cubicBezTo>
                    <a:pt x="42" y="70"/>
                    <a:pt x="68" y="26"/>
                    <a:pt x="102" y="31"/>
                  </a:cubicBezTo>
                  <a:cubicBezTo>
                    <a:pt x="92" y="45"/>
                    <a:pt x="76" y="64"/>
                    <a:pt x="78" y="82"/>
                  </a:cubicBezTo>
                  <a:cubicBezTo>
                    <a:pt x="88" y="67"/>
                    <a:pt x="98" y="41"/>
                    <a:pt x="117" y="38"/>
                  </a:cubicBezTo>
                  <a:cubicBezTo>
                    <a:pt x="97" y="71"/>
                    <a:pt x="97" y="125"/>
                    <a:pt x="109" y="161"/>
                  </a:cubicBezTo>
                  <a:cubicBezTo>
                    <a:pt x="108" y="127"/>
                    <a:pt x="118" y="66"/>
                    <a:pt x="146" y="43"/>
                  </a:cubicBezTo>
                  <a:cubicBezTo>
                    <a:pt x="171" y="62"/>
                    <a:pt x="161" y="121"/>
                    <a:pt x="163" y="149"/>
                  </a:cubicBezTo>
                  <a:cubicBezTo>
                    <a:pt x="177" y="139"/>
                    <a:pt x="183" y="108"/>
                    <a:pt x="183" y="80"/>
                  </a:cubicBezTo>
                  <a:cubicBezTo>
                    <a:pt x="183" y="81"/>
                    <a:pt x="183" y="81"/>
                    <a:pt x="184" y="81"/>
                  </a:cubicBezTo>
                  <a:cubicBezTo>
                    <a:pt x="186" y="87"/>
                    <a:pt x="188" y="93"/>
                    <a:pt x="189" y="99"/>
                  </a:cubicBezTo>
                  <a:cubicBezTo>
                    <a:pt x="197" y="127"/>
                    <a:pt x="204" y="186"/>
                    <a:pt x="163" y="192"/>
                  </a:cubicBezTo>
                  <a:cubicBezTo>
                    <a:pt x="160" y="207"/>
                    <a:pt x="166" y="228"/>
                    <a:pt x="169" y="241"/>
                  </a:cubicBezTo>
                  <a:cubicBezTo>
                    <a:pt x="149" y="253"/>
                    <a:pt x="108" y="230"/>
                    <a:pt x="90" y="220"/>
                  </a:cubicBezTo>
                  <a:cubicBezTo>
                    <a:pt x="56" y="201"/>
                    <a:pt x="36" y="176"/>
                    <a:pt x="23" y="139"/>
                  </a:cubicBezTo>
                  <a:cubicBezTo>
                    <a:pt x="8" y="98"/>
                    <a:pt x="0" y="49"/>
                    <a:pt x="39" y="21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99" name="Freeform 93"/>
            <p:cNvSpPr/>
            <p:nvPr/>
          </p:nvSpPr>
          <p:spPr>
            <a:xfrm>
              <a:off x="737073" y="249588"/>
              <a:ext cx="215153" cy="6332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5" h="41">
                  <a:moveTo>
                    <a:pt x="118" y="31"/>
                  </a:moveTo>
                  <a:cubicBezTo>
                    <a:pt x="116" y="28"/>
                    <a:pt x="113" y="26"/>
                    <a:pt x="107" y="23"/>
                  </a:cubicBezTo>
                  <a:cubicBezTo>
                    <a:pt x="97" y="18"/>
                    <a:pt x="84" y="13"/>
                    <a:pt x="73" y="10"/>
                  </a:cubicBezTo>
                  <a:cubicBezTo>
                    <a:pt x="63" y="8"/>
                    <a:pt x="41" y="0"/>
                    <a:pt x="31" y="4"/>
                  </a:cubicBezTo>
                  <a:cubicBezTo>
                    <a:pt x="0" y="18"/>
                    <a:pt x="85" y="36"/>
                    <a:pt x="95" y="38"/>
                  </a:cubicBezTo>
                  <a:cubicBezTo>
                    <a:pt x="110" y="41"/>
                    <a:pt x="126" y="39"/>
                    <a:pt x="118" y="31"/>
                  </a:cubicBezTo>
                  <a:close/>
                </a:path>
              </a:pathLst>
            </a:custGeom>
            <a:solidFill>
              <a:srgbClr val="8C261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0" name="Freeform 94"/>
            <p:cNvSpPr/>
            <p:nvPr/>
          </p:nvSpPr>
          <p:spPr>
            <a:xfrm>
              <a:off x="79121" y="461923"/>
              <a:ext cx="69404" cy="14031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1" h="91">
                  <a:moveTo>
                    <a:pt x="27" y="5"/>
                  </a:moveTo>
                  <a:cubicBezTo>
                    <a:pt x="18" y="0"/>
                    <a:pt x="7" y="4"/>
                    <a:pt x="4" y="25"/>
                  </a:cubicBezTo>
                  <a:cubicBezTo>
                    <a:pt x="1" y="39"/>
                    <a:pt x="0" y="91"/>
                    <a:pt x="25" y="86"/>
                  </a:cubicBezTo>
                  <a:cubicBezTo>
                    <a:pt x="41" y="83"/>
                    <a:pt x="41" y="50"/>
                    <a:pt x="41" y="38"/>
                  </a:cubicBezTo>
                  <a:cubicBezTo>
                    <a:pt x="41" y="23"/>
                    <a:pt x="34" y="10"/>
                    <a:pt x="27" y="5"/>
                  </a:cubicBezTo>
                  <a:close/>
                </a:path>
              </a:pathLst>
            </a:custGeom>
            <a:solidFill>
              <a:srgbClr val="8C261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1" name="Freeform 95"/>
            <p:cNvSpPr/>
            <p:nvPr/>
          </p:nvSpPr>
          <p:spPr>
            <a:xfrm>
              <a:off x="147137" y="583613"/>
              <a:ext cx="63852" cy="8568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7" h="56">
                  <a:moveTo>
                    <a:pt x="10" y="35"/>
                  </a:moveTo>
                  <a:cubicBezTo>
                    <a:pt x="0" y="25"/>
                    <a:pt x="5" y="0"/>
                    <a:pt x="23" y="8"/>
                  </a:cubicBezTo>
                  <a:cubicBezTo>
                    <a:pt x="37" y="15"/>
                    <a:pt x="31" y="56"/>
                    <a:pt x="10" y="35"/>
                  </a:cubicBezTo>
                  <a:close/>
                </a:path>
              </a:pathLst>
            </a:custGeom>
            <a:solidFill>
              <a:srgbClr val="8C261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2" name="Freeform 96"/>
            <p:cNvSpPr/>
            <p:nvPr/>
          </p:nvSpPr>
          <p:spPr>
            <a:xfrm>
              <a:off x="803701" y="1770706"/>
              <a:ext cx="248467" cy="19246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5" h="125">
                  <a:moveTo>
                    <a:pt x="14" y="125"/>
                  </a:moveTo>
                  <a:cubicBezTo>
                    <a:pt x="0" y="82"/>
                    <a:pt x="20" y="64"/>
                    <a:pt x="51" y="69"/>
                  </a:cubicBezTo>
                  <a:cubicBezTo>
                    <a:pt x="99" y="77"/>
                    <a:pt x="130" y="37"/>
                    <a:pt x="126" y="0"/>
                  </a:cubicBezTo>
                  <a:cubicBezTo>
                    <a:pt x="145" y="81"/>
                    <a:pt x="145" y="81"/>
                    <a:pt x="145" y="81"/>
                  </a:cubicBezTo>
                  <a:lnTo>
                    <a:pt x="14" y="125"/>
                  </a:lnTo>
                  <a:close/>
                </a:path>
              </a:pathLst>
            </a:custGeom>
            <a:solidFill>
              <a:srgbClr val="E2D1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3" name="Freeform 97"/>
            <p:cNvSpPr/>
            <p:nvPr/>
          </p:nvSpPr>
          <p:spPr>
            <a:xfrm>
              <a:off x="415037" y="1783123"/>
              <a:ext cx="825910" cy="224753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481" h="146">
                  <a:moveTo>
                    <a:pt x="0" y="53"/>
                  </a:moveTo>
                  <a:cubicBezTo>
                    <a:pt x="1" y="50"/>
                    <a:pt x="9" y="6"/>
                    <a:pt x="9" y="6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81" y="59"/>
                    <a:pt x="481" y="59"/>
                    <a:pt x="481" y="59"/>
                  </a:cubicBezTo>
                  <a:cubicBezTo>
                    <a:pt x="246" y="146"/>
                    <a:pt x="246" y="146"/>
                    <a:pt x="246" y="146"/>
                  </a:cubicBezTo>
                  <a:lnTo>
                    <a:pt x="0" y="53"/>
                  </a:lnTo>
                  <a:close/>
                </a:path>
              </a:pathLst>
            </a:custGeom>
            <a:solidFill>
              <a:srgbClr val="FFFFC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4" name="Freeform 98"/>
            <p:cNvSpPr/>
            <p:nvPr/>
          </p:nvSpPr>
          <p:spPr>
            <a:xfrm>
              <a:off x="378947" y="1835276"/>
              <a:ext cx="916135" cy="44081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533" h="287">
                  <a:moveTo>
                    <a:pt x="284" y="94"/>
                  </a:moveTo>
                  <a:cubicBezTo>
                    <a:pt x="273" y="94"/>
                    <a:pt x="259" y="94"/>
                    <a:pt x="247" y="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223"/>
                    <a:pt x="77" y="223"/>
                    <a:pt x="77" y="223"/>
                  </a:cubicBezTo>
                  <a:cubicBezTo>
                    <a:pt x="274" y="287"/>
                    <a:pt x="274" y="287"/>
                    <a:pt x="274" y="287"/>
                  </a:cubicBezTo>
                  <a:cubicBezTo>
                    <a:pt x="459" y="223"/>
                    <a:pt x="459" y="223"/>
                    <a:pt x="459" y="223"/>
                  </a:cubicBezTo>
                  <a:cubicBezTo>
                    <a:pt x="533" y="0"/>
                    <a:pt x="533" y="0"/>
                    <a:pt x="533" y="0"/>
                  </a:cubicBezTo>
                  <a:lnTo>
                    <a:pt x="284" y="94"/>
                  </a:lnTo>
                  <a:close/>
                </a:path>
              </a:pathLst>
            </a:custGeom>
            <a:solidFill>
              <a:srgbClr val="F65B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5" name="Freeform 99"/>
            <p:cNvSpPr/>
            <p:nvPr/>
          </p:nvSpPr>
          <p:spPr>
            <a:xfrm>
              <a:off x="421977" y="1978075"/>
              <a:ext cx="179063" cy="24089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04" h="157">
                  <a:moveTo>
                    <a:pt x="33" y="0"/>
                  </a:moveTo>
                  <a:cubicBezTo>
                    <a:pt x="42" y="5"/>
                    <a:pt x="53" y="10"/>
                    <a:pt x="60" y="19"/>
                  </a:cubicBezTo>
                  <a:cubicBezTo>
                    <a:pt x="67" y="29"/>
                    <a:pt x="62" y="39"/>
                    <a:pt x="67" y="49"/>
                  </a:cubicBezTo>
                  <a:cubicBezTo>
                    <a:pt x="71" y="58"/>
                    <a:pt x="83" y="63"/>
                    <a:pt x="87" y="74"/>
                  </a:cubicBezTo>
                  <a:cubicBezTo>
                    <a:pt x="90" y="85"/>
                    <a:pt x="86" y="97"/>
                    <a:pt x="84" y="107"/>
                  </a:cubicBezTo>
                  <a:cubicBezTo>
                    <a:pt x="96" y="113"/>
                    <a:pt x="104" y="134"/>
                    <a:pt x="92" y="142"/>
                  </a:cubicBezTo>
                  <a:cubicBezTo>
                    <a:pt x="68" y="157"/>
                    <a:pt x="40" y="127"/>
                    <a:pt x="31" y="108"/>
                  </a:cubicBezTo>
                  <a:cubicBezTo>
                    <a:pt x="16" y="73"/>
                    <a:pt x="0" y="30"/>
                    <a:pt x="33" y="0"/>
                  </a:cubicBezTo>
                  <a:close/>
                </a:path>
              </a:pathLst>
            </a:custGeom>
            <a:solidFill>
              <a:srgbClr val="EA47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6" name="Freeform 100"/>
            <p:cNvSpPr/>
            <p:nvPr/>
          </p:nvSpPr>
          <p:spPr>
            <a:xfrm>
              <a:off x="481665" y="1938340"/>
              <a:ext cx="245691" cy="141557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77" h="114">
                  <a:moveTo>
                    <a:pt x="0" y="0"/>
                  </a:moveTo>
                  <a:lnTo>
                    <a:pt x="177" y="65"/>
                  </a:lnTo>
                  <a:lnTo>
                    <a:pt x="175" y="114"/>
                  </a:lnTo>
                  <a:lnTo>
                    <a:pt x="7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47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7" name="Freeform 101"/>
            <p:cNvSpPr/>
            <p:nvPr/>
          </p:nvSpPr>
          <p:spPr>
            <a:xfrm>
              <a:off x="867552" y="1835276"/>
              <a:ext cx="427530" cy="43088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08" h="347">
                  <a:moveTo>
                    <a:pt x="308" y="0"/>
                  </a:moveTo>
                  <a:lnTo>
                    <a:pt x="0" y="116"/>
                  </a:lnTo>
                  <a:lnTo>
                    <a:pt x="0" y="347"/>
                  </a:lnTo>
                  <a:lnTo>
                    <a:pt x="243" y="271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C936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8" name="Freeform 102"/>
            <p:cNvSpPr/>
            <p:nvPr/>
          </p:nvSpPr>
          <p:spPr>
            <a:xfrm>
              <a:off x="773163" y="1979317"/>
              <a:ext cx="94390" cy="288081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5" h="187">
                  <a:moveTo>
                    <a:pt x="55" y="0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0" y="187"/>
                    <a:pt x="1" y="183"/>
                  </a:cubicBezTo>
                  <a:cubicBezTo>
                    <a:pt x="2" y="179"/>
                    <a:pt x="18" y="0"/>
                    <a:pt x="18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EA470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" name="Freeform 103"/>
            <p:cNvSpPr/>
            <p:nvPr/>
          </p:nvSpPr>
          <p:spPr>
            <a:xfrm>
              <a:off x="362290" y="1953241"/>
              <a:ext cx="217929" cy="25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7" h="167">
                  <a:moveTo>
                    <a:pt x="40" y="140"/>
                  </a:moveTo>
                  <a:cubicBezTo>
                    <a:pt x="0" y="71"/>
                    <a:pt x="0" y="15"/>
                    <a:pt x="44" y="8"/>
                  </a:cubicBezTo>
                  <a:cubicBezTo>
                    <a:pt x="89" y="0"/>
                    <a:pt x="82" y="34"/>
                    <a:pt x="67" y="42"/>
                  </a:cubicBezTo>
                  <a:cubicBezTo>
                    <a:pt x="67" y="42"/>
                    <a:pt x="107" y="48"/>
                    <a:pt x="84" y="80"/>
                  </a:cubicBezTo>
                  <a:cubicBezTo>
                    <a:pt x="84" y="80"/>
                    <a:pt x="127" y="103"/>
                    <a:pt x="91" y="135"/>
                  </a:cubicBezTo>
                  <a:cubicBezTo>
                    <a:pt x="55" y="167"/>
                    <a:pt x="40" y="140"/>
                    <a:pt x="40" y="140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0" name="Freeform 104"/>
            <p:cNvSpPr/>
            <p:nvPr/>
          </p:nvSpPr>
          <p:spPr>
            <a:xfrm>
              <a:off x="398380" y="1981800"/>
              <a:ext cx="102718" cy="96855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0" h="62">
                  <a:moveTo>
                    <a:pt x="0" y="40"/>
                  </a:moveTo>
                  <a:cubicBezTo>
                    <a:pt x="0" y="28"/>
                    <a:pt x="5" y="11"/>
                    <a:pt x="17" y="7"/>
                  </a:cubicBezTo>
                  <a:cubicBezTo>
                    <a:pt x="34" y="0"/>
                    <a:pt x="34" y="19"/>
                    <a:pt x="22" y="26"/>
                  </a:cubicBezTo>
                  <a:cubicBezTo>
                    <a:pt x="37" y="29"/>
                    <a:pt x="60" y="40"/>
                    <a:pt x="37" y="52"/>
                  </a:cubicBezTo>
                  <a:cubicBezTo>
                    <a:pt x="31" y="55"/>
                    <a:pt x="18" y="63"/>
                    <a:pt x="12" y="62"/>
                  </a:cubicBezTo>
                  <a:cubicBezTo>
                    <a:pt x="0" y="61"/>
                    <a:pt x="5" y="48"/>
                    <a:pt x="1" y="39"/>
                  </a:cubicBezTo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1" name="Freeform 105"/>
            <p:cNvSpPr/>
            <p:nvPr/>
          </p:nvSpPr>
          <p:spPr>
            <a:xfrm>
              <a:off x="523308" y="3610949"/>
              <a:ext cx="405320" cy="14900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6" h="97">
                  <a:moveTo>
                    <a:pt x="7" y="17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5" y="18"/>
                    <a:pt x="94" y="57"/>
                    <a:pt x="94" y="57"/>
                  </a:cubicBezTo>
                  <a:cubicBezTo>
                    <a:pt x="94" y="57"/>
                    <a:pt x="236" y="28"/>
                    <a:pt x="236" y="97"/>
                  </a:cubicBezTo>
                  <a:cubicBezTo>
                    <a:pt x="0" y="97"/>
                    <a:pt x="0" y="97"/>
                    <a:pt x="0" y="97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2" name="Freeform 106"/>
            <p:cNvSpPr/>
            <p:nvPr/>
          </p:nvSpPr>
          <p:spPr>
            <a:xfrm>
              <a:off x="788431" y="3709046"/>
              <a:ext cx="111047" cy="3104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5" h="20">
                  <a:moveTo>
                    <a:pt x="27" y="20"/>
                  </a:moveTo>
                  <a:cubicBezTo>
                    <a:pt x="65" y="20"/>
                    <a:pt x="65" y="20"/>
                    <a:pt x="65" y="20"/>
                  </a:cubicBezTo>
                  <a:cubicBezTo>
                    <a:pt x="57" y="7"/>
                    <a:pt x="35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9" y="7"/>
                    <a:pt x="18" y="13"/>
                    <a:pt x="27" y="20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3" name="Oval 107"/>
            <p:cNvSpPr/>
            <p:nvPr/>
          </p:nvSpPr>
          <p:spPr>
            <a:xfrm>
              <a:off x="1861420" y="3710287"/>
              <a:ext cx="1403352" cy="94371"/>
            </a:xfrm>
            <a:prstGeom prst="ellipse">
              <a:avLst/>
            </a:prstGeom>
            <a:solidFill>
              <a:srgbClr val="DC9D56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14" name="Oval 108"/>
            <p:cNvSpPr/>
            <p:nvPr/>
          </p:nvSpPr>
          <p:spPr>
            <a:xfrm>
              <a:off x="3414684" y="3710287"/>
              <a:ext cx="1404740" cy="94371"/>
            </a:xfrm>
            <a:prstGeom prst="ellipse">
              <a:avLst/>
            </a:prstGeom>
            <a:solidFill>
              <a:srgbClr val="DC9D56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15" name="Freeform 109"/>
            <p:cNvSpPr/>
            <p:nvPr/>
          </p:nvSpPr>
          <p:spPr>
            <a:xfrm>
              <a:off x="2569342" y="2862187"/>
              <a:ext cx="478889" cy="52276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5" h="421">
                  <a:moveTo>
                    <a:pt x="291" y="421"/>
                  </a:moveTo>
                  <a:lnTo>
                    <a:pt x="345" y="0"/>
                  </a:lnTo>
                  <a:lnTo>
                    <a:pt x="38" y="0"/>
                  </a:lnTo>
                  <a:lnTo>
                    <a:pt x="0" y="421"/>
                  </a:lnTo>
                  <a:lnTo>
                    <a:pt x="291" y="421"/>
                  </a:ln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6" name="Freeform 110"/>
            <p:cNvSpPr/>
            <p:nvPr/>
          </p:nvSpPr>
          <p:spPr>
            <a:xfrm>
              <a:off x="2519371" y="2862187"/>
              <a:ext cx="477501" cy="52276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4" h="421">
                  <a:moveTo>
                    <a:pt x="290" y="421"/>
                  </a:moveTo>
                  <a:lnTo>
                    <a:pt x="344" y="0"/>
                  </a:lnTo>
                  <a:lnTo>
                    <a:pt x="38" y="0"/>
                  </a:lnTo>
                  <a:lnTo>
                    <a:pt x="0" y="421"/>
                  </a:lnTo>
                  <a:lnTo>
                    <a:pt x="290" y="421"/>
                  </a:ln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7" name="Rectangle 111"/>
            <p:cNvSpPr/>
            <p:nvPr/>
          </p:nvSpPr>
          <p:spPr>
            <a:xfrm>
              <a:off x="2749793" y="3384954"/>
              <a:ext cx="220706" cy="70779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18" name="Rectangle 112"/>
            <p:cNvSpPr/>
            <p:nvPr/>
          </p:nvSpPr>
          <p:spPr>
            <a:xfrm>
              <a:off x="2901094" y="3455733"/>
              <a:ext cx="69404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19" name="Rectangle 113"/>
            <p:cNvSpPr/>
            <p:nvPr/>
          </p:nvSpPr>
          <p:spPr>
            <a:xfrm>
              <a:off x="2383339" y="3384954"/>
              <a:ext cx="423366" cy="70779"/>
            </a:xfrm>
            <a:prstGeom prst="rect">
              <a:avLst/>
            </a:prstGeom>
            <a:solidFill>
              <a:srgbClr val="CC47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20" name="Rectangle 114"/>
            <p:cNvSpPr/>
            <p:nvPr/>
          </p:nvSpPr>
          <p:spPr>
            <a:xfrm>
              <a:off x="2383339" y="3455733"/>
              <a:ext cx="70793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21" name="Rectangle 115"/>
            <p:cNvSpPr/>
            <p:nvPr/>
          </p:nvSpPr>
          <p:spPr>
            <a:xfrm>
              <a:off x="2735912" y="3455733"/>
              <a:ext cx="70793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22" name="Freeform 116"/>
            <p:cNvSpPr/>
            <p:nvPr/>
          </p:nvSpPr>
          <p:spPr>
            <a:xfrm>
              <a:off x="2272293" y="3275682"/>
              <a:ext cx="212377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68" y="183"/>
                    <a:pt x="68" y="183"/>
                    <a:pt x="68" y="183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74"/>
                    <a:pt x="0" y="67"/>
                    <a:pt x="27" y="44"/>
                  </a:cubicBezTo>
                  <a:cubicBezTo>
                    <a:pt x="55" y="21"/>
                    <a:pt x="96" y="0"/>
                    <a:pt x="96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3" name="Freeform 117"/>
            <p:cNvSpPr/>
            <p:nvPr/>
          </p:nvSpPr>
          <p:spPr>
            <a:xfrm>
              <a:off x="2272293" y="3275682"/>
              <a:ext cx="212377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0" y="93"/>
                    <a:pt x="85" y="88"/>
                    <a:pt x="82" y="83"/>
                  </a:cubicBezTo>
                  <a:cubicBezTo>
                    <a:pt x="64" y="91"/>
                    <a:pt x="73" y="116"/>
                    <a:pt x="77" y="131"/>
                  </a:cubicBezTo>
                  <a:cubicBezTo>
                    <a:pt x="80" y="145"/>
                    <a:pt x="86" y="152"/>
                    <a:pt x="95" y="152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68" y="183"/>
                    <a:pt x="68" y="183"/>
                    <a:pt x="68" y="183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74"/>
                    <a:pt x="0" y="67"/>
                    <a:pt x="27" y="44"/>
                  </a:cubicBezTo>
                  <a:cubicBezTo>
                    <a:pt x="55" y="21"/>
                    <a:pt x="96" y="0"/>
                    <a:pt x="96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4" name="Freeform 118"/>
            <p:cNvSpPr/>
            <p:nvPr/>
          </p:nvSpPr>
          <p:spPr>
            <a:xfrm>
              <a:off x="2408325" y="3165168"/>
              <a:ext cx="313707" cy="270697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3" h="176">
                  <a:moveTo>
                    <a:pt x="175" y="59"/>
                  </a:moveTo>
                  <a:cubicBezTo>
                    <a:pt x="162" y="0"/>
                    <a:pt x="162" y="0"/>
                    <a:pt x="162" y="0"/>
                  </a:cubicBezTo>
                  <a:cubicBezTo>
                    <a:pt x="132" y="7"/>
                    <a:pt x="102" y="16"/>
                    <a:pt x="73" y="27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149"/>
                    <a:pt x="44" y="176"/>
                    <a:pt x="44" y="176"/>
                  </a:cubicBezTo>
                  <a:cubicBezTo>
                    <a:pt x="129" y="144"/>
                    <a:pt x="129" y="144"/>
                    <a:pt x="129" y="144"/>
                  </a:cubicBezTo>
                  <a:cubicBezTo>
                    <a:pt x="163" y="131"/>
                    <a:pt x="183" y="95"/>
                    <a:pt x="175" y="59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5" name="Freeform 119"/>
            <p:cNvSpPr/>
            <p:nvPr/>
          </p:nvSpPr>
          <p:spPr>
            <a:xfrm>
              <a:off x="2193171" y="3490502"/>
              <a:ext cx="263736" cy="12789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4" h="83">
                  <a:moveTo>
                    <a:pt x="154" y="66"/>
                  </a:move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17" y="39"/>
                    <a:pt x="95" y="29"/>
                  </a:cubicBezTo>
                  <a:cubicBezTo>
                    <a:pt x="72" y="18"/>
                    <a:pt x="72" y="11"/>
                    <a:pt x="72" y="11"/>
                  </a:cubicBezTo>
                  <a:cubicBezTo>
                    <a:pt x="72" y="11"/>
                    <a:pt x="40" y="0"/>
                    <a:pt x="56" y="41"/>
                  </a:cubicBezTo>
                  <a:cubicBezTo>
                    <a:pt x="56" y="41"/>
                    <a:pt x="0" y="42"/>
                    <a:pt x="10" y="83"/>
                  </a:cubicBezTo>
                  <a:lnTo>
                    <a:pt x="154" y="66"/>
                  </a:lnTo>
                  <a:close/>
                </a:path>
              </a:pathLst>
            </a:custGeom>
            <a:solidFill>
              <a:srgbClr val="B8222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6" name="Freeform 120"/>
            <p:cNvSpPr/>
            <p:nvPr/>
          </p:nvSpPr>
          <p:spPr>
            <a:xfrm>
              <a:off x="2209828" y="3593565"/>
              <a:ext cx="249855" cy="38494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80" h="31">
                  <a:moveTo>
                    <a:pt x="0" y="20"/>
                  </a:moveTo>
                  <a:lnTo>
                    <a:pt x="1" y="31"/>
                  </a:lnTo>
                  <a:lnTo>
                    <a:pt x="180" y="15"/>
                  </a:lnTo>
                  <a:lnTo>
                    <a:pt x="17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2D1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7" name="Freeform 121"/>
            <p:cNvSpPr/>
            <p:nvPr/>
          </p:nvSpPr>
          <p:spPr>
            <a:xfrm>
              <a:off x="2466624" y="3284375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5" h="183">
                  <a:moveTo>
                    <a:pt x="125" y="83"/>
                  </a:moveTo>
                  <a:cubicBezTo>
                    <a:pt x="95" y="96"/>
                    <a:pt x="95" y="96"/>
                    <a:pt x="95" y="96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3" y="173"/>
                    <a:pt x="0" y="66"/>
                    <a:pt x="28" y="44"/>
                  </a:cubicBezTo>
                  <a:cubicBezTo>
                    <a:pt x="55" y="21"/>
                    <a:pt x="97" y="0"/>
                    <a:pt x="97" y="0"/>
                  </a:cubicBezTo>
                  <a:lnTo>
                    <a:pt x="125" y="83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8" name="Freeform 122"/>
            <p:cNvSpPr/>
            <p:nvPr/>
          </p:nvSpPr>
          <p:spPr>
            <a:xfrm>
              <a:off x="2466624" y="3284375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5" h="183">
                  <a:moveTo>
                    <a:pt x="125" y="83"/>
                  </a:moveTo>
                  <a:cubicBezTo>
                    <a:pt x="95" y="96"/>
                    <a:pt x="95" y="96"/>
                    <a:pt x="95" y="9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0" y="93"/>
                    <a:pt x="85" y="88"/>
                    <a:pt x="82" y="83"/>
                  </a:cubicBezTo>
                  <a:cubicBezTo>
                    <a:pt x="64" y="91"/>
                    <a:pt x="74" y="116"/>
                    <a:pt x="77" y="131"/>
                  </a:cubicBezTo>
                  <a:cubicBezTo>
                    <a:pt x="81" y="145"/>
                    <a:pt x="86" y="151"/>
                    <a:pt x="95" y="152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3" y="173"/>
                    <a:pt x="0" y="66"/>
                    <a:pt x="28" y="44"/>
                  </a:cubicBezTo>
                  <a:cubicBezTo>
                    <a:pt x="55" y="21"/>
                    <a:pt x="97" y="0"/>
                    <a:pt x="97" y="0"/>
                  </a:cubicBezTo>
                  <a:lnTo>
                    <a:pt x="125" y="83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" name="Freeform 123"/>
            <p:cNvSpPr/>
            <p:nvPr/>
          </p:nvSpPr>
          <p:spPr>
            <a:xfrm>
              <a:off x="2549909" y="3173860"/>
              <a:ext cx="367842" cy="270697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4" h="176">
                  <a:moveTo>
                    <a:pt x="206" y="59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62" y="7"/>
                    <a:pt x="132" y="15"/>
                    <a:pt x="103" y="2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7" y="153"/>
                    <a:pt x="74" y="176"/>
                    <a:pt x="74" y="176"/>
                  </a:cubicBezTo>
                  <a:cubicBezTo>
                    <a:pt x="160" y="143"/>
                    <a:pt x="160" y="143"/>
                    <a:pt x="160" y="143"/>
                  </a:cubicBezTo>
                  <a:cubicBezTo>
                    <a:pt x="194" y="131"/>
                    <a:pt x="214" y="95"/>
                    <a:pt x="206" y="59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0" name="Freeform 124"/>
            <p:cNvSpPr/>
            <p:nvPr/>
          </p:nvSpPr>
          <p:spPr>
            <a:xfrm>
              <a:off x="2572118" y="3258298"/>
              <a:ext cx="192944" cy="75746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2" h="49">
                  <a:moveTo>
                    <a:pt x="56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4" y="36"/>
                    <a:pt x="9" y="43"/>
                    <a:pt x="14" y="49"/>
                  </a:cubicBezTo>
                  <a:cubicBezTo>
                    <a:pt x="46" y="33"/>
                    <a:pt x="80" y="20"/>
                    <a:pt x="112" y="5"/>
                  </a:cubicBezTo>
                  <a:cubicBezTo>
                    <a:pt x="94" y="4"/>
                    <a:pt x="75" y="3"/>
                    <a:pt x="56" y="0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1" name="Freeform 125"/>
            <p:cNvSpPr/>
            <p:nvPr/>
          </p:nvSpPr>
          <p:spPr>
            <a:xfrm>
              <a:off x="2388891" y="3499193"/>
              <a:ext cx="265124" cy="12914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4" h="84">
                  <a:moveTo>
                    <a:pt x="154" y="67"/>
                  </a:moveTo>
                  <a:cubicBezTo>
                    <a:pt x="140" y="15"/>
                    <a:pt x="140" y="15"/>
                    <a:pt x="140" y="15"/>
                  </a:cubicBezTo>
                  <a:cubicBezTo>
                    <a:pt x="140" y="15"/>
                    <a:pt x="117" y="40"/>
                    <a:pt x="94" y="30"/>
                  </a:cubicBezTo>
                  <a:cubicBezTo>
                    <a:pt x="72" y="19"/>
                    <a:pt x="72" y="12"/>
                    <a:pt x="72" y="12"/>
                  </a:cubicBezTo>
                  <a:cubicBezTo>
                    <a:pt x="72" y="12"/>
                    <a:pt x="39" y="0"/>
                    <a:pt x="55" y="42"/>
                  </a:cubicBezTo>
                  <a:cubicBezTo>
                    <a:pt x="55" y="42"/>
                    <a:pt x="0" y="43"/>
                    <a:pt x="10" y="84"/>
                  </a:cubicBezTo>
                  <a:lnTo>
                    <a:pt x="154" y="67"/>
                  </a:lnTo>
                  <a:close/>
                </a:path>
              </a:pathLst>
            </a:custGeom>
            <a:solidFill>
              <a:srgbClr val="B8222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2" name="Freeform 126"/>
            <p:cNvSpPr/>
            <p:nvPr/>
          </p:nvSpPr>
          <p:spPr>
            <a:xfrm>
              <a:off x="2405548" y="3603499"/>
              <a:ext cx="249855" cy="38494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80" h="31">
                  <a:moveTo>
                    <a:pt x="0" y="20"/>
                  </a:moveTo>
                  <a:lnTo>
                    <a:pt x="2" y="31"/>
                  </a:lnTo>
                  <a:lnTo>
                    <a:pt x="180" y="15"/>
                  </a:lnTo>
                  <a:lnTo>
                    <a:pt x="17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2D1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3" name="Freeform 127"/>
            <p:cNvSpPr/>
            <p:nvPr/>
          </p:nvSpPr>
          <p:spPr>
            <a:xfrm>
              <a:off x="2315323" y="2334451"/>
              <a:ext cx="117988" cy="23965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9" h="156">
                  <a:moveTo>
                    <a:pt x="46" y="17"/>
                  </a:moveTo>
                  <a:cubicBezTo>
                    <a:pt x="25" y="4"/>
                    <a:pt x="0" y="0"/>
                    <a:pt x="1" y="52"/>
                  </a:cubicBezTo>
                  <a:cubicBezTo>
                    <a:pt x="2" y="105"/>
                    <a:pt x="26" y="156"/>
                    <a:pt x="48" y="147"/>
                  </a:cubicBezTo>
                  <a:cubicBezTo>
                    <a:pt x="69" y="137"/>
                    <a:pt x="46" y="17"/>
                    <a:pt x="46" y="17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4" name="Freeform 128"/>
            <p:cNvSpPr/>
            <p:nvPr/>
          </p:nvSpPr>
          <p:spPr>
            <a:xfrm>
              <a:off x="2527700" y="2838593"/>
              <a:ext cx="433082" cy="48303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51" h="314">
                  <a:moveTo>
                    <a:pt x="185" y="3"/>
                  </a:moveTo>
                  <a:cubicBezTo>
                    <a:pt x="185" y="3"/>
                    <a:pt x="110" y="0"/>
                    <a:pt x="94" y="2"/>
                  </a:cubicBezTo>
                  <a:cubicBezTo>
                    <a:pt x="78" y="3"/>
                    <a:pt x="28" y="134"/>
                    <a:pt x="0" y="246"/>
                  </a:cubicBezTo>
                  <a:cubicBezTo>
                    <a:pt x="0" y="246"/>
                    <a:pt x="84" y="314"/>
                    <a:pt x="252" y="270"/>
                  </a:cubicBezTo>
                  <a:lnTo>
                    <a:pt x="185" y="3"/>
                  </a:lnTo>
                  <a:close/>
                </a:path>
              </a:pathLst>
            </a:custGeom>
            <a:solidFill>
              <a:srgbClr val="4ACDD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5" name="Freeform 129"/>
            <p:cNvSpPr/>
            <p:nvPr/>
          </p:nvSpPr>
          <p:spPr>
            <a:xfrm>
              <a:off x="2722031" y="2752914"/>
              <a:ext cx="105494" cy="13038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1" h="85">
                  <a:moveTo>
                    <a:pt x="61" y="6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27" y="85"/>
                    <a:pt x="7" y="7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1" y="6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6" name="Freeform 130"/>
            <p:cNvSpPr/>
            <p:nvPr/>
          </p:nvSpPr>
          <p:spPr>
            <a:xfrm>
              <a:off x="2216769" y="2021535"/>
              <a:ext cx="1146557" cy="77235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67" h="502">
                  <a:moveTo>
                    <a:pt x="123" y="94"/>
                  </a:moveTo>
                  <a:cubicBezTo>
                    <a:pt x="93" y="193"/>
                    <a:pt x="0" y="503"/>
                    <a:pt x="314" y="500"/>
                  </a:cubicBezTo>
                  <a:cubicBezTo>
                    <a:pt x="628" y="497"/>
                    <a:pt x="667" y="164"/>
                    <a:pt x="667" y="164"/>
                  </a:cubicBezTo>
                  <a:cubicBezTo>
                    <a:pt x="439" y="0"/>
                    <a:pt x="439" y="0"/>
                    <a:pt x="439" y="0"/>
                  </a:cubicBezTo>
                  <a:cubicBezTo>
                    <a:pt x="139" y="61"/>
                    <a:pt x="139" y="61"/>
                    <a:pt x="139" y="61"/>
                  </a:cubicBezTo>
                  <a:lnTo>
                    <a:pt x="123" y="94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7" name="Freeform 131"/>
            <p:cNvSpPr/>
            <p:nvPr/>
          </p:nvSpPr>
          <p:spPr>
            <a:xfrm>
              <a:off x="2383339" y="2021535"/>
              <a:ext cx="859224" cy="36258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00" h="236">
                  <a:moveTo>
                    <a:pt x="342" y="0"/>
                  </a:moveTo>
                  <a:cubicBezTo>
                    <a:pt x="42" y="61"/>
                    <a:pt x="42" y="61"/>
                    <a:pt x="42" y="61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19" y="118"/>
                    <a:pt x="8" y="155"/>
                    <a:pt x="0" y="197"/>
                  </a:cubicBezTo>
                  <a:cubicBezTo>
                    <a:pt x="78" y="188"/>
                    <a:pt x="237" y="168"/>
                    <a:pt x="287" y="132"/>
                  </a:cubicBezTo>
                  <a:cubicBezTo>
                    <a:pt x="287" y="132"/>
                    <a:pt x="243" y="166"/>
                    <a:pt x="220" y="174"/>
                  </a:cubicBezTo>
                  <a:cubicBezTo>
                    <a:pt x="220" y="174"/>
                    <a:pt x="280" y="171"/>
                    <a:pt x="320" y="142"/>
                  </a:cubicBezTo>
                  <a:cubicBezTo>
                    <a:pt x="321" y="141"/>
                    <a:pt x="323" y="140"/>
                    <a:pt x="325" y="139"/>
                  </a:cubicBezTo>
                  <a:cubicBezTo>
                    <a:pt x="364" y="107"/>
                    <a:pt x="323" y="140"/>
                    <a:pt x="323" y="140"/>
                  </a:cubicBezTo>
                  <a:cubicBezTo>
                    <a:pt x="323" y="140"/>
                    <a:pt x="317" y="236"/>
                    <a:pt x="417" y="229"/>
                  </a:cubicBezTo>
                  <a:cubicBezTo>
                    <a:pt x="453" y="227"/>
                    <a:pt x="480" y="177"/>
                    <a:pt x="500" y="113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8" name="Freeform 132"/>
            <p:cNvSpPr/>
            <p:nvPr/>
          </p:nvSpPr>
          <p:spPr>
            <a:xfrm>
              <a:off x="2892765" y="2180477"/>
              <a:ext cx="112435" cy="180051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66" h="117">
                  <a:moveTo>
                    <a:pt x="47" y="0"/>
                  </a:moveTo>
                  <a:cubicBezTo>
                    <a:pt x="16" y="43"/>
                    <a:pt x="14" y="90"/>
                    <a:pt x="66" y="117"/>
                  </a:cubicBezTo>
                  <a:cubicBezTo>
                    <a:pt x="66" y="117"/>
                    <a:pt x="0" y="73"/>
                    <a:pt x="55" y="4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39" name="Freeform 133"/>
            <p:cNvSpPr/>
            <p:nvPr/>
          </p:nvSpPr>
          <p:spPr>
            <a:xfrm>
              <a:off x="3232846" y="1778156"/>
              <a:ext cx="145749" cy="20488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5" h="133">
                  <a:moveTo>
                    <a:pt x="18" y="132"/>
                  </a:moveTo>
                  <a:cubicBezTo>
                    <a:pt x="18" y="132"/>
                    <a:pt x="79" y="125"/>
                    <a:pt x="85" y="53"/>
                  </a:cubicBezTo>
                  <a:cubicBezTo>
                    <a:pt x="85" y="53"/>
                    <a:pt x="48" y="98"/>
                    <a:pt x="26" y="103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33"/>
                    <a:pt x="6" y="133"/>
                    <a:pt x="6" y="133"/>
                  </a:cubicBezTo>
                  <a:lnTo>
                    <a:pt x="18" y="132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0" name="Freeform 134"/>
            <p:cNvSpPr/>
            <p:nvPr/>
          </p:nvSpPr>
          <p:spPr>
            <a:xfrm>
              <a:off x="2200112" y="1629149"/>
              <a:ext cx="1351993" cy="89156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87" h="580">
                  <a:moveTo>
                    <a:pt x="99" y="344"/>
                  </a:moveTo>
                  <a:cubicBezTo>
                    <a:pt x="16" y="368"/>
                    <a:pt x="16" y="368"/>
                    <a:pt x="16" y="368"/>
                  </a:cubicBezTo>
                  <a:cubicBezTo>
                    <a:pt x="10" y="348"/>
                    <a:pt x="10" y="348"/>
                    <a:pt x="10" y="348"/>
                  </a:cubicBezTo>
                  <a:cubicBezTo>
                    <a:pt x="38" y="331"/>
                    <a:pt x="38" y="331"/>
                    <a:pt x="38" y="331"/>
                  </a:cubicBezTo>
                  <a:cubicBezTo>
                    <a:pt x="7" y="338"/>
                    <a:pt x="7" y="338"/>
                    <a:pt x="7" y="338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80" y="242"/>
                    <a:pt x="153" y="185"/>
                  </a:cubicBezTo>
                  <a:cubicBezTo>
                    <a:pt x="230" y="125"/>
                    <a:pt x="518" y="0"/>
                    <a:pt x="622" y="217"/>
                  </a:cubicBezTo>
                  <a:cubicBezTo>
                    <a:pt x="622" y="217"/>
                    <a:pt x="748" y="210"/>
                    <a:pt x="768" y="349"/>
                  </a:cubicBezTo>
                  <a:cubicBezTo>
                    <a:pt x="787" y="488"/>
                    <a:pt x="634" y="564"/>
                    <a:pt x="634" y="564"/>
                  </a:cubicBezTo>
                  <a:cubicBezTo>
                    <a:pt x="535" y="580"/>
                    <a:pt x="535" y="580"/>
                    <a:pt x="535" y="580"/>
                  </a:cubicBezTo>
                  <a:cubicBezTo>
                    <a:pt x="498" y="563"/>
                    <a:pt x="498" y="563"/>
                    <a:pt x="498" y="563"/>
                  </a:cubicBezTo>
                  <a:cubicBezTo>
                    <a:pt x="524" y="480"/>
                    <a:pt x="524" y="480"/>
                    <a:pt x="524" y="480"/>
                  </a:cubicBezTo>
                  <a:cubicBezTo>
                    <a:pt x="524" y="480"/>
                    <a:pt x="410" y="477"/>
                    <a:pt x="451" y="368"/>
                  </a:cubicBezTo>
                  <a:cubicBezTo>
                    <a:pt x="451" y="368"/>
                    <a:pt x="369" y="419"/>
                    <a:pt x="288" y="409"/>
                  </a:cubicBezTo>
                  <a:cubicBezTo>
                    <a:pt x="288" y="409"/>
                    <a:pt x="354" y="400"/>
                    <a:pt x="412" y="358"/>
                  </a:cubicBezTo>
                  <a:cubicBezTo>
                    <a:pt x="412" y="358"/>
                    <a:pt x="136" y="446"/>
                    <a:pt x="31" y="414"/>
                  </a:cubicBezTo>
                  <a:cubicBezTo>
                    <a:pt x="22" y="385"/>
                    <a:pt x="22" y="385"/>
                    <a:pt x="22" y="385"/>
                  </a:cubicBezTo>
                  <a:lnTo>
                    <a:pt x="99" y="344"/>
                  </a:ln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1" name="Freeform 135"/>
            <p:cNvSpPr/>
            <p:nvPr/>
          </p:nvSpPr>
          <p:spPr>
            <a:xfrm>
              <a:off x="3113471" y="1997943"/>
              <a:ext cx="387276" cy="4184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5" h="272">
                  <a:moveTo>
                    <a:pt x="104" y="1"/>
                  </a:moveTo>
                  <a:cubicBezTo>
                    <a:pt x="167" y="0"/>
                    <a:pt x="206" y="48"/>
                    <a:pt x="215" y="94"/>
                  </a:cubicBezTo>
                  <a:cubicBezTo>
                    <a:pt x="225" y="142"/>
                    <a:pt x="213" y="183"/>
                    <a:pt x="186" y="223"/>
                  </a:cubicBezTo>
                  <a:cubicBezTo>
                    <a:pt x="173" y="240"/>
                    <a:pt x="152" y="260"/>
                    <a:pt x="133" y="268"/>
                  </a:cubicBezTo>
                  <a:cubicBezTo>
                    <a:pt x="159" y="246"/>
                    <a:pt x="163" y="193"/>
                    <a:pt x="157" y="163"/>
                  </a:cubicBezTo>
                  <a:cubicBezTo>
                    <a:pt x="141" y="205"/>
                    <a:pt x="131" y="245"/>
                    <a:pt x="91" y="272"/>
                  </a:cubicBezTo>
                  <a:cubicBezTo>
                    <a:pt x="91" y="272"/>
                    <a:pt x="101" y="238"/>
                    <a:pt x="106" y="223"/>
                  </a:cubicBezTo>
                  <a:cubicBezTo>
                    <a:pt x="75" y="257"/>
                    <a:pt x="75" y="257"/>
                    <a:pt x="75" y="257"/>
                  </a:cubicBezTo>
                  <a:cubicBezTo>
                    <a:pt x="76" y="225"/>
                    <a:pt x="86" y="171"/>
                    <a:pt x="86" y="171"/>
                  </a:cubicBezTo>
                  <a:cubicBezTo>
                    <a:pt x="66" y="201"/>
                    <a:pt x="54" y="239"/>
                    <a:pt x="38" y="271"/>
                  </a:cubicBezTo>
                  <a:cubicBezTo>
                    <a:pt x="38" y="271"/>
                    <a:pt x="31" y="234"/>
                    <a:pt x="28" y="220"/>
                  </a:cubicBezTo>
                  <a:cubicBezTo>
                    <a:pt x="19" y="236"/>
                    <a:pt x="14" y="256"/>
                    <a:pt x="4" y="272"/>
                  </a:cubicBezTo>
                  <a:cubicBezTo>
                    <a:pt x="0" y="249"/>
                    <a:pt x="8" y="158"/>
                    <a:pt x="12" y="135"/>
                  </a:cubicBezTo>
                  <a:cubicBezTo>
                    <a:pt x="36" y="160"/>
                    <a:pt x="36" y="160"/>
                    <a:pt x="36" y="160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6" y="105"/>
                    <a:pt x="55" y="84"/>
                    <a:pt x="63" y="74"/>
                  </a:cubicBezTo>
                  <a:cubicBezTo>
                    <a:pt x="86" y="82"/>
                    <a:pt x="97" y="101"/>
                    <a:pt x="110" y="118"/>
                  </a:cubicBezTo>
                  <a:cubicBezTo>
                    <a:pt x="108" y="96"/>
                    <a:pt x="105" y="72"/>
                    <a:pt x="90" y="55"/>
                  </a:cubicBezTo>
                  <a:cubicBezTo>
                    <a:pt x="131" y="67"/>
                    <a:pt x="161" y="98"/>
                    <a:pt x="171" y="130"/>
                  </a:cubicBezTo>
                  <a:cubicBezTo>
                    <a:pt x="174" y="100"/>
                    <a:pt x="143" y="55"/>
                    <a:pt x="106" y="4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2" name="Freeform 136"/>
            <p:cNvSpPr/>
            <p:nvPr/>
          </p:nvSpPr>
          <p:spPr>
            <a:xfrm>
              <a:off x="2283397" y="1773190"/>
              <a:ext cx="928628" cy="37500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40" h="244">
                  <a:moveTo>
                    <a:pt x="55" y="156"/>
                  </a:moveTo>
                  <a:cubicBezTo>
                    <a:pt x="113" y="108"/>
                    <a:pt x="181" y="65"/>
                    <a:pt x="253" y="42"/>
                  </a:cubicBezTo>
                  <a:cubicBezTo>
                    <a:pt x="385" y="0"/>
                    <a:pt x="510" y="50"/>
                    <a:pt x="535" y="95"/>
                  </a:cubicBezTo>
                  <a:cubicBezTo>
                    <a:pt x="540" y="105"/>
                    <a:pt x="540" y="113"/>
                    <a:pt x="538" y="121"/>
                  </a:cubicBezTo>
                  <a:cubicBezTo>
                    <a:pt x="499" y="96"/>
                    <a:pt x="459" y="76"/>
                    <a:pt x="412" y="67"/>
                  </a:cubicBezTo>
                  <a:cubicBezTo>
                    <a:pt x="377" y="60"/>
                    <a:pt x="347" y="65"/>
                    <a:pt x="313" y="67"/>
                  </a:cubicBezTo>
                  <a:cubicBezTo>
                    <a:pt x="379" y="65"/>
                    <a:pt x="459" y="80"/>
                    <a:pt x="511" y="122"/>
                  </a:cubicBezTo>
                  <a:cubicBezTo>
                    <a:pt x="383" y="105"/>
                    <a:pt x="305" y="110"/>
                    <a:pt x="188" y="141"/>
                  </a:cubicBezTo>
                  <a:cubicBezTo>
                    <a:pt x="151" y="151"/>
                    <a:pt x="114" y="171"/>
                    <a:pt x="81" y="190"/>
                  </a:cubicBezTo>
                  <a:cubicBezTo>
                    <a:pt x="331" y="110"/>
                    <a:pt x="405" y="152"/>
                    <a:pt x="460" y="169"/>
                  </a:cubicBezTo>
                  <a:cubicBezTo>
                    <a:pt x="357" y="170"/>
                    <a:pt x="238" y="218"/>
                    <a:pt x="232" y="217"/>
                  </a:cubicBezTo>
                  <a:cubicBezTo>
                    <a:pt x="238" y="218"/>
                    <a:pt x="245" y="219"/>
                    <a:pt x="251" y="219"/>
                  </a:cubicBezTo>
                  <a:cubicBezTo>
                    <a:pt x="299" y="225"/>
                    <a:pt x="347" y="217"/>
                    <a:pt x="394" y="213"/>
                  </a:cubicBezTo>
                  <a:cubicBezTo>
                    <a:pt x="340" y="233"/>
                    <a:pt x="283" y="244"/>
                    <a:pt x="224" y="239"/>
                  </a:cubicBezTo>
                  <a:cubicBezTo>
                    <a:pt x="146" y="232"/>
                    <a:pt x="77" y="209"/>
                    <a:pt x="0" y="223"/>
                  </a:cubicBezTo>
                  <a:cubicBezTo>
                    <a:pt x="5" y="200"/>
                    <a:pt x="39" y="170"/>
                    <a:pt x="55" y="156"/>
                  </a:cubicBezTo>
                  <a:close/>
                </a:path>
              </a:pathLst>
            </a:custGeom>
            <a:solidFill>
              <a:srgbClr val="73141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3" name="Freeform 137"/>
            <p:cNvSpPr/>
            <p:nvPr/>
          </p:nvSpPr>
          <p:spPr>
            <a:xfrm>
              <a:off x="3370266" y="2040162"/>
              <a:ext cx="98554" cy="14404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7" h="94">
                  <a:moveTo>
                    <a:pt x="56" y="79"/>
                  </a:moveTo>
                  <a:cubicBezTo>
                    <a:pt x="58" y="72"/>
                    <a:pt x="58" y="61"/>
                    <a:pt x="55" y="53"/>
                  </a:cubicBezTo>
                  <a:cubicBezTo>
                    <a:pt x="50" y="38"/>
                    <a:pt x="38" y="13"/>
                    <a:pt x="21" y="7"/>
                  </a:cubicBezTo>
                  <a:cubicBezTo>
                    <a:pt x="0" y="0"/>
                    <a:pt x="8" y="23"/>
                    <a:pt x="13" y="35"/>
                  </a:cubicBezTo>
                  <a:cubicBezTo>
                    <a:pt x="19" y="48"/>
                    <a:pt x="29" y="62"/>
                    <a:pt x="36" y="75"/>
                  </a:cubicBezTo>
                  <a:cubicBezTo>
                    <a:pt x="46" y="94"/>
                    <a:pt x="53" y="90"/>
                    <a:pt x="56" y="79"/>
                  </a:cubicBezTo>
                  <a:close/>
                </a:path>
              </a:pathLst>
            </a:custGeom>
            <a:solidFill>
              <a:srgbClr val="8C261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4" name="Freeform 138"/>
            <p:cNvSpPr/>
            <p:nvPr/>
          </p:nvSpPr>
          <p:spPr>
            <a:xfrm>
              <a:off x="2538804" y="2328243"/>
              <a:ext cx="131868" cy="20488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7" h="133">
                  <a:moveTo>
                    <a:pt x="49" y="124"/>
                  </a:moveTo>
                  <a:cubicBezTo>
                    <a:pt x="49" y="123"/>
                    <a:pt x="46" y="125"/>
                    <a:pt x="41" y="126"/>
                  </a:cubicBezTo>
                  <a:cubicBezTo>
                    <a:pt x="36" y="127"/>
                    <a:pt x="28" y="129"/>
                    <a:pt x="22" y="124"/>
                  </a:cubicBezTo>
                  <a:cubicBezTo>
                    <a:pt x="16" y="119"/>
                    <a:pt x="11" y="108"/>
                    <a:pt x="10" y="96"/>
                  </a:cubicBezTo>
                  <a:cubicBezTo>
                    <a:pt x="10" y="93"/>
                    <a:pt x="10" y="90"/>
                    <a:pt x="10" y="87"/>
                  </a:cubicBezTo>
                  <a:cubicBezTo>
                    <a:pt x="10" y="86"/>
                    <a:pt x="10" y="84"/>
                    <a:pt x="11" y="83"/>
                  </a:cubicBezTo>
                  <a:cubicBezTo>
                    <a:pt x="11" y="82"/>
                    <a:pt x="11" y="82"/>
                    <a:pt x="11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3" y="77"/>
                    <a:pt x="14" y="76"/>
                    <a:pt x="17" y="76"/>
                  </a:cubicBezTo>
                  <a:cubicBezTo>
                    <a:pt x="19" y="75"/>
                    <a:pt x="22" y="75"/>
                    <a:pt x="25" y="75"/>
                  </a:cubicBezTo>
                  <a:cubicBezTo>
                    <a:pt x="33" y="77"/>
                    <a:pt x="41" y="80"/>
                    <a:pt x="47" y="83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69" y="35"/>
                    <a:pt x="77" y="2"/>
                    <a:pt x="75" y="1"/>
                  </a:cubicBezTo>
                  <a:cubicBezTo>
                    <a:pt x="73" y="0"/>
                    <a:pt x="60" y="33"/>
                    <a:pt x="45" y="77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45" y="70"/>
                    <a:pt x="36" y="67"/>
                    <a:pt x="27" y="65"/>
                  </a:cubicBezTo>
                  <a:cubicBezTo>
                    <a:pt x="23" y="64"/>
                    <a:pt x="18" y="64"/>
                    <a:pt x="14" y="66"/>
                  </a:cubicBezTo>
                  <a:cubicBezTo>
                    <a:pt x="9" y="67"/>
                    <a:pt x="4" y="70"/>
                    <a:pt x="3" y="75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79"/>
                    <a:pt x="1" y="80"/>
                    <a:pt x="1" y="81"/>
                  </a:cubicBezTo>
                  <a:cubicBezTo>
                    <a:pt x="0" y="83"/>
                    <a:pt x="0" y="85"/>
                    <a:pt x="0" y="87"/>
                  </a:cubicBezTo>
                  <a:cubicBezTo>
                    <a:pt x="0" y="90"/>
                    <a:pt x="0" y="94"/>
                    <a:pt x="1" y="97"/>
                  </a:cubicBezTo>
                  <a:cubicBezTo>
                    <a:pt x="1" y="104"/>
                    <a:pt x="3" y="111"/>
                    <a:pt x="6" y="116"/>
                  </a:cubicBezTo>
                  <a:cubicBezTo>
                    <a:pt x="9" y="122"/>
                    <a:pt x="13" y="126"/>
                    <a:pt x="18" y="130"/>
                  </a:cubicBezTo>
                  <a:cubicBezTo>
                    <a:pt x="20" y="131"/>
                    <a:pt x="23" y="132"/>
                    <a:pt x="25" y="133"/>
                  </a:cubicBezTo>
                  <a:cubicBezTo>
                    <a:pt x="28" y="133"/>
                    <a:pt x="30" y="133"/>
                    <a:pt x="32" y="133"/>
                  </a:cubicBezTo>
                  <a:cubicBezTo>
                    <a:pt x="37" y="133"/>
                    <a:pt x="40" y="131"/>
                    <a:pt x="42" y="130"/>
                  </a:cubicBezTo>
                  <a:cubicBezTo>
                    <a:pt x="47" y="127"/>
                    <a:pt x="49" y="125"/>
                    <a:pt x="49" y="124"/>
                  </a:cubicBezTo>
                  <a:close/>
                </a:path>
              </a:pathLst>
            </a:custGeom>
            <a:solidFill>
              <a:srgbClr val="CE6A3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5" name="Freeform 139"/>
            <p:cNvSpPr/>
            <p:nvPr/>
          </p:nvSpPr>
          <p:spPr>
            <a:xfrm>
              <a:off x="2801152" y="2354319"/>
              <a:ext cx="86061" cy="7698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50" h="50">
                  <a:moveTo>
                    <a:pt x="1" y="25"/>
                  </a:moveTo>
                  <a:cubicBezTo>
                    <a:pt x="0" y="38"/>
                    <a:pt x="11" y="49"/>
                    <a:pt x="25" y="50"/>
                  </a:cubicBezTo>
                  <a:cubicBezTo>
                    <a:pt x="38" y="50"/>
                    <a:pt x="50" y="39"/>
                    <a:pt x="50" y="25"/>
                  </a:cubicBezTo>
                  <a:cubicBezTo>
                    <a:pt x="50" y="12"/>
                    <a:pt x="39" y="1"/>
                    <a:pt x="26" y="0"/>
                  </a:cubicBezTo>
                  <a:cubicBezTo>
                    <a:pt x="12" y="0"/>
                    <a:pt x="1" y="11"/>
                    <a:pt x="1" y="25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6" name="Freeform 140"/>
            <p:cNvSpPr/>
            <p:nvPr/>
          </p:nvSpPr>
          <p:spPr>
            <a:xfrm>
              <a:off x="2520759" y="2318309"/>
              <a:ext cx="86061" cy="7698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50" h="50">
                  <a:moveTo>
                    <a:pt x="1" y="24"/>
                  </a:moveTo>
                  <a:cubicBezTo>
                    <a:pt x="0" y="38"/>
                    <a:pt x="11" y="49"/>
                    <a:pt x="25" y="49"/>
                  </a:cubicBezTo>
                  <a:cubicBezTo>
                    <a:pt x="38" y="50"/>
                    <a:pt x="49" y="39"/>
                    <a:pt x="50" y="25"/>
                  </a:cubicBezTo>
                  <a:cubicBezTo>
                    <a:pt x="50" y="12"/>
                    <a:pt x="39" y="1"/>
                    <a:pt x="26" y="0"/>
                  </a:cubicBezTo>
                  <a:cubicBezTo>
                    <a:pt x="12" y="0"/>
                    <a:pt x="1" y="11"/>
                    <a:pt x="1" y="24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7" name="Freeform 141"/>
            <p:cNvSpPr/>
            <p:nvPr/>
          </p:nvSpPr>
          <p:spPr>
            <a:xfrm>
              <a:off x="2806704" y="2241322"/>
              <a:ext cx="140197" cy="7326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2" h="48">
                  <a:moveTo>
                    <a:pt x="77" y="48"/>
                  </a:moveTo>
                  <a:cubicBezTo>
                    <a:pt x="80" y="38"/>
                    <a:pt x="82" y="25"/>
                    <a:pt x="75" y="18"/>
                  </a:cubicBezTo>
                  <a:cubicBezTo>
                    <a:pt x="69" y="11"/>
                    <a:pt x="54" y="7"/>
                    <a:pt x="46" y="5"/>
                  </a:cubicBezTo>
                  <a:cubicBezTo>
                    <a:pt x="38" y="3"/>
                    <a:pt x="23" y="0"/>
                    <a:pt x="14" y="3"/>
                  </a:cubicBezTo>
                  <a:cubicBezTo>
                    <a:pt x="3" y="6"/>
                    <a:pt x="5" y="15"/>
                    <a:pt x="0" y="25"/>
                  </a:cubicBezTo>
                  <a:cubicBezTo>
                    <a:pt x="0" y="25"/>
                    <a:pt x="51" y="36"/>
                    <a:pt x="77" y="48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8" name="Freeform 142"/>
            <p:cNvSpPr/>
            <p:nvPr/>
          </p:nvSpPr>
          <p:spPr>
            <a:xfrm>
              <a:off x="2536028" y="2180477"/>
              <a:ext cx="149913" cy="79471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7" h="51">
                  <a:moveTo>
                    <a:pt x="75" y="51"/>
                  </a:moveTo>
                  <a:cubicBezTo>
                    <a:pt x="50" y="39"/>
                    <a:pt x="14" y="32"/>
                    <a:pt x="0" y="34"/>
                  </a:cubicBezTo>
                  <a:cubicBezTo>
                    <a:pt x="0" y="34"/>
                    <a:pt x="0" y="9"/>
                    <a:pt x="11" y="4"/>
                  </a:cubicBezTo>
                  <a:cubicBezTo>
                    <a:pt x="21" y="0"/>
                    <a:pt x="68" y="12"/>
                    <a:pt x="78" y="19"/>
                  </a:cubicBezTo>
                  <a:cubicBezTo>
                    <a:pt x="87" y="26"/>
                    <a:pt x="75" y="51"/>
                    <a:pt x="75" y="51"/>
                  </a:cubicBezTo>
                  <a:close/>
                </a:path>
              </a:pathLst>
            </a:custGeom>
            <a:solidFill>
              <a:srgbClr val="4E0A0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49" name="Freeform 143"/>
            <p:cNvSpPr/>
            <p:nvPr/>
          </p:nvSpPr>
          <p:spPr>
            <a:xfrm>
              <a:off x="2820585" y="2480975"/>
              <a:ext cx="198496" cy="17880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5" h="115">
                  <a:moveTo>
                    <a:pt x="1" y="57"/>
                  </a:moveTo>
                  <a:cubicBezTo>
                    <a:pt x="0" y="89"/>
                    <a:pt x="26" y="115"/>
                    <a:pt x="57" y="116"/>
                  </a:cubicBezTo>
                  <a:cubicBezTo>
                    <a:pt x="89" y="116"/>
                    <a:pt x="115" y="91"/>
                    <a:pt x="116" y="59"/>
                  </a:cubicBezTo>
                  <a:cubicBezTo>
                    <a:pt x="116" y="27"/>
                    <a:pt x="91" y="1"/>
                    <a:pt x="59" y="1"/>
                  </a:cubicBezTo>
                  <a:cubicBezTo>
                    <a:pt x="27" y="0"/>
                    <a:pt x="1" y="25"/>
                    <a:pt x="1" y="57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0" name="Freeform 144"/>
            <p:cNvSpPr/>
            <p:nvPr/>
          </p:nvSpPr>
          <p:spPr>
            <a:xfrm>
              <a:off x="2366682" y="2487184"/>
              <a:ext cx="106883" cy="167634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0"/>
                </a:cxn>
              </a:cxnLst>
              <a:rect l="0" t="0" r="0" b="0"/>
              <a:pathLst>
                <a:path w="62" h="109">
                  <a:moveTo>
                    <a:pt x="4" y="0"/>
                  </a:moveTo>
                  <a:cubicBezTo>
                    <a:pt x="36" y="0"/>
                    <a:pt x="62" y="27"/>
                    <a:pt x="61" y="58"/>
                  </a:cubicBezTo>
                  <a:cubicBezTo>
                    <a:pt x="61" y="81"/>
                    <a:pt x="47" y="100"/>
                    <a:pt x="28" y="109"/>
                  </a:cubicBezTo>
                  <a:cubicBezTo>
                    <a:pt x="9" y="77"/>
                    <a:pt x="1" y="39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1" name="Freeform 145"/>
            <p:cNvSpPr/>
            <p:nvPr/>
          </p:nvSpPr>
          <p:spPr>
            <a:xfrm>
              <a:off x="2576282" y="2535611"/>
              <a:ext cx="216541" cy="1502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97">
                  <a:moveTo>
                    <a:pt x="113" y="0"/>
                  </a:moveTo>
                  <a:cubicBezTo>
                    <a:pt x="80" y="33"/>
                    <a:pt x="34" y="47"/>
                    <a:pt x="0" y="37"/>
                  </a:cubicBezTo>
                  <a:cubicBezTo>
                    <a:pt x="0" y="37"/>
                    <a:pt x="17" y="97"/>
                    <a:pt x="72" y="83"/>
                  </a:cubicBezTo>
                  <a:cubicBezTo>
                    <a:pt x="126" y="69"/>
                    <a:pt x="113" y="0"/>
                    <a:pt x="113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2" name="Freeform 146"/>
            <p:cNvSpPr/>
            <p:nvPr/>
          </p:nvSpPr>
          <p:spPr>
            <a:xfrm>
              <a:off x="2933020" y="2436273"/>
              <a:ext cx="430306" cy="39859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50" h="259">
                  <a:moveTo>
                    <a:pt x="116" y="59"/>
                  </a:moveTo>
                  <a:cubicBezTo>
                    <a:pt x="166" y="19"/>
                    <a:pt x="233" y="0"/>
                    <a:pt x="241" y="69"/>
                  </a:cubicBezTo>
                  <a:cubicBezTo>
                    <a:pt x="250" y="138"/>
                    <a:pt x="141" y="259"/>
                    <a:pt x="44" y="182"/>
                  </a:cubicBezTo>
                  <a:cubicBezTo>
                    <a:pt x="0" y="147"/>
                    <a:pt x="88" y="82"/>
                    <a:pt x="116" y="59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3" name="Freeform 147"/>
            <p:cNvSpPr/>
            <p:nvPr/>
          </p:nvSpPr>
          <p:spPr>
            <a:xfrm>
              <a:off x="3085709" y="2505810"/>
              <a:ext cx="198496" cy="20240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5" h="132">
                  <a:moveTo>
                    <a:pt x="115" y="18"/>
                  </a:moveTo>
                  <a:cubicBezTo>
                    <a:pt x="82" y="0"/>
                    <a:pt x="27" y="53"/>
                    <a:pt x="16" y="80"/>
                  </a:cubicBezTo>
                  <a:cubicBezTo>
                    <a:pt x="5" y="108"/>
                    <a:pt x="0" y="132"/>
                    <a:pt x="35" y="130"/>
                  </a:cubicBezTo>
                  <a:cubicBezTo>
                    <a:pt x="70" y="128"/>
                    <a:pt x="96" y="97"/>
                    <a:pt x="87" y="68"/>
                  </a:cubicBezTo>
                  <a:cubicBezTo>
                    <a:pt x="79" y="38"/>
                    <a:pt x="36" y="72"/>
                    <a:pt x="36" y="72"/>
                  </a:cubicBezTo>
                  <a:cubicBezTo>
                    <a:pt x="36" y="72"/>
                    <a:pt x="62" y="34"/>
                    <a:pt x="82" y="25"/>
                  </a:cubicBezTo>
                  <a:cubicBezTo>
                    <a:pt x="102" y="16"/>
                    <a:pt x="115" y="18"/>
                    <a:pt x="115" y="18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4" name="Freeform 148"/>
            <p:cNvSpPr/>
            <p:nvPr/>
          </p:nvSpPr>
          <p:spPr>
            <a:xfrm>
              <a:off x="2150141" y="2648609"/>
              <a:ext cx="385887" cy="28311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5" h="184">
                  <a:moveTo>
                    <a:pt x="200" y="117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89" y="32"/>
                    <a:pt x="81" y="25"/>
                  </a:cubicBezTo>
                  <a:cubicBezTo>
                    <a:pt x="73" y="18"/>
                    <a:pt x="58" y="41"/>
                    <a:pt x="58" y="41"/>
                  </a:cubicBezTo>
                  <a:cubicBezTo>
                    <a:pt x="58" y="41"/>
                    <a:pt x="39" y="0"/>
                    <a:pt x="28" y="6"/>
                  </a:cubicBezTo>
                  <a:cubicBezTo>
                    <a:pt x="17" y="13"/>
                    <a:pt x="38" y="34"/>
                    <a:pt x="38" y="34"/>
                  </a:cubicBezTo>
                  <a:cubicBezTo>
                    <a:pt x="38" y="34"/>
                    <a:pt x="17" y="12"/>
                    <a:pt x="9" y="23"/>
                  </a:cubicBezTo>
                  <a:cubicBezTo>
                    <a:pt x="0" y="33"/>
                    <a:pt x="30" y="47"/>
                    <a:pt x="30" y="47"/>
                  </a:cubicBezTo>
                  <a:cubicBezTo>
                    <a:pt x="30" y="47"/>
                    <a:pt x="4" y="37"/>
                    <a:pt x="2" y="49"/>
                  </a:cubicBezTo>
                  <a:cubicBezTo>
                    <a:pt x="0" y="61"/>
                    <a:pt x="37" y="71"/>
                    <a:pt x="37" y="71"/>
                  </a:cubicBezTo>
                  <a:cubicBezTo>
                    <a:pt x="37" y="71"/>
                    <a:pt x="92" y="150"/>
                    <a:pt x="146" y="167"/>
                  </a:cubicBezTo>
                  <a:cubicBezTo>
                    <a:pt x="201" y="184"/>
                    <a:pt x="225" y="154"/>
                    <a:pt x="225" y="154"/>
                  </a:cubicBezTo>
                  <a:lnTo>
                    <a:pt x="200" y="117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5" name="Freeform 149"/>
            <p:cNvSpPr/>
            <p:nvPr/>
          </p:nvSpPr>
          <p:spPr>
            <a:xfrm>
              <a:off x="2155694" y="2731805"/>
              <a:ext cx="380335" cy="199919"/>
            </a:xfrm>
            <a:custGeom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1" h="130">
                  <a:moveTo>
                    <a:pt x="34" y="17"/>
                  </a:moveTo>
                  <a:cubicBezTo>
                    <a:pt x="34" y="17"/>
                    <a:pt x="7" y="9"/>
                    <a:pt x="0" y="0"/>
                  </a:cubicBezTo>
                  <a:cubicBezTo>
                    <a:pt x="12" y="6"/>
                    <a:pt x="25" y="10"/>
                    <a:pt x="39" y="8"/>
                  </a:cubicBezTo>
                  <a:cubicBezTo>
                    <a:pt x="51" y="35"/>
                    <a:pt x="76" y="51"/>
                    <a:pt x="101" y="66"/>
                  </a:cubicBezTo>
                  <a:cubicBezTo>
                    <a:pt x="115" y="73"/>
                    <a:pt x="133" y="83"/>
                    <a:pt x="149" y="81"/>
                  </a:cubicBezTo>
                  <a:cubicBezTo>
                    <a:pt x="167" y="79"/>
                    <a:pt x="167" y="64"/>
                    <a:pt x="167" y="49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2" y="100"/>
                    <a:pt x="198" y="130"/>
                    <a:pt x="143" y="113"/>
                  </a:cubicBezTo>
                  <a:cubicBezTo>
                    <a:pt x="89" y="96"/>
                    <a:pt x="34" y="17"/>
                    <a:pt x="34" y="17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6" name="Freeform 150"/>
            <p:cNvSpPr/>
            <p:nvPr/>
          </p:nvSpPr>
          <p:spPr>
            <a:xfrm>
              <a:off x="2454131" y="2796374"/>
              <a:ext cx="235974" cy="171359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7" h="112">
                  <a:moveTo>
                    <a:pt x="137" y="30"/>
                  </a:moveTo>
                  <a:cubicBezTo>
                    <a:pt x="95" y="22"/>
                    <a:pt x="11" y="0"/>
                    <a:pt x="11" y="0"/>
                  </a:cubicBezTo>
                  <a:cubicBezTo>
                    <a:pt x="11" y="0"/>
                    <a:pt x="0" y="64"/>
                    <a:pt x="3" y="94"/>
                  </a:cubicBezTo>
                  <a:cubicBezTo>
                    <a:pt x="3" y="94"/>
                    <a:pt x="78" y="112"/>
                    <a:pt x="136" y="67"/>
                  </a:cubicBezTo>
                  <a:lnTo>
                    <a:pt x="137" y="30"/>
                  </a:ln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7" name="Freeform 151"/>
            <p:cNvSpPr/>
            <p:nvPr/>
          </p:nvSpPr>
          <p:spPr>
            <a:xfrm>
              <a:off x="2527700" y="2838593"/>
              <a:ext cx="433082" cy="483033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251" h="314">
                  <a:moveTo>
                    <a:pt x="0" y="246"/>
                  </a:moveTo>
                  <a:cubicBezTo>
                    <a:pt x="4" y="230"/>
                    <a:pt x="8" y="215"/>
                    <a:pt x="13" y="199"/>
                  </a:cubicBezTo>
                  <a:cubicBezTo>
                    <a:pt x="30" y="210"/>
                    <a:pt x="49" y="218"/>
                    <a:pt x="67" y="223"/>
                  </a:cubicBezTo>
                  <a:cubicBezTo>
                    <a:pt x="93" y="230"/>
                    <a:pt x="139" y="234"/>
                    <a:pt x="155" y="210"/>
                  </a:cubicBezTo>
                  <a:cubicBezTo>
                    <a:pt x="173" y="185"/>
                    <a:pt x="169" y="179"/>
                    <a:pt x="169" y="140"/>
                  </a:cubicBezTo>
                  <a:cubicBezTo>
                    <a:pt x="137" y="163"/>
                    <a:pt x="86" y="169"/>
                    <a:pt x="47" y="170"/>
                  </a:cubicBezTo>
                  <a:cubicBezTo>
                    <a:pt x="61" y="155"/>
                    <a:pt x="119" y="83"/>
                    <a:pt x="134" y="57"/>
                  </a:cubicBezTo>
                  <a:cubicBezTo>
                    <a:pt x="116" y="61"/>
                    <a:pt x="74" y="72"/>
                    <a:pt x="56" y="72"/>
                  </a:cubicBezTo>
                  <a:cubicBezTo>
                    <a:pt x="72" y="30"/>
                    <a:pt x="87" y="2"/>
                    <a:pt x="94" y="2"/>
                  </a:cubicBezTo>
                  <a:cubicBezTo>
                    <a:pt x="110" y="0"/>
                    <a:pt x="185" y="3"/>
                    <a:pt x="185" y="3"/>
                  </a:cubicBezTo>
                  <a:cubicBezTo>
                    <a:pt x="252" y="270"/>
                    <a:pt x="252" y="270"/>
                    <a:pt x="252" y="270"/>
                  </a:cubicBezTo>
                  <a:cubicBezTo>
                    <a:pt x="84" y="314"/>
                    <a:pt x="0" y="246"/>
                    <a:pt x="0" y="246"/>
                  </a:cubicBez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8" name="Freeform 152"/>
            <p:cNvSpPr/>
            <p:nvPr/>
          </p:nvSpPr>
          <p:spPr>
            <a:xfrm>
              <a:off x="2497162" y="2823693"/>
              <a:ext cx="113823" cy="59603"/>
            </a:xfrm>
            <a:custGeom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6" h="39">
                  <a:moveTo>
                    <a:pt x="66" y="16"/>
                  </a:moveTo>
                  <a:cubicBezTo>
                    <a:pt x="47" y="10"/>
                    <a:pt x="20" y="2"/>
                    <a:pt x="0" y="0"/>
                  </a:cubicBezTo>
                  <a:cubicBezTo>
                    <a:pt x="8" y="29"/>
                    <a:pt x="46" y="39"/>
                    <a:pt x="66" y="16"/>
                  </a:cubicBezTo>
                </a:path>
              </a:pathLst>
            </a:custGeom>
            <a:solidFill>
              <a:srgbClr val="4ACDD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59" name="Freeform 153"/>
            <p:cNvSpPr/>
            <p:nvPr/>
          </p:nvSpPr>
          <p:spPr>
            <a:xfrm>
              <a:off x="2309770" y="3009952"/>
              <a:ext cx="585771" cy="19867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1" h="129">
                  <a:moveTo>
                    <a:pt x="291" y="28"/>
                  </a:moveTo>
                  <a:cubicBezTo>
                    <a:pt x="113" y="37"/>
                    <a:pt x="113" y="37"/>
                    <a:pt x="113" y="37"/>
                  </a:cubicBezTo>
                  <a:cubicBezTo>
                    <a:pt x="113" y="37"/>
                    <a:pt x="95" y="7"/>
                    <a:pt x="83" y="4"/>
                  </a:cubicBezTo>
                  <a:cubicBezTo>
                    <a:pt x="70" y="0"/>
                    <a:pt x="89" y="20"/>
                    <a:pt x="89" y="28"/>
                  </a:cubicBezTo>
                  <a:cubicBezTo>
                    <a:pt x="72" y="14"/>
                    <a:pt x="47" y="13"/>
                    <a:pt x="32" y="31"/>
                  </a:cubicBezTo>
                  <a:cubicBezTo>
                    <a:pt x="0" y="74"/>
                    <a:pt x="56" y="79"/>
                    <a:pt x="82" y="73"/>
                  </a:cubicBezTo>
                  <a:cubicBezTo>
                    <a:pt x="82" y="73"/>
                    <a:pt x="191" y="129"/>
                    <a:pt x="261" y="115"/>
                  </a:cubicBezTo>
                  <a:cubicBezTo>
                    <a:pt x="331" y="102"/>
                    <a:pt x="341" y="54"/>
                    <a:pt x="341" y="54"/>
                  </a:cubicBezTo>
                  <a:lnTo>
                    <a:pt x="291" y="28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60" name="Freeform 154"/>
            <p:cNvSpPr/>
            <p:nvPr/>
          </p:nvSpPr>
          <p:spPr>
            <a:xfrm>
              <a:off x="2509654" y="3067071"/>
              <a:ext cx="366454" cy="114239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14" h="75">
                  <a:moveTo>
                    <a:pt x="173" y="0"/>
                  </a:moveTo>
                  <a:cubicBezTo>
                    <a:pt x="146" y="2"/>
                    <a:pt x="146" y="2"/>
                    <a:pt x="146" y="2"/>
                  </a:cubicBezTo>
                  <a:cubicBezTo>
                    <a:pt x="149" y="12"/>
                    <a:pt x="144" y="23"/>
                    <a:pt x="133" y="28"/>
                  </a:cubicBezTo>
                  <a:cubicBezTo>
                    <a:pt x="94" y="43"/>
                    <a:pt x="50" y="46"/>
                    <a:pt x="9" y="42"/>
                  </a:cubicBezTo>
                  <a:cubicBezTo>
                    <a:pt x="6" y="42"/>
                    <a:pt x="3" y="42"/>
                    <a:pt x="0" y="42"/>
                  </a:cubicBezTo>
                  <a:cubicBezTo>
                    <a:pt x="34" y="56"/>
                    <a:pt x="90" y="75"/>
                    <a:pt x="134" y="71"/>
                  </a:cubicBezTo>
                  <a:cubicBezTo>
                    <a:pt x="134" y="71"/>
                    <a:pt x="134" y="71"/>
                    <a:pt x="134" y="71"/>
                  </a:cubicBezTo>
                  <a:cubicBezTo>
                    <a:pt x="137" y="71"/>
                    <a:pt x="140" y="70"/>
                    <a:pt x="143" y="70"/>
                  </a:cubicBezTo>
                  <a:cubicBezTo>
                    <a:pt x="192" y="61"/>
                    <a:pt x="209" y="34"/>
                    <a:pt x="214" y="22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61" name="Freeform 155"/>
            <p:cNvSpPr/>
            <p:nvPr/>
          </p:nvSpPr>
          <p:spPr>
            <a:xfrm>
              <a:off x="2744241" y="2842319"/>
              <a:ext cx="252631" cy="312916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47" h="204">
                  <a:moveTo>
                    <a:pt x="0" y="135"/>
                  </a:moveTo>
                  <a:cubicBezTo>
                    <a:pt x="92" y="204"/>
                    <a:pt x="92" y="204"/>
                    <a:pt x="92" y="204"/>
                  </a:cubicBezTo>
                  <a:cubicBezTo>
                    <a:pt x="92" y="204"/>
                    <a:pt x="147" y="1"/>
                    <a:pt x="56" y="0"/>
                  </a:cubicBezTo>
                  <a:lnTo>
                    <a:pt x="0" y="135"/>
                  </a:lnTo>
                  <a:close/>
                </a:path>
              </a:pathLst>
            </a:custGeom>
            <a:solidFill>
              <a:srgbClr val="4A9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62" name="Freeform 156"/>
            <p:cNvSpPr/>
            <p:nvPr/>
          </p:nvSpPr>
          <p:spPr>
            <a:xfrm>
              <a:off x="2777555" y="2864670"/>
              <a:ext cx="101331" cy="151491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9" h="98">
                  <a:moveTo>
                    <a:pt x="49" y="58"/>
                  </a:moveTo>
                  <a:cubicBezTo>
                    <a:pt x="59" y="37"/>
                    <a:pt x="52" y="17"/>
                    <a:pt x="4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0" y="91"/>
                    <a:pt x="38" y="79"/>
                    <a:pt x="49" y="58"/>
                  </a:cubicBezTo>
                  <a:close/>
                </a:path>
              </a:pathLst>
            </a:custGeom>
            <a:solidFill>
              <a:srgbClr val="4ACDD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63" name="Rectangle 157"/>
            <p:cNvSpPr/>
            <p:nvPr/>
          </p:nvSpPr>
          <p:spPr>
            <a:xfrm>
              <a:off x="1978019" y="3119224"/>
              <a:ext cx="1227065" cy="44702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4" name="Rectangle 158"/>
            <p:cNvSpPr/>
            <p:nvPr/>
          </p:nvSpPr>
          <p:spPr>
            <a:xfrm>
              <a:off x="2029378" y="3163926"/>
              <a:ext cx="1124347" cy="152733"/>
            </a:xfrm>
            <a:prstGeom prst="rect">
              <a:avLst/>
            </a:prstGeom>
            <a:solidFill>
              <a:srgbClr val="CC47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5" name="Rectangle 159"/>
            <p:cNvSpPr/>
            <p:nvPr/>
          </p:nvSpPr>
          <p:spPr>
            <a:xfrm>
              <a:off x="2883049" y="3163926"/>
              <a:ext cx="270677" cy="152733"/>
            </a:xfrm>
            <a:prstGeom prst="rect">
              <a:avLst/>
            </a:prstGeom>
            <a:solidFill>
              <a:srgbClr val="BD3D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6" name="Rectangle 160"/>
            <p:cNvSpPr/>
            <p:nvPr/>
          </p:nvSpPr>
          <p:spPr>
            <a:xfrm>
              <a:off x="2026601" y="3316659"/>
              <a:ext cx="56912" cy="443298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7" name="Rectangle 161"/>
            <p:cNvSpPr/>
            <p:nvPr/>
          </p:nvSpPr>
          <p:spPr>
            <a:xfrm>
              <a:off x="3092649" y="3316659"/>
              <a:ext cx="56912" cy="443298"/>
            </a:xfrm>
            <a:prstGeom prst="rect">
              <a:avLst/>
            </a:prstGeom>
            <a:solidFill>
              <a:srgbClr val="8A1B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8" name="Rectangle 162"/>
            <p:cNvSpPr/>
            <p:nvPr/>
          </p:nvSpPr>
          <p:spPr>
            <a:xfrm>
              <a:off x="2883049" y="3316659"/>
              <a:ext cx="56912" cy="443298"/>
            </a:xfrm>
            <a:prstGeom prst="rect">
              <a:avLst/>
            </a:prstGeom>
            <a:solidFill>
              <a:srgbClr val="8A1B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69" name="Freeform 163"/>
            <p:cNvSpPr/>
            <p:nvPr/>
          </p:nvSpPr>
          <p:spPr>
            <a:xfrm>
              <a:off x="4115667" y="2862187"/>
              <a:ext cx="477501" cy="52276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4" h="421">
                  <a:moveTo>
                    <a:pt x="289" y="421"/>
                  </a:moveTo>
                  <a:lnTo>
                    <a:pt x="344" y="0"/>
                  </a:lnTo>
                  <a:lnTo>
                    <a:pt x="38" y="0"/>
                  </a:lnTo>
                  <a:lnTo>
                    <a:pt x="0" y="421"/>
                  </a:lnTo>
                  <a:lnTo>
                    <a:pt x="289" y="421"/>
                  </a:ln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70" name="Freeform 164"/>
            <p:cNvSpPr/>
            <p:nvPr/>
          </p:nvSpPr>
          <p:spPr>
            <a:xfrm>
              <a:off x="4062920" y="2862187"/>
              <a:ext cx="480277" cy="52276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6" h="421">
                  <a:moveTo>
                    <a:pt x="291" y="421"/>
                  </a:moveTo>
                  <a:lnTo>
                    <a:pt x="346" y="0"/>
                  </a:lnTo>
                  <a:lnTo>
                    <a:pt x="39" y="0"/>
                  </a:lnTo>
                  <a:lnTo>
                    <a:pt x="0" y="421"/>
                  </a:lnTo>
                  <a:lnTo>
                    <a:pt x="291" y="421"/>
                  </a:ln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71" name="Rectangle 165"/>
            <p:cNvSpPr/>
            <p:nvPr/>
          </p:nvSpPr>
          <p:spPr>
            <a:xfrm>
              <a:off x="4296118" y="3384954"/>
              <a:ext cx="220706" cy="70779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72" name="Rectangle 166"/>
            <p:cNvSpPr/>
            <p:nvPr/>
          </p:nvSpPr>
          <p:spPr>
            <a:xfrm>
              <a:off x="4446031" y="3455733"/>
              <a:ext cx="70793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73" name="Rectangle 167"/>
            <p:cNvSpPr/>
            <p:nvPr/>
          </p:nvSpPr>
          <p:spPr>
            <a:xfrm>
              <a:off x="3929664" y="3384954"/>
              <a:ext cx="420590" cy="70779"/>
            </a:xfrm>
            <a:prstGeom prst="rect">
              <a:avLst/>
            </a:prstGeom>
            <a:solidFill>
              <a:srgbClr val="CC47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74" name="Rectangle 168"/>
            <p:cNvSpPr/>
            <p:nvPr/>
          </p:nvSpPr>
          <p:spPr>
            <a:xfrm>
              <a:off x="3929664" y="3455733"/>
              <a:ext cx="68017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75" name="Rectangle 169"/>
            <p:cNvSpPr/>
            <p:nvPr/>
          </p:nvSpPr>
          <p:spPr>
            <a:xfrm>
              <a:off x="4282237" y="3455733"/>
              <a:ext cx="68017" cy="304224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276" name="Freeform 170"/>
            <p:cNvSpPr/>
            <p:nvPr/>
          </p:nvSpPr>
          <p:spPr>
            <a:xfrm>
              <a:off x="3815841" y="3275682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5" y="97"/>
                    <a:pt x="95" y="97"/>
                    <a:pt x="95" y="97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74"/>
                    <a:pt x="0" y="67"/>
                    <a:pt x="28" y="44"/>
                  </a:cubicBezTo>
                  <a:cubicBezTo>
                    <a:pt x="55" y="21"/>
                    <a:pt x="97" y="0"/>
                    <a:pt x="97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77" name="Freeform 171"/>
            <p:cNvSpPr/>
            <p:nvPr/>
          </p:nvSpPr>
          <p:spPr>
            <a:xfrm>
              <a:off x="3815841" y="3275682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5" y="97"/>
                    <a:pt x="95" y="97"/>
                    <a:pt x="95" y="97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0" y="93"/>
                    <a:pt x="85" y="88"/>
                    <a:pt x="82" y="83"/>
                  </a:cubicBezTo>
                  <a:cubicBezTo>
                    <a:pt x="64" y="91"/>
                    <a:pt x="73" y="116"/>
                    <a:pt x="77" y="131"/>
                  </a:cubicBezTo>
                  <a:cubicBezTo>
                    <a:pt x="81" y="145"/>
                    <a:pt x="86" y="152"/>
                    <a:pt x="95" y="152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74"/>
                    <a:pt x="0" y="67"/>
                    <a:pt x="28" y="44"/>
                  </a:cubicBezTo>
                  <a:cubicBezTo>
                    <a:pt x="55" y="21"/>
                    <a:pt x="97" y="0"/>
                    <a:pt x="97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78" name="Freeform 172"/>
            <p:cNvSpPr/>
            <p:nvPr/>
          </p:nvSpPr>
          <p:spPr>
            <a:xfrm>
              <a:off x="3951873" y="3165168"/>
              <a:ext cx="313707" cy="270697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3" h="176">
                  <a:moveTo>
                    <a:pt x="176" y="5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32" y="7"/>
                    <a:pt x="102" y="16"/>
                    <a:pt x="73" y="27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149"/>
                    <a:pt x="44" y="176"/>
                    <a:pt x="44" y="176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64" y="131"/>
                    <a:pt x="183" y="95"/>
                    <a:pt x="176" y="59"/>
                  </a:cubicBezTo>
                  <a:close/>
                </a:path>
              </a:pathLst>
            </a:custGeom>
            <a:solidFill>
              <a:srgbClr val="B8222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79" name="Freeform 173"/>
            <p:cNvSpPr/>
            <p:nvPr/>
          </p:nvSpPr>
          <p:spPr>
            <a:xfrm>
              <a:off x="3739496" y="3490502"/>
              <a:ext cx="262348" cy="12789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3" h="83">
                  <a:moveTo>
                    <a:pt x="153" y="66"/>
                  </a:moveTo>
                  <a:cubicBezTo>
                    <a:pt x="140" y="15"/>
                    <a:pt x="140" y="15"/>
                    <a:pt x="140" y="15"/>
                  </a:cubicBezTo>
                  <a:cubicBezTo>
                    <a:pt x="140" y="15"/>
                    <a:pt x="117" y="39"/>
                    <a:pt x="94" y="29"/>
                  </a:cubicBezTo>
                  <a:cubicBezTo>
                    <a:pt x="72" y="18"/>
                    <a:pt x="72" y="11"/>
                    <a:pt x="72" y="11"/>
                  </a:cubicBezTo>
                  <a:cubicBezTo>
                    <a:pt x="72" y="11"/>
                    <a:pt x="39" y="0"/>
                    <a:pt x="55" y="41"/>
                  </a:cubicBezTo>
                  <a:cubicBezTo>
                    <a:pt x="55" y="41"/>
                    <a:pt x="0" y="42"/>
                    <a:pt x="10" y="83"/>
                  </a:cubicBezTo>
                  <a:lnTo>
                    <a:pt x="153" y="66"/>
                  </a:lnTo>
                  <a:close/>
                </a:path>
              </a:pathLst>
            </a:custGeom>
            <a:solidFill>
              <a:srgbClr val="EF4E6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0" name="Freeform 174"/>
            <p:cNvSpPr/>
            <p:nvPr/>
          </p:nvSpPr>
          <p:spPr>
            <a:xfrm>
              <a:off x="3756153" y="3593565"/>
              <a:ext cx="247079" cy="38494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78" h="31">
                  <a:moveTo>
                    <a:pt x="0" y="20"/>
                  </a:moveTo>
                  <a:lnTo>
                    <a:pt x="1" y="31"/>
                  </a:lnTo>
                  <a:lnTo>
                    <a:pt x="178" y="15"/>
                  </a:lnTo>
                  <a:lnTo>
                    <a:pt x="17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2D1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1" name="Freeform 175"/>
            <p:cNvSpPr/>
            <p:nvPr/>
          </p:nvSpPr>
          <p:spPr>
            <a:xfrm>
              <a:off x="4011560" y="3284375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5" y="96"/>
                    <a:pt x="95" y="96"/>
                    <a:pt x="95" y="96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68" y="183"/>
                    <a:pt x="68" y="183"/>
                    <a:pt x="68" y="18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0" y="66"/>
                    <a:pt x="27" y="44"/>
                  </a:cubicBezTo>
                  <a:cubicBezTo>
                    <a:pt x="55" y="21"/>
                    <a:pt x="96" y="0"/>
                    <a:pt x="96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2" name="Freeform 176"/>
            <p:cNvSpPr/>
            <p:nvPr/>
          </p:nvSpPr>
          <p:spPr>
            <a:xfrm>
              <a:off x="4011560" y="3284375"/>
              <a:ext cx="213765" cy="28187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4" h="183">
                  <a:moveTo>
                    <a:pt x="124" y="83"/>
                  </a:moveTo>
                  <a:cubicBezTo>
                    <a:pt x="95" y="96"/>
                    <a:pt x="95" y="96"/>
                    <a:pt x="95" y="9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0" y="93"/>
                    <a:pt x="85" y="88"/>
                    <a:pt x="82" y="83"/>
                  </a:cubicBezTo>
                  <a:cubicBezTo>
                    <a:pt x="64" y="91"/>
                    <a:pt x="73" y="116"/>
                    <a:pt x="77" y="131"/>
                  </a:cubicBezTo>
                  <a:cubicBezTo>
                    <a:pt x="80" y="145"/>
                    <a:pt x="86" y="151"/>
                    <a:pt x="95" y="152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68" y="183"/>
                    <a:pt x="68" y="183"/>
                    <a:pt x="68" y="18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0" y="66"/>
                    <a:pt x="27" y="44"/>
                  </a:cubicBezTo>
                  <a:cubicBezTo>
                    <a:pt x="55" y="21"/>
                    <a:pt x="96" y="0"/>
                    <a:pt x="96" y="0"/>
                  </a:cubicBezTo>
                  <a:lnTo>
                    <a:pt x="124" y="83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3" name="Freeform 177"/>
            <p:cNvSpPr/>
            <p:nvPr/>
          </p:nvSpPr>
          <p:spPr>
            <a:xfrm>
              <a:off x="4096234" y="3173860"/>
              <a:ext cx="366454" cy="270697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176">
                  <a:moveTo>
                    <a:pt x="205" y="59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62" y="7"/>
                    <a:pt x="132" y="15"/>
                    <a:pt x="103" y="2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7" y="153"/>
                    <a:pt x="74" y="176"/>
                    <a:pt x="74" y="176"/>
                  </a:cubicBezTo>
                  <a:cubicBezTo>
                    <a:pt x="159" y="143"/>
                    <a:pt x="159" y="143"/>
                    <a:pt x="159" y="143"/>
                  </a:cubicBezTo>
                  <a:cubicBezTo>
                    <a:pt x="193" y="131"/>
                    <a:pt x="213" y="95"/>
                    <a:pt x="205" y="59"/>
                  </a:cubicBezTo>
                  <a:close/>
                </a:path>
              </a:pathLst>
            </a:custGeom>
            <a:solidFill>
              <a:srgbClr val="B8222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4" name="Freeform 178"/>
            <p:cNvSpPr/>
            <p:nvPr/>
          </p:nvSpPr>
          <p:spPr>
            <a:xfrm>
              <a:off x="3932440" y="3499193"/>
              <a:ext cx="265124" cy="12914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4" h="84">
                  <a:moveTo>
                    <a:pt x="154" y="67"/>
                  </a:move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17" y="40"/>
                    <a:pt x="95" y="30"/>
                  </a:cubicBezTo>
                  <a:cubicBezTo>
                    <a:pt x="72" y="19"/>
                    <a:pt x="72" y="12"/>
                    <a:pt x="72" y="12"/>
                  </a:cubicBezTo>
                  <a:cubicBezTo>
                    <a:pt x="72" y="12"/>
                    <a:pt x="40" y="0"/>
                    <a:pt x="56" y="42"/>
                  </a:cubicBezTo>
                  <a:cubicBezTo>
                    <a:pt x="56" y="42"/>
                    <a:pt x="0" y="43"/>
                    <a:pt x="10" y="84"/>
                  </a:cubicBezTo>
                  <a:lnTo>
                    <a:pt x="154" y="67"/>
                  </a:lnTo>
                  <a:close/>
                </a:path>
              </a:pathLst>
            </a:custGeom>
            <a:solidFill>
              <a:srgbClr val="FF739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5" name="Freeform 179"/>
            <p:cNvSpPr/>
            <p:nvPr/>
          </p:nvSpPr>
          <p:spPr>
            <a:xfrm>
              <a:off x="3950485" y="3603499"/>
              <a:ext cx="248467" cy="38494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79" h="31">
                  <a:moveTo>
                    <a:pt x="0" y="20"/>
                  </a:moveTo>
                  <a:lnTo>
                    <a:pt x="1" y="31"/>
                  </a:lnTo>
                  <a:lnTo>
                    <a:pt x="179" y="15"/>
                  </a:lnTo>
                  <a:lnTo>
                    <a:pt x="178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2D1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6" name="Freeform 180"/>
            <p:cNvSpPr/>
            <p:nvPr/>
          </p:nvSpPr>
          <p:spPr>
            <a:xfrm>
              <a:off x="4072636" y="2838593"/>
              <a:ext cx="434470" cy="48303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53" h="314">
                  <a:moveTo>
                    <a:pt x="186" y="3"/>
                  </a:moveTo>
                  <a:cubicBezTo>
                    <a:pt x="186" y="3"/>
                    <a:pt x="110" y="0"/>
                    <a:pt x="95" y="2"/>
                  </a:cubicBezTo>
                  <a:cubicBezTo>
                    <a:pt x="79" y="3"/>
                    <a:pt x="29" y="134"/>
                    <a:pt x="0" y="246"/>
                  </a:cubicBezTo>
                  <a:cubicBezTo>
                    <a:pt x="0" y="246"/>
                    <a:pt x="84" y="314"/>
                    <a:pt x="253" y="270"/>
                  </a:cubicBezTo>
                  <a:lnTo>
                    <a:pt x="186" y="3"/>
                  </a:lnTo>
                  <a:close/>
                </a:path>
              </a:pathLst>
            </a:custGeom>
            <a:solidFill>
              <a:srgbClr val="FF739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7" name="Freeform 181"/>
            <p:cNvSpPr/>
            <p:nvPr/>
          </p:nvSpPr>
          <p:spPr>
            <a:xfrm>
              <a:off x="4268356" y="2752914"/>
              <a:ext cx="102718" cy="13038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0" h="85">
                  <a:moveTo>
                    <a:pt x="60" y="6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27" y="85"/>
                    <a:pt x="7" y="7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0" y="6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8" name="Freeform 182"/>
            <p:cNvSpPr/>
            <p:nvPr/>
          </p:nvSpPr>
          <p:spPr>
            <a:xfrm>
              <a:off x="3696466" y="2648609"/>
              <a:ext cx="385887" cy="28311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5" h="184">
                  <a:moveTo>
                    <a:pt x="200" y="117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88" y="32"/>
                    <a:pt x="80" y="25"/>
                  </a:cubicBezTo>
                  <a:cubicBezTo>
                    <a:pt x="73" y="18"/>
                    <a:pt x="57" y="41"/>
                    <a:pt x="57" y="41"/>
                  </a:cubicBezTo>
                  <a:cubicBezTo>
                    <a:pt x="57" y="41"/>
                    <a:pt x="39" y="0"/>
                    <a:pt x="28" y="6"/>
                  </a:cubicBezTo>
                  <a:cubicBezTo>
                    <a:pt x="17" y="13"/>
                    <a:pt x="38" y="34"/>
                    <a:pt x="38" y="34"/>
                  </a:cubicBezTo>
                  <a:cubicBezTo>
                    <a:pt x="38" y="34"/>
                    <a:pt x="17" y="12"/>
                    <a:pt x="8" y="23"/>
                  </a:cubicBezTo>
                  <a:cubicBezTo>
                    <a:pt x="0" y="33"/>
                    <a:pt x="29" y="47"/>
                    <a:pt x="29" y="47"/>
                  </a:cubicBezTo>
                  <a:cubicBezTo>
                    <a:pt x="29" y="47"/>
                    <a:pt x="3" y="37"/>
                    <a:pt x="2" y="49"/>
                  </a:cubicBezTo>
                  <a:cubicBezTo>
                    <a:pt x="0" y="61"/>
                    <a:pt x="36" y="71"/>
                    <a:pt x="36" y="71"/>
                  </a:cubicBezTo>
                  <a:cubicBezTo>
                    <a:pt x="36" y="71"/>
                    <a:pt x="92" y="150"/>
                    <a:pt x="146" y="167"/>
                  </a:cubicBezTo>
                  <a:cubicBezTo>
                    <a:pt x="200" y="184"/>
                    <a:pt x="225" y="154"/>
                    <a:pt x="225" y="154"/>
                  </a:cubicBezTo>
                  <a:lnTo>
                    <a:pt x="200" y="117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89" name="Freeform 183"/>
            <p:cNvSpPr/>
            <p:nvPr/>
          </p:nvSpPr>
          <p:spPr>
            <a:xfrm>
              <a:off x="3700630" y="2731805"/>
              <a:ext cx="381723" cy="199919"/>
            </a:xfrm>
            <a:custGeom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1" h="130">
                  <a:moveTo>
                    <a:pt x="33" y="17"/>
                  </a:moveTo>
                  <a:cubicBezTo>
                    <a:pt x="33" y="17"/>
                    <a:pt x="6" y="9"/>
                    <a:pt x="0" y="0"/>
                  </a:cubicBezTo>
                  <a:cubicBezTo>
                    <a:pt x="12" y="6"/>
                    <a:pt x="25" y="10"/>
                    <a:pt x="38" y="8"/>
                  </a:cubicBezTo>
                  <a:cubicBezTo>
                    <a:pt x="51" y="35"/>
                    <a:pt x="75" y="51"/>
                    <a:pt x="101" y="66"/>
                  </a:cubicBezTo>
                  <a:cubicBezTo>
                    <a:pt x="114" y="73"/>
                    <a:pt x="133" y="83"/>
                    <a:pt x="149" y="81"/>
                  </a:cubicBezTo>
                  <a:cubicBezTo>
                    <a:pt x="167" y="79"/>
                    <a:pt x="166" y="64"/>
                    <a:pt x="166" y="49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2" y="100"/>
                    <a:pt x="197" y="130"/>
                    <a:pt x="143" y="113"/>
                  </a:cubicBezTo>
                  <a:cubicBezTo>
                    <a:pt x="89" y="96"/>
                    <a:pt x="33" y="17"/>
                    <a:pt x="33" y="17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0" name="Freeform 184"/>
            <p:cNvSpPr/>
            <p:nvPr/>
          </p:nvSpPr>
          <p:spPr>
            <a:xfrm>
              <a:off x="4000456" y="2796374"/>
              <a:ext cx="234586" cy="171359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7" h="112">
                  <a:moveTo>
                    <a:pt x="137" y="30"/>
                  </a:moveTo>
                  <a:cubicBezTo>
                    <a:pt x="95" y="22"/>
                    <a:pt x="10" y="0"/>
                    <a:pt x="10" y="0"/>
                  </a:cubicBezTo>
                  <a:cubicBezTo>
                    <a:pt x="10" y="0"/>
                    <a:pt x="0" y="64"/>
                    <a:pt x="3" y="94"/>
                  </a:cubicBezTo>
                  <a:cubicBezTo>
                    <a:pt x="3" y="94"/>
                    <a:pt x="77" y="112"/>
                    <a:pt x="135" y="67"/>
                  </a:cubicBezTo>
                  <a:lnTo>
                    <a:pt x="137" y="30"/>
                  </a:lnTo>
                  <a:close/>
                </a:path>
              </a:pathLst>
            </a:custGeom>
            <a:solidFill>
              <a:srgbClr val="EF4E6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1" name="Freeform 185"/>
            <p:cNvSpPr/>
            <p:nvPr/>
          </p:nvSpPr>
          <p:spPr>
            <a:xfrm>
              <a:off x="4072636" y="2838593"/>
              <a:ext cx="434470" cy="483033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253" h="314">
                  <a:moveTo>
                    <a:pt x="0" y="246"/>
                  </a:moveTo>
                  <a:cubicBezTo>
                    <a:pt x="4" y="230"/>
                    <a:pt x="8" y="215"/>
                    <a:pt x="13" y="199"/>
                  </a:cubicBezTo>
                  <a:cubicBezTo>
                    <a:pt x="30" y="210"/>
                    <a:pt x="49" y="218"/>
                    <a:pt x="68" y="223"/>
                  </a:cubicBezTo>
                  <a:cubicBezTo>
                    <a:pt x="93" y="230"/>
                    <a:pt x="139" y="234"/>
                    <a:pt x="156" y="210"/>
                  </a:cubicBezTo>
                  <a:cubicBezTo>
                    <a:pt x="173" y="185"/>
                    <a:pt x="170" y="179"/>
                    <a:pt x="169" y="140"/>
                  </a:cubicBezTo>
                  <a:cubicBezTo>
                    <a:pt x="137" y="163"/>
                    <a:pt x="86" y="169"/>
                    <a:pt x="48" y="170"/>
                  </a:cubicBezTo>
                  <a:cubicBezTo>
                    <a:pt x="61" y="155"/>
                    <a:pt x="120" y="83"/>
                    <a:pt x="135" y="57"/>
                  </a:cubicBezTo>
                  <a:cubicBezTo>
                    <a:pt x="116" y="61"/>
                    <a:pt x="74" y="72"/>
                    <a:pt x="56" y="72"/>
                  </a:cubicBezTo>
                  <a:cubicBezTo>
                    <a:pt x="73" y="30"/>
                    <a:pt x="87" y="2"/>
                    <a:pt x="95" y="2"/>
                  </a:cubicBezTo>
                  <a:cubicBezTo>
                    <a:pt x="110" y="0"/>
                    <a:pt x="186" y="3"/>
                    <a:pt x="186" y="3"/>
                  </a:cubicBezTo>
                  <a:cubicBezTo>
                    <a:pt x="253" y="270"/>
                    <a:pt x="253" y="270"/>
                    <a:pt x="253" y="270"/>
                  </a:cubicBezTo>
                  <a:cubicBezTo>
                    <a:pt x="84" y="314"/>
                    <a:pt x="0" y="246"/>
                    <a:pt x="0" y="246"/>
                  </a:cubicBezTo>
                  <a:close/>
                </a:path>
              </a:pathLst>
            </a:custGeom>
            <a:solidFill>
              <a:srgbClr val="EF4E6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2" name="Freeform 186"/>
            <p:cNvSpPr/>
            <p:nvPr/>
          </p:nvSpPr>
          <p:spPr>
            <a:xfrm>
              <a:off x="4043487" y="2823693"/>
              <a:ext cx="112435" cy="59603"/>
            </a:xfrm>
            <a:custGeom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66" h="39">
                  <a:moveTo>
                    <a:pt x="66" y="16"/>
                  </a:moveTo>
                  <a:cubicBezTo>
                    <a:pt x="46" y="10"/>
                    <a:pt x="19" y="2"/>
                    <a:pt x="0" y="0"/>
                  </a:cubicBezTo>
                  <a:cubicBezTo>
                    <a:pt x="8" y="29"/>
                    <a:pt x="45" y="39"/>
                    <a:pt x="66" y="16"/>
                  </a:cubicBezTo>
                </a:path>
              </a:pathLst>
            </a:custGeom>
            <a:solidFill>
              <a:srgbClr val="FF739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3" name="Freeform 187"/>
            <p:cNvSpPr/>
            <p:nvPr/>
          </p:nvSpPr>
          <p:spPr>
            <a:xfrm>
              <a:off x="3853319" y="3009952"/>
              <a:ext cx="588547" cy="19867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42" h="129">
                  <a:moveTo>
                    <a:pt x="292" y="28"/>
                  </a:moveTo>
                  <a:cubicBezTo>
                    <a:pt x="113" y="37"/>
                    <a:pt x="113" y="37"/>
                    <a:pt x="113" y="37"/>
                  </a:cubicBezTo>
                  <a:cubicBezTo>
                    <a:pt x="113" y="37"/>
                    <a:pt x="96" y="7"/>
                    <a:pt x="83" y="4"/>
                  </a:cubicBezTo>
                  <a:cubicBezTo>
                    <a:pt x="71" y="0"/>
                    <a:pt x="90" y="20"/>
                    <a:pt x="89" y="28"/>
                  </a:cubicBezTo>
                  <a:cubicBezTo>
                    <a:pt x="73" y="14"/>
                    <a:pt x="47" y="13"/>
                    <a:pt x="33" y="31"/>
                  </a:cubicBezTo>
                  <a:cubicBezTo>
                    <a:pt x="0" y="74"/>
                    <a:pt x="57" y="79"/>
                    <a:pt x="83" y="73"/>
                  </a:cubicBezTo>
                  <a:cubicBezTo>
                    <a:pt x="83" y="73"/>
                    <a:pt x="191" y="129"/>
                    <a:pt x="261" y="115"/>
                  </a:cubicBezTo>
                  <a:cubicBezTo>
                    <a:pt x="332" y="102"/>
                    <a:pt x="342" y="54"/>
                    <a:pt x="342" y="54"/>
                  </a:cubicBezTo>
                  <a:lnTo>
                    <a:pt x="292" y="28"/>
                  </a:ln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4" name="Freeform 188"/>
            <p:cNvSpPr/>
            <p:nvPr/>
          </p:nvSpPr>
          <p:spPr>
            <a:xfrm>
              <a:off x="4054591" y="3067071"/>
              <a:ext cx="367842" cy="114239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14" h="75">
                  <a:moveTo>
                    <a:pt x="173" y="0"/>
                  </a:moveTo>
                  <a:cubicBezTo>
                    <a:pt x="145" y="2"/>
                    <a:pt x="145" y="2"/>
                    <a:pt x="145" y="2"/>
                  </a:cubicBezTo>
                  <a:cubicBezTo>
                    <a:pt x="148" y="12"/>
                    <a:pt x="143" y="23"/>
                    <a:pt x="132" y="28"/>
                  </a:cubicBezTo>
                  <a:cubicBezTo>
                    <a:pt x="94" y="43"/>
                    <a:pt x="50" y="46"/>
                    <a:pt x="9" y="42"/>
                  </a:cubicBezTo>
                  <a:cubicBezTo>
                    <a:pt x="6" y="42"/>
                    <a:pt x="3" y="42"/>
                    <a:pt x="0" y="42"/>
                  </a:cubicBezTo>
                  <a:cubicBezTo>
                    <a:pt x="34" y="56"/>
                    <a:pt x="89" y="75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6" y="71"/>
                    <a:pt x="140" y="70"/>
                    <a:pt x="143" y="70"/>
                  </a:cubicBezTo>
                  <a:cubicBezTo>
                    <a:pt x="192" y="61"/>
                    <a:pt x="209" y="34"/>
                    <a:pt x="214" y="22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5" name="Freeform 189"/>
            <p:cNvSpPr/>
            <p:nvPr/>
          </p:nvSpPr>
          <p:spPr>
            <a:xfrm>
              <a:off x="4290565" y="2842319"/>
              <a:ext cx="252631" cy="312916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147" h="204">
                  <a:moveTo>
                    <a:pt x="0" y="135"/>
                  </a:moveTo>
                  <a:cubicBezTo>
                    <a:pt x="92" y="204"/>
                    <a:pt x="92" y="204"/>
                    <a:pt x="92" y="204"/>
                  </a:cubicBezTo>
                  <a:cubicBezTo>
                    <a:pt x="92" y="204"/>
                    <a:pt x="147" y="1"/>
                    <a:pt x="55" y="0"/>
                  </a:cubicBezTo>
                  <a:lnTo>
                    <a:pt x="0" y="135"/>
                  </a:lnTo>
                  <a:close/>
                </a:path>
              </a:pathLst>
            </a:custGeom>
            <a:solidFill>
              <a:srgbClr val="EF4E6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6" name="Freeform 190"/>
            <p:cNvSpPr/>
            <p:nvPr/>
          </p:nvSpPr>
          <p:spPr>
            <a:xfrm>
              <a:off x="4321103" y="2864670"/>
              <a:ext cx="101331" cy="151491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9" h="98">
                  <a:moveTo>
                    <a:pt x="49" y="58"/>
                  </a:moveTo>
                  <a:cubicBezTo>
                    <a:pt x="59" y="37"/>
                    <a:pt x="53" y="17"/>
                    <a:pt x="41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1" y="91"/>
                    <a:pt x="39" y="79"/>
                    <a:pt x="49" y="58"/>
                  </a:cubicBezTo>
                  <a:close/>
                </a:path>
              </a:pathLst>
            </a:custGeom>
            <a:solidFill>
              <a:srgbClr val="FF739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7" name="Freeform 191"/>
            <p:cNvSpPr/>
            <p:nvPr/>
          </p:nvSpPr>
          <p:spPr>
            <a:xfrm>
              <a:off x="3779751" y="2047612"/>
              <a:ext cx="331752" cy="33278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93" h="216">
                  <a:moveTo>
                    <a:pt x="111" y="0"/>
                  </a:moveTo>
                  <a:cubicBezTo>
                    <a:pt x="66" y="48"/>
                    <a:pt x="0" y="157"/>
                    <a:pt x="96" y="187"/>
                  </a:cubicBezTo>
                  <a:cubicBezTo>
                    <a:pt x="193" y="217"/>
                    <a:pt x="156" y="4"/>
                    <a:pt x="156" y="4"/>
                  </a:cubicBezTo>
                  <a:lnTo>
                    <a:pt x="111" y="0"/>
                  </a:ln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8" name="Freeform 192"/>
            <p:cNvSpPr/>
            <p:nvPr/>
          </p:nvSpPr>
          <p:spPr>
            <a:xfrm>
              <a:off x="3869976" y="1969383"/>
              <a:ext cx="934180" cy="89777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44" h="584">
                  <a:moveTo>
                    <a:pt x="89" y="90"/>
                  </a:moveTo>
                  <a:cubicBezTo>
                    <a:pt x="88" y="94"/>
                    <a:pt x="0" y="272"/>
                    <a:pt x="23" y="388"/>
                  </a:cubicBezTo>
                  <a:cubicBezTo>
                    <a:pt x="45" y="504"/>
                    <a:pt x="271" y="584"/>
                    <a:pt x="395" y="507"/>
                  </a:cubicBezTo>
                  <a:cubicBezTo>
                    <a:pt x="520" y="430"/>
                    <a:pt x="544" y="230"/>
                    <a:pt x="544" y="230"/>
                  </a:cubicBezTo>
                  <a:cubicBezTo>
                    <a:pt x="457" y="60"/>
                    <a:pt x="457" y="60"/>
                    <a:pt x="457" y="60"/>
                  </a:cubicBezTo>
                  <a:cubicBezTo>
                    <a:pt x="457" y="60"/>
                    <a:pt x="200" y="0"/>
                    <a:pt x="197" y="3"/>
                  </a:cubicBezTo>
                  <a:cubicBezTo>
                    <a:pt x="193" y="6"/>
                    <a:pt x="89" y="90"/>
                    <a:pt x="89" y="90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99" name="Freeform 193"/>
            <p:cNvSpPr/>
            <p:nvPr/>
          </p:nvSpPr>
          <p:spPr>
            <a:xfrm>
              <a:off x="4128159" y="2550512"/>
              <a:ext cx="216541" cy="14900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97">
                  <a:moveTo>
                    <a:pt x="113" y="0"/>
                  </a:moveTo>
                  <a:cubicBezTo>
                    <a:pt x="80" y="33"/>
                    <a:pt x="34" y="46"/>
                    <a:pt x="0" y="37"/>
                  </a:cubicBezTo>
                  <a:cubicBezTo>
                    <a:pt x="0" y="37"/>
                    <a:pt x="17" y="97"/>
                    <a:pt x="72" y="82"/>
                  </a:cubicBezTo>
                  <a:cubicBezTo>
                    <a:pt x="126" y="69"/>
                    <a:pt x="113" y="0"/>
                    <a:pt x="113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0" name="Freeform 194"/>
            <p:cNvSpPr/>
            <p:nvPr/>
          </p:nvSpPr>
          <p:spPr>
            <a:xfrm>
              <a:off x="3978246" y="1969383"/>
              <a:ext cx="824521" cy="55505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0" h="361">
                  <a:moveTo>
                    <a:pt x="26" y="90"/>
                  </a:moveTo>
                  <a:cubicBezTo>
                    <a:pt x="26" y="90"/>
                    <a:pt x="130" y="6"/>
                    <a:pt x="134" y="3"/>
                  </a:cubicBezTo>
                  <a:cubicBezTo>
                    <a:pt x="137" y="0"/>
                    <a:pt x="394" y="60"/>
                    <a:pt x="394" y="60"/>
                  </a:cubicBezTo>
                  <a:cubicBezTo>
                    <a:pt x="480" y="228"/>
                    <a:pt x="480" y="228"/>
                    <a:pt x="480" y="228"/>
                  </a:cubicBezTo>
                  <a:cubicBezTo>
                    <a:pt x="477" y="235"/>
                    <a:pt x="473" y="242"/>
                    <a:pt x="468" y="250"/>
                  </a:cubicBezTo>
                  <a:cubicBezTo>
                    <a:pt x="454" y="276"/>
                    <a:pt x="427" y="289"/>
                    <a:pt x="412" y="313"/>
                  </a:cubicBezTo>
                  <a:cubicBezTo>
                    <a:pt x="392" y="355"/>
                    <a:pt x="392" y="355"/>
                    <a:pt x="392" y="355"/>
                  </a:cubicBezTo>
                  <a:cubicBezTo>
                    <a:pt x="355" y="361"/>
                    <a:pt x="325" y="312"/>
                    <a:pt x="317" y="282"/>
                  </a:cubicBezTo>
                  <a:cubicBezTo>
                    <a:pt x="309" y="256"/>
                    <a:pt x="304" y="219"/>
                    <a:pt x="315" y="194"/>
                  </a:cubicBezTo>
                  <a:cubicBezTo>
                    <a:pt x="295" y="214"/>
                    <a:pt x="273" y="222"/>
                    <a:pt x="245" y="225"/>
                  </a:cubicBezTo>
                  <a:cubicBezTo>
                    <a:pt x="263" y="216"/>
                    <a:pt x="284" y="207"/>
                    <a:pt x="297" y="192"/>
                  </a:cubicBezTo>
                  <a:cubicBezTo>
                    <a:pt x="281" y="193"/>
                    <a:pt x="266" y="205"/>
                    <a:pt x="250" y="208"/>
                  </a:cubicBezTo>
                  <a:cubicBezTo>
                    <a:pt x="233" y="212"/>
                    <a:pt x="215" y="211"/>
                    <a:pt x="198" y="213"/>
                  </a:cubicBezTo>
                  <a:cubicBezTo>
                    <a:pt x="155" y="216"/>
                    <a:pt x="108" y="214"/>
                    <a:pt x="68" y="197"/>
                  </a:cubicBezTo>
                  <a:cubicBezTo>
                    <a:pt x="39" y="185"/>
                    <a:pt x="17" y="170"/>
                    <a:pt x="0" y="151"/>
                  </a:cubicBezTo>
                  <a:cubicBezTo>
                    <a:pt x="14" y="115"/>
                    <a:pt x="26" y="91"/>
                    <a:pt x="26" y="90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1" name="Freeform 195"/>
            <p:cNvSpPr/>
            <p:nvPr/>
          </p:nvSpPr>
          <p:spPr>
            <a:xfrm>
              <a:off x="4387731" y="2526920"/>
              <a:ext cx="191555" cy="17011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0" h="110">
                  <a:moveTo>
                    <a:pt x="3" y="50"/>
                  </a:moveTo>
                  <a:cubicBezTo>
                    <a:pt x="0" y="79"/>
                    <a:pt x="22" y="105"/>
                    <a:pt x="51" y="108"/>
                  </a:cubicBezTo>
                  <a:cubicBezTo>
                    <a:pt x="80" y="111"/>
                    <a:pt x="105" y="89"/>
                    <a:pt x="108" y="60"/>
                  </a:cubicBezTo>
                  <a:cubicBezTo>
                    <a:pt x="111" y="31"/>
                    <a:pt x="90" y="6"/>
                    <a:pt x="61" y="3"/>
                  </a:cubicBezTo>
                  <a:cubicBezTo>
                    <a:pt x="32" y="0"/>
                    <a:pt x="6" y="21"/>
                    <a:pt x="3" y="50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2" name="Freeform 196"/>
            <p:cNvSpPr/>
            <p:nvPr/>
          </p:nvSpPr>
          <p:spPr>
            <a:xfrm>
              <a:off x="3900514" y="2457383"/>
              <a:ext cx="120764" cy="175084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0" h="114">
                  <a:moveTo>
                    <a:pt x="5" y="70"/>
                  </a:moveTo>
                  <a:cubicBezTo>
                    <a:pt x="0" y="48"/>
                    <a:pt x="0" y="25"/>
                    <a:pt x="2" y="0"/>
                  </a:cubicBezTo>
                  <a:cubicBezTo>
                    <a:pt x="6" y="0"/>
                    <a:pt x="10" y="0"/>
                    <a:pt x="14" y="0"/>
                  </a:cubicBezTo>
                  <a:cubicBezTo>
                    <a:pt x="46" y="3"/>
                    <a:pt x="70" y="32"/>
                    <a:pt x="67" y="64"/>
                  </a:cubicBezTo>
                  <a:cubicBezTo>
                    <a:pt x="64" y="89"/>
                    <a:pt x="47" y="108"/>
                    <a:pt x="24" y="114"/>
                  </a:cubicBezTo>
                  <a:cubicBezTo>
                    <a:pt x="14" y="100"/>
                    <a:pt x="8" y="85"/>
                    <a:pt x="5" y="70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3" name="Freeform 197"/>
            <p:cNvSpPr/>
            <p:nvPr/>
          </p:nvSpPr>
          <p:spPr>
            <a:xfrm>
              <a:off x="4065696" y="2436273"/>
              <a:ext cx="123540" cy="1502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2" h="98">
                  <a:moveTo>
                    <a:pt x="20" y="97"/>
                  </a:moveTo>
                  <a:cubicBezTo>
                    <a:pt x="21" y="97"/>
                    <a:pt x="20" y="95"/>
                    <a:pt x="18" y="91"/>
                  </a:cubicBezTo>
                  <a:cubicBezTo>
                    <a:pt x="16" y="87"/>
                    <a:pt x="14" y="82"/>
                    <a:pt x="12" y="76"/>
                  </a:cubicBezTo>
                  <a:cubicBezTo>
                    <a:pt x="11" y="73"/>
                    <a:pt x="10" y="69"/>
                    <a:pt x="9" y="66"/>
                  </a:cubicBezTo>
                  <a:cubicBezTo>
                    <a:pt x="9" y="62"/>
                    <a:pt x="9" y="59"/>
                    <a:pt x="11" y="56"/>
                  </a:cubicBezTo>
                  <a:cubicBezTo>
                    <a:pt x="12" y="56"/>
                    <a:pt x="12" y="55"/>
                    <a:pt x="13" y="55"/>
                  </a:cubicBezTo>
                  <a:cubicBezTo>
                    <a:pt x="13" y="55"/>
                    <a:pt x="13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7" y="52"/>
                    <a:pt x="19" y="52"/>
                    <a:pt x="20" y="51"/>
                  </a:cubicBezTo>
                  <a:cubicBezTo>
                    <a:pt x="24" y="50"/>
                    <a:pt x="28" y="51"/>
                    <a:pt x="33" y="53"/>
                  </a:cubicBezTo>
                  <a:cubicBezTo>
                    <a:pt x="37" y="55"/>
                    <a:pt x="41" y="58"/>
                    <a:pt x="44" y="61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65" y="27"/>
                    <a:pt x="72" y="2"/>
                    <a:pt x="70" y="1"/>
                  </a:cubicBezTo>
                  <a:cubicBezTo>
                    <a:pt x="68" y="0"/>
                    <a:pt x="57" y="24"/>
                    <a:pt x="44" y="56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0" y="52"/>
                    <a:pt x="48" y="50"/>
                    <a:pt x="45" y="48"/>
                  </a:cubicBezTo>
                  <a:cubicBezTo>
                    <a:pt x="43" y="46"/>
                    <a:pt x="40" y="45"/>
                    <a:pt x="37" y="43"/>
                  </a:cubicBezTo>
                  <a:cubicBezTo>
                    <a:pt x="31" y="41"/>
                    <a:pt x="24" y="40"/>
                    <a:pt x="18" y="41"/>
                  </a:cubicBezTo>
                  <a:cubicBezTo>
                    <a:pt x="15" y="42"/>
                    <a:pt x="12" y="43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7"/>
                    <a:pt x="7" y="47"/>
                    <a:pt x="6" y="47"/>
                  </a:cubicBezTo>
                  <a:cubicBezTo>
                    <a:pt x="5" y="49"/>
                    <a:pt x="4" y="50"/>
                    <a:pt x="3" y="51"/>
                  </a:cubicBezTo>
                  <a:cubicBezTo>
                    <a:pt x="2" y="54"/>
                    <a:pt x="1" y="57"/>
                    <a:pt x="0" y="60"/>
                  </a:cubicBezTo>
                  <a:cubicBezTo>
                    <a:pt x="0" y="62"/>
                    <a:pt x="0" y="65"/>
                    <a:pt x="1" y="67"/>
                  </a:cubicBezTo>
                  <a:cubicBezTo>
                    <a:pt x="2" y="72"/>
                    <a:pt x="3" y="76"/>
                    <a:pt x="5" y="79"/>
                  </a:cubicBezTo>
                  <a:cubicBezTo>
                    <a:pt x="8" y="86"/>
                    <a:pt x="12" y="90"/>
                    <a:pt x="15" y="93"/>
                  </a:cubicBezTo>
                  <a:cubicBezTo>
                    <a:pt x="18" y="96"/>
                    <a:pt x="19" y="98"/>
                    <a:pt x="20" y="97"/>
                  </a:cubicBezTo>
                  <a:close/>
                </a:path>
              </a:pathLst>
            </a:custGeom>
            <a:solidFill>
              <a:srgbClr val="CE6A3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4" name="Freeform 198"/>
            <p:cNvSpPr/>
            <p:nvPr/>
          </p:nvSpPr>
          <p:spPr>
            <a:xfrm>
              <a:off x="4269744" y="2382879"/>
              <a:ext cx="87450" cy="7822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1" h="51">
                  <a:moveTo>
                    <a:pt x="2" y="23"/>
                  </a:moveTo>
                  <a:cubicBezTo>
                    <a:pt x="0" y="37"/>
                    <a:pt x="10" y="48"/>
                    <a:pt x="23" y="50"/>
                  </a:cubicBezTo>
                  <a:cubicBezTo>
                    <a:pt x="36" y="51"/>
                    <a:pt x="48" y="41"/>
                    <a:pt x="49" y="28"/>
                  </a:cubicBezTo>
                  <a:cubicBezTo>
                    <a:pt x="51" y="15"/>
                    <a:pt x="41" y="3"/>
                    <a:pt x="28" y="2"/>
                  </a:cubicBezTo>
                  <a:cubicBezTo>
                    <a:pt x="15" y="0"/>
                    <a:pt x="3" y="10"/>
                    <a:pt x="2" y="23"/>
                  </a:cubicBez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5" name="Freeform 199"/>
            <p:cNvSpPr/>
            <p:nvPr/>
          </p:nvSpPr>
          <p:spPr>
            <a:xfrm>
              <a:off x="4334984" y="2423856"/>
              <a:ext cx="73569" cy="1862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3" h="12">
                  <a:moveTo>
                    <a:pt x="3" y="2"/>
                  </a:moveTo>
                  <a:cubicBezTo>
                    <a:pt x="3" y="2"/>
                    <a:pt x="28" y="0"/>
                    <a:pt x="35" y="5"/>
                  </a:cubicBezTo>
                  <a:cubicBezTo>
                    <a:pt x="43" y="12"/>
                    <a:pt x="0" y="11"/>
                    <a:pt x="0" y="11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6" name="Freeform 200"/>
            <p:cNvSpPr/>
            <p:nvPr/>
          </p:nvSpPr>
          <p:spPr>
            <a:xfrm>
              <a:off x="4030993" y="2354319"/>
              <a:ext cx="94390" cy="84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49" y="39"/>
                  </a:moveTo>
                  <a:cubicBezTo>
                    <a:pt x="43" y="51"/>
                    <a:pt x="28" y="55"/>
                    <a:pt x="16" y="49"/>
                  </a:cubicBezTo>
                  <a:cubicBezTo>
                    <a:pt x="4" y="43"/>
                    <a:pt x="0" y="28"/>
                    <a:pt x="6" y="17"/>
                  </a:cubicBezTo>
                  <a:cubicBezTo>
                    <a:pt x="12" y="5"/>
                    <a:pt x="27" y="0"/>
                    <a:pt x="38" y="6"/>
                  </a:cubicBezTo>
                  <a:cubicBezTo>
                    <a:pt x="50" y="12"/>
                    <a:pt x="55" y="27"/>
                    <a:pt x="49" y="39"/>
                  </a:cubicBez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7" name="Freeform 201"/>
            <p:cNvSpPr/>
            <p:nvPr/>
          </p:nvSpPr>
          <p:spPr>
            <a:xfrm>
              <a:off x="3986575" y="2365495"/>
              <a:ext cx="65240" cy="3725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8" h="24">
                  <a:moveTo>
                    <a:pt x="38" y="15"/>
                  </a:moveTo>
                  <a:cubicBezTo>
                    <a:pt x="38" y="15"/>
                    <a:pt x="18" y="0"/>
                    <a:pt x="10" y="1"/>
                  </a:cubicBezTo>
                  <a:cubicBezTo>
                    <a:pt x="0" y="2"/>
                    <a:pt x="36" y="24"/>
                    <a:pt x="36" y="24"/>
                  </a:cubicBezTo>
                  <a:lnTo>
                    <a:pt x="38" y="15"/>
                  </a:ln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8" name="Freeform 202"/>
            <p:cNvSpPr/>
            <p:nvPr/>
          </p:nvSpPr>
          <p:spPr>
            <a:xfrm>
              <a:off x="4247534" y="2289749"/>
              <a:ext cx="195720" cy="75746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4" h="49">
                  <a:moveTo>
                    <a:pt x="98" y="41"/>
                  </a:moveTo>
                  <a:cubicBezTo>
                    <a:pt x="114" y="27"/>
                    <a:pt x="79" y="8"/>
                    <a:pt x="70" y="5"/>
                  </a:cubicBezTo>
                  <a:cubicBezTo>
                    <a:pt x="52" y="0"/>
                    <a:pt x="29" y="0"/>
                    <a:pt x="14" y="11"/>
                  </a:cubicBezTo>
                  <a:cubicBezTo>
                    <a:pt x="2" y="20"/>
                    <a:pt x="0" y="40"/>
                    <a:pt x="19" y="39"/>
                  </a:cubicBezTo>
                  <a:cubicBezTo>
                    <a:pt x="34" y="39"/>
                    <a:pt x="47" y="38"/>
                    <a:pt x="62" y="43"/>
                  </a:cubicBezTo>
                  <a:cubicBezTo>
                    <a:pt x="73" y="46"/>
                    <a:pt x="92" y="49"/>
                    <a:pt x="98" y="41"/>
                  </a:cubicBez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09" name="Freeform 203"/>
            <p:cNvSpPr/>
            <p:nvPr/>
          </p:nvSpPr>
          <p:spPr>
            <a:xfrm>
              <a:off x="4010173" y="2247530"/>
              <a:ext cx="180451" cy="8692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5" h="57">
                  <a:moveTo>
                    <a:pt x="88" y="50"/>
                  </a:moveTo>
                  <a:cubicBezTo>
                    <a:pt x="105" y="38"/>
                    <a:pt x="77" y="15"/>
                    <a:pt x="69" y="11"/>
                  </a:cubicBezTo>
                  <a:cubicBezTo>
                    <a:pt x="54" y="3"/>
                    <a:pt x="33" y="0"/>
                    <a:pt x="18" y="8"/>
                  </a:cubicBezTo>
                  <a:cubicBezTo>
                    <a:pt x="6" y="15"/>
                    <a:pt x="0" y="34"/>
                    <a:pt x="17" y="37"/>
                  </a:cubicBezTo>
                  <a:cubicBezTo>
                    <a:pt x="31" y="38"/>
                    <a:pt x="43" y="40"/>
                    <a:pt x="55" y="46"/>
                  </a:cubicBezTo>
                  <a:cubicBezTo>
                    <a:pt x="65" y="52"/>
                    <a:pt x="82" y="57"/>
                    <a:pt x="88" y="50"/>
                  </a:cubicBez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0" name="Freeform 204"/>
            <p:cNvSpPr/>
            <p:nvPr/>
          </p:nvSpPr>
          <p:spPr>
            <a:xfrm>
              <a:off x="4802768" y="2399021"/>
              <a:ext cx="219317" cy="23841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8" h="155">
                  <a:moveTo>
                    <a:pt x="55" y="3"/>
                  </a:moveTo>
                  <a:cubicBezTo>
                    <a:pt x="93" y="0"/>
                    <a:pt x="106" y="0"/>
                    <a:pt x="107" y="29"/>
                  </a:cubicBezTo>
                  <a:cubicBezTo>
                    <a:pt x="107" y="29"/>
                    <a:pt x="128" y="16"/>
                    <a:pt x="123" y="51"/>
                  </a:cubicBezTo>
                  <a:cubicBezTo>
                    <a:pt x="117" y="86"/>
                    <a:pt x="39" y="155"/>
                    <a:pt x="20" y="141"/>
                  </a:cubicBezTo>
                  <a:cubicBezTo>
                    <a:pt x="2" y="127"/>
                    <a:pt x="0" y="68"/>
                    <a:pt x="2" y="66"/>
                  </a:cubicBezTo>
                  <a:cubicBezTo>
                    <a:pt x="4" y="65"/>
                    <a:pt x="34" y="24"/>
                    <a:pt x="36" y="24"/>
                  </a:cubicBezTo>
                  <a:cubicBezTo>
                    <a:pt x="38" y="23"/>
                    <a:pt x="55" y="3"/>
                    <a:pt x="55" y="3"/>
                  </a:cubicBezTo>
                  <a:close/>
                </a:path>
              </a:pathLst>
            </a:custGeom>
            <a:solidFill>
              <a:srgbClr val="4A77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1" name="Freeform 206"/>
            <p:cNvSpPr/>
            <p:nvPr/>
          </p:nvSpPr>
          <p:spPr>
            <a:xfrm>
              <a:off x="4502942" y="2164335"/>
              <a:ext cx="149913" cy="17756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7" h="115">
                  <a:moveTo>
                    <a:pt x="49" y="0"/>
                  </a:moveTo>
                  <a:cubicBezTo>
                    <a:pt x="10" y="49"/>
                    <a:pt x="0" y="116"/>
                    <a:pt x="0" y="116"/>
                  </a:cubicBezTo>
                  <a:cubicBezTo>
                    <a:pt x="0" y="116"/>
                    <a:pt x="29" y="34"/>
                    <a:pt x="58" y="17"/>
                  </a:cubicBezTo>
                  <a:cubicBezTo>
                    <a:pt x="87" y="0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2" name="Freeform 207"/>
            <p:cNvSpPr/>
            <p:nvPr/>
          </p:nvSpPr>
          <p:spPr>
            <a:xfrm>
              <a:off x="4305834" y="2140742"/>
              <a:ext cx="306767" cy="14900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79" h="97">
                  <a:moveTo>
                    <a:pt x="179" y="0"/>
                  </a:moveTo>
                  <a:cubicBezTo>
                    <a:pt x="123" y="97"/>
                    <a:pt x="50" y="88"/>
                    <a:pt x="0" y="86"/>
                  </a:cubicBezTo>
                  <a:cubicBezTo>
                    <a:pt x="0" y="86"/>
                    <a:pt x="118" y="83"/>
                    <a:pt x="158" y="18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3" name="Freeform 208"/>
            <p:cNvSpPr/>
            <p:nvPr/>
          </p:nvSpPr>
          <p:spPr>
            <a:xfrm>
              <a:off x="3742272" y="1646534"/>
              <a:ext cx="1424173" cy="990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29" h="645">
                  <a:moveTo>
                    <a:pt x="490" y="353"/>
                  </a:moveTo>
                  <a:cubicBezTo>
                    <a:pt x="360" y="415"/>
                    <a:pt x="201" y="395"/>
                    <a:pt x="130" y="288"/>
                  </a:cubicBezTo>
                  <a:cubicBezTo>
                    <a:pt x="59" y="181"/>
                    <a:pt x="0" y="173"/>
                    <a:pt x="0" y="173"/>
                  </a:cubicBezTo>
                  <a:cubicBezTo>
                    <a:pt x="0" y="173"/>
                    <a:pt x="135" y="0"/>
                    <a:pt x="330" y="43"/>
                  </a:cubicBezTo>
                  <a:cubicBezTo>
                    <a:pt x="525" y="86"/>
                    <a:pt x="567" y="239"/>
                    <a:pt x="567" y="239"/>
                  </a:cubicBezTo>
                  <a:cubicBezTo>
                    <a:pt x="567" y="239"/>
                    <a:pt x="723" y="192"/>
                    <a:pt x="776" y="312"/>
                  </a:cubicBezTo>
                  <a:cubicBezTo>
                    <a:pt x="829" y="432"/>
                    <a:pt x="667" y="504"/>
                    <a:pt x="667" y="504"/>
                  </a:cubicBezTo>
                  <a:cubicBezTo>
                    <a:pt x="667" y="504"/>
                    <a:pt x="681" y="553"/>
                    <a:pt x="634" y="567"/>
                  </a:cubicBezTo>
                  <a:cubicBezTo>
                    <a:pt x="587" y="582"/>
                    <a:pt x="527" y="645"/>
                    <a:pt x="530" y="580"/>
                  </a:cubicBezTo>
                  <a:cubicBezTo>
                    <a:pt x="530" y="580"/>
                    <a:pt x="463" y="544"/>
                    <a:pt x="463" y="462"/>
                  </a:cubicBezTo>
                  <a:cubicBezTo>
                    <a:pt x="463" y="392"/>
                    <a:pt x="490" y="353"/>
                    <a:pt x="490" y="353"/>
                  </a:cubicBez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4" name="Freeform 209"/>
            <p:cNvSpPr/>
            <p:nvPr/>
          </p:nvSpPr>
          <p:spPr>
            <a:xfrm>
              <a:off x="4566793" y="2017811"/>
              <a:ext cx="485829" cy="37251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3" h="241">
                  <a:moveTo>
                    <a:pt x="55" y="70"/>
                  </a:moveTo>
                  <a:cubicBezTo>
                    <a:pt x="54" y="93"/>
                    <a:pt x="57" y="120"/>
                    <a:pt x="56" y="135"/>
                  </a:cubicBezTo>
                  <a:cubicBezTo>
                    <a:pt x="56" y="136"/>
                    <a:pt x="56" y="137"/>
                    <a:pt x="56" y="138"/>
                  </a:cubicBezTo>
                  <a:cubicBezTo>
                    <a:pt x="56" y="137"/>
                    <a:pt x="56" y="136"/>
                    <a:pt x="56" y="135"/>
                  </a:cubicBezTo>
                  <a:cubicBezTo>
                    <a:pt x="58" y="113"/>
                    <a:pt x="68" y="95"/>
                    <a:pt x="76" y="75"/>
                  </a:cubicBezTo>
                  <a:cubicBezTo>
                    <a:pt x="80" y="90"/>
                    <a:pt x="84" y="107"/>
                    <a:pt x="87" y="123"/>
                  </a:cubicBezTo>
                  <a:cubicBezTo>
                    <a:pt x="87" y="125"/>
                    <a:pt x="87" y="128"/>
                    <a:pt x="88" y="131"/>
                  </a:cubicBezTo>
                  <a:cubicBezTo>
                    <a:pt x="88" y="128"/>
                    <a:pt x="87" y="125"/>
                    <a:pt x="87" y="123"/>
                  </a:cubicBezTo>
                  <a:cubicBezTo>
                    <a:pt x="85" y="105"/>
                    <a:pt x="93" y="88"/>
                    <a:pt x="95" y="70"/>
                  </a:cubicBezTo>
                  <a:cubicBezTo>
                    <a:pt x="125" y="97"/>
                    <a:pt x="140" y="131"/>
                    <a:pt x="160" y="166"/>
                  </a:cubicBezTo>
                  <a:cubicBezTo>
                    <a:pt x="155" y="125"/>
                    <a:pt x="141" y="74"/>
                    <a:pt x="105" y="48"/>
                  </a:cubicBezTo>
                  <a:cubicBezTo>
                    <a:pt x="126" y="48"/>
                    <a:pt x="151" y="50"/>
                    <a:pt x="170" y="59"/>
                  </a:cubicBezTo>
                  <a:cubicBezTo>
                    <a:pt x="154" y="44"/>
                    <a:pt x="126" y="38"/>
                    <a:pt x="109" y="37"/>
                  </a:cubicBezTo>
                  <a:cubicBezTo>
                    <a:pt x="140" y="23"/>
                    <a:pt x="171" y="30"/>
                    <a:pt x="205" y="31"/>
                  </a:cubicBezTo>
                  <a:cubicBezTo>
                    <a:pt x="181" y="16"/>
                    <a:pt x="150" y="13"/>
                    <a:pt x="120" y="18"/>
                  </a:cubicBezTo>
                  <a:cubicBezTo>
                    <a:pt x="121" y="18"/>
                    <a:pt x="123" y="17"/>
                    <a:pt x="124" y="17"/>
                  </a:cubicBezTo>
                  <a:cubicBezTo>
                    <a:pt x="174" y="0"/>
                    <a:pt x="230" y="12"/>
                    <a:pt x="260" y="63"/>
                  </a:cubicBezTo>
                  <a:cubicBezTo>
                    <a:pt x="283" y="102"/>
                    <a:pt x="278" y="154"/>
                    <a:pt x="249" y="191"/>
                  </a:cubicBezTo>
                  <a:cubicBezTo>
                    <a:pt x="235" y="210"/>
                    <a:pt x="217" y="221"/>
                    <a:pt x="197" y="232"/>
                  </a:cubicBezTo>
                  <a:cubicBezTo>
                    <a:pt x="203" y="222"/>
                    <a:pt x="208" y="210"/>
                    <a:pt x="207" y="199"/>
                  </a:cubicBezTo>
                  <a:cubicBezTo>
                    <a:pt x="185" y="198"/>
                    <a:pt x="166" y="217"/>
                    <a:pt x="147" y="226"/>
                  </a:cubicBezTo>
                  <a:cubicBezTo>
                    <a:pt x="125" y="237"/>
                    <a:pt x="101" y="242"/>
                    <a:pt x="77" y="240"/>
                  </a:cubicBezTo>
                  <a:cubicBezTo>
                    <a:pt x="0" y="234"/>
                    <a:pt x="23" y="122"/>
                    <a:pt x="55" y="70"/>
                  </a:cubicBezTo>
                  <a:close/>
                </a:path>
              </a:pathLst>
            </a:custGeom>
            <a:solidFill>
              <a:srgbClr val="E359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5" name="Freeform 210"/>
            <p:cNvSpPr/>
            <p:nvPr/>
          </p:nvSpPr>
          <p:spPr>
            <a:xfrm>
              <a:off x="4534868" y="2480976"/>
              <a:ext cx="349797" cy="30298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4" h="197">
                  <a:moveTo>
                    <a:pt x="69" y="37"/>
                  </a:moveTo>
                  <a:cubicBezTo>
                    <a:pt x="106" y="16"/>
                    <a:pt x="182" y="0"/>
                    <a:pt x="193" y="44"/>
                  </a:cubicBezTo>
                  <a:cubicBezTo>
                    <a:pt x="204" y="88"/>
                    <a:pt x="133" y="197"/>
                    <a:pt x="66" y="195"/>
                  </a:cubicBezTo>
                  <a:cubicBezTo>
                    <a:pt x="0" y="194"/>
                    <a:pt x="9" y="132"/>
                    <a:pt x="20" y="99"/>
                  </a:cubicBezTo>
                  <a:cubicBezTo>
                    <a:pt x="31" y="66"/>
                    <a:pt x="55" y="46"/>
                    <a:pt x="69" y="37"/>
                  </a:cubicBezTo>
                  <a:close/>
                </a:path>
              </a:pathLst>
            </a:custGeom>
            <a:solidFill>
              <a:srgbClr val="FDCA9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6" name="Freeform 211"/>
            <p:cNvSpPr/>
            <p:nvPr/>
          </p:nvSpPr>
          <p:spPr>
            <a:xfrm>
              <a:off x="4604272" y="2551754"/>
              <a:ext cx="210989" cy="19371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3" h="125">
                  <a:moveTo>
                    <a:pt x="123" y="11"/>
                  </a:moveTo>
                  <a:cubicBezTo>
                    <a:pt x="87" y="0"/>
                    <a:pt x="29" y="29"/>
                    <a:pt x="17" y="57"/>
                  </a:cubicBezTo>
                  <a:cubicBezTo>
                    <a:pt x="6" y="86"/>
                    <a:pt x="0" y="126"/>
                    <a:pt x="36" y="114"/>
                  </a:cubicBezTo>
                  <a:cubicBezTo>
                    <a:pt x="72" y="101"/>
                    <a:pt x="105" y="52"/>
                    <a:pt x="78" y="46"/>
                  </a:cubicBezTo>
                  <a:cubicBezTo>
                    <a:pt x="51" y="40"/>
                    <a:pt x="33" y="55"/>
                    <a:pt x="33" y="55"/>
                  </a:cubicBezTo>
                  <a:cubicBezTo>
                    <a:pt x="33" y="55"/>
                    <a:pt x="59" y="25"/>
                    <a:pt x="83" y="18"/>
                  </a:cubicBezTo>
                  <a:cubicBezTo>
                    <a:pt x="106" y="11"/>
                    <a:pt x="123" y="11"/>
                    <a:pt x="123" y="11"/>
                  </a:cubicBezTo>
                  <a:close/>
                </a:path>
              </a:pathLst>
            </a:custGeom>
            <a:solidFill>
              <a:srgbClr val="F6A47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7" name="Freeform 212"/>
            <p:cNvSpPr/>
            <p:nvPr/>
          </p:nvSpPr>
          <p:spPr>
            <a:xfrm>
              <a:off x="4879113" y="2089831"/>
              <a:ext cx="136032" cy="1577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9" h="102">
                  <a:moveTo>
                    <a:pt x="76" y="76"/>
                  </a:moveTo>
                  <a:cubicBezTo>
                    <a:pt x="79" y="55"/>
                    <a:pt x="75" y="14"/>
                    <a:pt x="50" y="6"/>
                  </a:cubicBezTo>
                  <a:cubicBezTo>
                    <a:pt x="30" y="0"/>
                    <a:pt x="15" y="24"/>
                    <a:pt x="11" y="41"/>
                  </a:cubicBezTo>
                  <a:cubicBezTo>
                    <a:pt x="0" y="88"/>
                    <a:pt x="75" y="102"/>
                    <a:pt x="76" y="76"/>
                  </a:cubicBezTo>
                  <a:close/>
                </a:path>
              </a:pathLst>
            </a:custGeom>
            <a:solidFill>
              <a:srgbClr val="FF7B0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8" name="Freeform 213"/>
            <p:cNvSpPr/>
            <p:nvPr/>
          </p:nvSpPr>
          <p:spPr>
            <a:xfrm>
              <a:off x="3840826" y="1757047"/>
              <a:ext cx="817581" cy="33650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6" h="219">
                  <a:moveTo>
                    <a:pt x="76" y="30"/>
                  </a:moveTo>
                  <a:cubicBezTo>
                    <a:pt x="141" y="1"/>
                    <a:pt x="218" y="0"/>
                    <a:pt x="286" y="13"/>
                  </a:cubicBezTo>
                  <a:cubicBezTo>
                    <a:pt x="325" y="20"/>
                    <a:pt x="359" y="29"/>
                    <a:pt x="393" y="50"/>
                  </a:cubicBezTo>
                  <a:cubicBezTo>
                    <a:pt x="425" y="71"/>
                    <a:pt x="471" y="109"/>
                    <a:pt x="475" y="146"/>
                  </a:cubicBezTo>
                  <a:cubicBezTo>
                    <a:pt x="476" y="148"/>
                    <a:pt x="476" y="150"/>
                    <a:pt x="476" y="152"/>
                  </a:cubicBezTo>
                  <a:cubicBezTo>
                    <a:pt x="433" y="105"/>
                    <a:pt x="380" y="70"/>
                    <a:pt x="320" y="46"/>
                  </a:cubicBezTo>
                  <a:cubicBezTo>
                    <a:pt x="283" y="31"/>
                    <a:pt x="239" y="15"/>
                    <a:pt x="200" y="19"/>
                  </a:cubicBezTo>
                  <a:cubicBezTo>
                    <a:pt x="262" y="33"/>
                    <a:pt x="316" y="57"/>
                    <a:pt x="367" y="94"/>
                  </a:cubicBezTo>
                  <a:cubicBezTo>
                    <a:pt x="398" y="115"/>
                    <a:pt x="419" y="140"/>
                    <a:pt x="445" y="166"/>
                  </a:cubicBezTo>
                  <a:cubicBezTo>
                    <a:pt x="430" y="151"/>
                    <a:pt x="414" y="146"/>
                    <a:pt x="395" y="138"/>
                  </a:cubicBezTo>
                  <a:cubicBezTo>
                    <a:pt x="379" y="130"/>
                    <a:pt x="363" y="119"/>
                    <a:pt x="345" y="114"/>
                  </a:cubicBezTo>
                  <a:cubicBezTo>
                    <a:pt x="345" y="113"/>
                    <a:pt x="344" y="113"/>
                    <a:pt x="344" y="113"/>
                  </a:cubicBezTo>
                  <a:cubicBezTo>
                    <a:pt x="342" y="113"/>
                    <a:pt x="341" y="112"/>
                    <a:pt x="340" y="112"/>
                  </a:cubicBezTo>
                  <a:cubicBezTo>
                    <a:pt x="341" y="112"/>
                    <a:pt x="342" y="113"/>
                    <a:pt x="344" y="113"/>
                  </a:cubicBezTo>
                  <a:cubicBezTo>
                    <a:pt x="344" y="113"/>
                    <a:pt x="345" y="113"/>
                    <a:pt x="345" y="114"/>
                  </a:cubicBezTo>
                  <a:cubicBezTo>
                    <a:pt x="371" y="121"/>
                    <a:pt x="404" y="153"/>
                    <a:pt x="422" y="169"/>
                  </a:cubicBezTo>
                  <a:cubicBezTo>
                    <a:pt x="325" y="174"/>
                    <a:pt x="237" y="124"/>
                    <a:pt x="163" y="68"/>
                  </a:cubicBezTo>
                  <a:cubicBezTo>
                    <a:pt x="187" y="87"/>
                    <a:pt x="204" y="111"/>
                    <a:pt x="231" y="127"/>
                  </a:cubicBezTo>
                  <a:cubicBezTo>
                    <a:pt x="255" y="142"/>
                    <a:pt x="279" y="153"/>
                    <a:pt x="306" y="163"/>
                  </a:cubicBezTo>
                  <a:cubicBezTo>
                    <a:pt x="349" y="179"/>
                    <a:pt x="386" y="198"/>
                    <a:pt x="431" y="206"/>
                  </a:cubicBezTo>
                  <a:cubicBezTo>
                    <a:pt x="399" y="219"/>
                    <a:pt x="350" y="216"/>
                    <a:pt x="320" y="208"/>
                  </a:cubicBezTo>
                  <a:cubicBezTo>
                    <a:pt x="277" y="198"/>
                    <a:pt x="237" y="170"/>
                    <a:pt x="199" y="148"/>
                  </a:cubicBezTo>
                  <a:cubicBezTo>
                    <a:pt x="151" y="118"/>
                    <a:pt x="60" y="63"/>
                    <a:pt x="0" y="87"/>
                  </a:cubicBezTo>
                  <a:cubicBezTo>
                    <a:pt x="15" y="59"/>
                    <a:pt x="49" y="43"/>
                    <a:pt x="76" y="30"/>
                  </a:cubicBezTo>
                  <a:close/>
                </a:path>
              </a:pathLst>
            </a:custGeom>
            <a:solidFill>
              <a:srgbClr val="E359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19" name="Freeform 214"/>
            <p:cNvSpPr/>
            <p:nvPr/>
          </p:nvSpPr>
          <p:spPr>
            <a:xfrm>
              <a:off x="3889409" y="1925923"/>
              <a:ext cx="527472" cy="211094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307" h="137">
                  <a:moveTo>
                    <a:pt x="72" y="14"/>
                  </a:moveTo>
                  <a:cubicBezTo>
                    <a:pt x="153" y="43"/>
                    <a:pt x="217" y="126"/>
                    <a:pt x="307" y="124"/>
                  </a:cubicBezTo>
                  <a:cubicBezTo>
                    <a:pt x="296" y="128"/>
                    <a:pt x="286" y="132"/>
                    <a:pt x="276" y="133"/>
                  </a:cubicBezTo>
                  <a:cubicBezTo>
                    <a:pt x="226" y="137"/>
                    <a:pt x="182" y="116"/>
                    <a:pt x="142" y="87"/>
                  </a:cubicBezTo>
                  <a:cubicBezTo>
                    <a:pt x="121" y="71"/>
                    <a:pt x="102" y="53"/>
                    <a:pt x="80" y="38"/>
                  </a:cubicBezTo>
                  <a:cubicBezTo>
                    <a:pt x="55" y="22"/>
                    <a:pt x="24" y="13"/>
                    <a:pt x="0" y="0"/>
                  </a:cubicBezTo>
                  <a:cubicBezTo>
                    <a:pt x="25" y="0"/>
                    <a:pt x="49" y="5"/>
                    <a:pt x="72" y="14"/>
                  </a:cubicBezTo>
                  <a:close/>
                </a:path>
              </a:pathLst>
            </a:custGeom>
            <a:solidFill>
              <a:srgbClr val="E359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0" name="Freeform 215"/>
            <p:cNvSpPr/>
            <p:nvPr/>
          </p:nvSpPr>
          <p:spPr>
            <a:xfrm>
              <a:off x="3946321" y="1775674"/>
              <a:ext cx="247079" cy="807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52">
                  <a:moveTo>
                    <a:pt x="114" y="18"/>
                  </a:moveTo>
                  <a:cubicBezTo>
                    <a:pt x="85" y="0"/>
                    <a:pt x="0" y="39"/>
                    <a:pt x="71" y="50"/>
                  </a:cubicBezTo>
                  <a:cubicBezTo>
                    <a:pt x="84" y="52"/>
                    <a:pt x="123" y="53"/>
                    <a:pt x="132" y="39"/>
                  </a:cubicBezTo>
                  <a:cubicBezTo>
                    <a:pt x="144" y="20"/>
                    <a:pt x="114" y="15"/>
                    <a:pt x="114" y="18"/>
                  </a:cubicBezTo>
                  <a:close/>
                </a:path>
              </a:pathLst>
            </a:custGeom>
            <a:solidFill>
              <a:srgbClr val="FF7B0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1" name="Freeform 216"/>
            <p:cNvSpPr/>
            <p:nvPr/>
          </p:nvSpPr>
          <p:spPr>
            <a:xfrm>
              <a:off x="3844990" y="2124599"/>
              <a:ext cx="123540" cy="1577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03">
                  <a:moveTo>
                    <a:pt x="53" y="0"/>
                  </a:moveTo>
                  <a:cubicBezTo>
                    <a:pt x="48" y="10"/>
                    <a:pt x="0" y="103"/>
                    <a:pt x="39" y="89"/>
                  </a:cubicBezTo>
                  <a:cubicBezTo>
                    <a:pt x="67" y="78"/>
                    <a:pt x="72" y="21"/>
                    <a:pt x="53" y="0"/>
                  </a:cubicBez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2" name="Freeform 217"/>
            <p:cNvSpPr/>
            <p:nvPr/>
          </p:nvSpPr>
          <p:spPr>
            <a:xfrm>
              <a:off x="4727811" y="2300925"/>
              <a:ext cx="632966" cy="74007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68" h="481">
                  <a:moveTo>
                    <a:pt x="147" y="27"/>
                  </a:moveTo>
                  <a:cubicBezTo>
                    <a:pt x="249" y="0"/>
                    <a:pt x="368" y="84"/>
                    <a:pt x="359" y="194"/>
                  </a:cubicBezTo>
                  <a:cubicBezTo>
                    <a:pt x="349" y="304"/>
                    <a:pt x="284" y="365"/>
                    <a:pt x="203" y="388"/>
                  </a:cubicBezTo>
                  <a:cubicBezTo>
                    <a:pt x="121" y="411"/>
                    <a:pt x="107" y="466"/>
                    <a:pt x="151" y="478"/>
                  </a:cubicBezTo>
                  <a:cubicBezTo>
                    <a:pt x="151" y="478"/>
                    <a:pt x="93" y="481"/>
                    <a:pt x="48" y="421"/>
                  </a:cubicBezTo>
                  <a:cubicBezTo>
                    <a:pt x="4" y="362"/>
                    <a:pt x="5" y="316"/>
                    <a:pt x="35" y="252"/>
                  </a:cubicBezTo>
                  <a:cubicBezTo>
                    <a:pt x="35" y="252"/>
                    <a:pt x="0" y="204"/>
                    <a:pt x="40" y="134"/>
                  </a:cubicBezTo>
                  <a:cubicBezTo>
                    <a:pt x="85" y="54"/>
                    <a:pt x="109" y="37"/>
                    <a:pt x="147" y="27"/>
                  </a:cubicBezTo>
                  <a:close/>
                </a:path>
              </a:pathLst>
            </a:custGeom>
            <a:solidFill>
              <a:srgbClr val="9820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3" name="Freeform 218"/>
            <p:cNvSpPr/>
            <p:nvPr/>
          </p:nvSpPr>
          <p:spPr>
            <a:xfrm>
              <a:off x="4856903" y="2358044"/>
              <a:ext cx="470561" cy="543877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74" h="354">
                  <a:moveTo>
                    <a:pt x="273" y="146"/>
                  </a:moveTo>
                  <a:cubicBezTo>
                    <a:pt x="272" y="107"/>
                    <a:pt x="251" y="71"/>
                    <a:pt x="220" y="44"/>
                  </a:cubicBezTo>
                  <a:cubicBezTo>
                    <a:pt x="254" y="78"/>
                    <a:pt x="268" y="129"/>
                    <a:pt x="259" y="176"/>
                  </a:cubicBezTo>
                  <a:cubicBezTo>
                    <a:pt x="254" y="198"/>
                    <a:pt x="247" y="214"/>
                    <a:pt x="235" y="234"/>
                  </a:cubicBezTo>
                  <a:cubicBezTo>
                    <a:pt x="255" y="165"/>
                    <a:pt x="240" y="104"/>
                    <a:pt x="189" y="51"/>
                  </a:cubicBezTo>
                  <a:cubicBezTo>
                    <a:pt x="179" y="40"/>
                    <a:pt x="167" y="31"/>
                    <a:pt x="156" y="20"/>
                  </a:cubicBezTo>
                  <a:cubicBezTo>
                    <a:pt x="184" y="53"/>
                    <a:pt x="199" y="113"/>
                    <a:pt x="184" y="154"/>
                  </a:cubicBezTo>
                  <a:cubicBezTo>
                    <a:pt x="165" y="203"/>
                    <a:pt x="128" y="231"/>
                    <a:pt x="87" y="259"/>
                  </a:cubicBezTo>
                  <a:cubicBezTo>
                    <a:pt x="73" y="268"/>
                    <a:pt x="54" y="284"/>
                    <a:pt x="51" y="302"/>
                  </a:cubicBezTo>
                  <a:cubicBezTo>
                    <a:pt x="55" y="257"/>
                    <a:pt x="109" y="234"/>
                    <a:pt x="134" y="203"/>
                  </a:cubicBezTo>
                  <a:cubicBezTo>
                    <a:pt x="172" y="155"/>
                    <a:pt x="172" y="85"/>
                    <a:pt x="138" y="35"/>
                  </a:cubicBezTo>
                  <a:cubicBezTo>
                    <a:pt x="128" y="20"/>
                    <a:pt x="114" y="13"/>
                    <a:pt x="103" y="0"/>
                  </a:cubicBezTo>
                  <a:cubicBezTo>
                    <a:pt x="118" y="39"/>
                    <a:pt x="138" y="88"/>
                    <a:pt x="119" y="130"/>
                  </a:cubicBezTo>
                  <a:cubicBezTo>
                    <a:pt x="107" y="155"/>
                    <a:pt x="76" y="174"/>
                    <a:pt x="70" y="201"/>
                  </a:cubicBezTo>
                  <a:cubicBezTo>
                    <a:pt x="76" y="176"/>
                    <a:pt x="94" y="155"/>
                    <a:pt x="102" y="129"/>
                  </a:cubicBezTo>
                  <a:cubicBezTo>
                    <a:pt x="109" y="106"/>
                    <a:pt x="109" y="75"/>
                    <a:pt x="101" y="53"/>
                  </a:cubicBezTo>
                  <a:cubicBezTo>
                    <a:pt x="100" y="50"/>
                    <a:pt x="98" y="47"/>
                    <a:pt x="97" y="45"/>
                  </a:cubicBezTo>
                  <a:cubicBezTo>
                    <a:pt x="102" y="108"/>
                    <a:pt x="72" y="166"/>
                    <a:pt x="32" y="217"/>
                  </a:cubicBezTo>
                  <a:cubicBezTo>
                    <a:pt x="21" y="231"/>
                    <a:pt x="12" y="246"/>
                    <a:pt x="7" y="262"/>
                  </a:cubicBezTo>
                  <a:cubicBezTo>
                    <a:pt x="6" y="262"/>
                    <a:pt x="6" y="262"/>
                    <a:pt x="6" y="262"/>
                  </a:cubicBezTo>
                  <a:cubicBezTo>
                    <a:pt x="5" y="272"/>
                    <a:pt x="3" y="281"/>
                    <a:pt x="2" y="291"/>
                  </a:cubicBezTo>
                  <a:cubicBezTo>
                    <a:pt x="2" y="291"/>
                    <a:pt x="2" y="291"/>
                    <a:pt x="2" y="291"/>
                  </a:cubicBezTo>
                  <a:cubicBezTo>
                    <a:pt x="0" y="327"/>
                    <a:pt x="34" y="354"/>
                    <a:pt x="68" y="343"/>
                  </a:cubicBezTo>
                  <a:cubicBezTo>
                    <a:pt x="91" y="336"/>
                    <a:pt x="117" y="331"/>
                    <a:pt x="139" y="322"/>
                  </a:cubicBezTo>
                  <a:cubicBezTo>
                    <a:pt x="214" y="291"/>
                    <a:pt x="274" y="230"/>
                    <a:pt x="273" y="146"/>
                  </a:cubicBezTo>
                  <a:close/>
                </a:path>
              </a:pathLst>
            </a:custGeom>
            <a:solidFill>
              <a:srgbClr val="CC470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4" name="Freeform 219"/>
            <p:cNvSpPr/>
            <p:nvPr/>
          </p:nvSpPr>
          <p:spPr>
            <a:xfrm>
              <a:off x="4872172" y="2417647"/>
              <a:ext cx="127704" cy="127899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4" h="83">
                  <a:moveTo>
                    <a:pt x="58" y="30"/>
                  </a:moveTo>
                  <a:cubicBezTo>
                    <a:pt x="63" y="28"/>
                    <a:pt x="69" y="26"/>
                    <a:pt x="72" y="32"/>
                  </a:cubicBezTo>
                  <a:cubicBezTo>
                    <a:pt x="74" y="39"/>
                    <a:pt x="67" y="48"/>
                    <a:pt x="63" y="53"/>
                  </a:cubicBezTo>
                  <a:cubicBezTo>
                    <a:pt x="54" y="65"/>
                    <a:pt x="44" y="78"/>
                    <a:pt x="29" y="83"/>
                  </a:cubicBezTo>
                  <a:cubicBezTo>
                    <a:pt x="34" y="78"/>
                    <a:pt x="38" y="70"/>
                    <a:pt x="39" y="63"/>
                  </a:cubicBezTo>
                  <a:cubicBezTo>
                    <a:pt x="40" y="59"/>
                    <a:pt x="39" y="49"/>
                    <a:pt x="32" y="52"/>
                  </a:cubicBezTo>
                  <a:cubicBezTo>
                    <a:pt x="31" y="52"/>
                    <a:pt x="29" y="56"/>
                    <a:pt x="28" y="57"/>
                  </a:cubicBezTo>
                  <a:cubicBezTo>
                    <a:pt x="26" y="61"/>
                    <a:pt x="22" y="64"/>
                    <a:pt x="18" y="67"/>
                  </a:cubicBezTo>
                  <a:cubicBezTo>
                    <a:pt x="13" y="70"/>
                    <a:pt x="6" y="73"/>
                    <a:pt x="0" y="74"/>
                  </a:cubicBezTo>
                  <a:cubicBezTo>
                    <a:pt x="15" y="67"/>
                    <a:pt x="21" y="45"/>
                    <a:pt x="21" y="29"/>
                  </a:cubicBezTo>
                  <a:cubicBezTo>
                    <a:pt x="21" y="25"/>
                    <a:pt x="20" y="20"/>
                    <a:pt x="20" y="15"/>
                  </a:cubicBezTo>
                  <a:cubicBezTo>
                    <a:pt x="20" y="10"/>
                    <a:pt x="22" y="9"/>
                    <a:pt x="27" y="7"/>
                  </a:cubicBezTo>
                  <a:cubicBezTo>
                    <a:pt x="34" y="3"/>
                    <a:pt x="44" y="0"/>
                    <a:pt x="50" y="7"/>
                  </a:cubicBezTo>
                  <a:cubicBezTo>
                    <a:pt x="56" y="12"/>
                    <a:pt x="58" y="23"/>
                    <a:pt x="58" y="30"/>
                  </a:cubicBezTo>
                  <a:close/>
                </a:path>
              </a:pathLst>
            </a:custGeom>
            <a:solidFill>
              <a:srgbClr val="4ACDD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25" name="Rectangle 220"/>
            <p:cNvSpPr/>
            <p:nvPr/>
          </p:nvSpPr>
          <p:spPr>
            <a:xfrm>
              <a:off x="3524343" y="3119225"/>
              <a:ext cx="1224289" cy="44702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326" name="Rectangle 221"/>
            <p:cNvSpPr/>
            <p:nvPr/>
          </p:nvSpPr>
          <p:spPr>
            <a:xfrm>
              <a:off x="3574314" y="3163927"/>
              <a:ext cx="1122960" cy="152733"/>
            </a:xfrm>
            <a:prstGeom prst="rect">
              <a:avLst/>
            </a:prstGeom>
            <a:solidFill>
              <a:srgbClr val="CC47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327" name="Rectangle 222"/>
            <p:cNvSpPr/>
            <p:nvPr/>
          </p:nvSpPr>
          <p:spPr>
            <a:xfrm>
              <a:off x="4427985" y="3163927"/>
              <a:ext cx="269288" cy="152733"/>
            </a:xfrm>
            <a:prstGeom prst="rect">
              <a:avLst/>
            </a:prstGeom>
            <a:solidFill>
              <a:srgbClr val="BD3D0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328" name="Rectangle 223"/>
            <p:cNvSpPr/>
            <p:nvPr/>
          </p:nvSpPr>
          <p:spPr>
            <a:xfrm>
              <a:off x="3572926" y="3316659"/>
              <a:ext cx="55523" cy="443298"/>
            </a:xfrm>
            <a:prstGeom prst="rect">
              <a:avLst/>
            </a:prstGeom>
            <a:solidFill>
              <a:srgbClr val="9820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329" name="Rectangle 224"/>
            <p:cNvSpPr/>
            <p:nvPr/>
          </p:nvSpPr>
          <p:spPr>
            <a:xfrm>
              <a:off x="4637586" y="3316659"/>
              <a:ext cx="58299" cy="443298"/>
            </a:xfrm>
            <a:prstGeom prst="rect">
              <a:avLst/>
            </a:prstGeom>
            <a:solidFill>
              <a:srgbClr val="8A1B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330" name="Rectangle 225"/>
            <p:cNvSpPr/>
            <p:nvPr/>
          </p:nvSpPr>
          <p:spPr>
            <a:xfrm>
              <a:off x="4427985" y="3316659"/>
              <a:ext cx="58299" cy="443298"/>
            </a:xfrm>
            <a:prstGeom prst="rect">
              <a:avLst/>
            </a:prstGeom>
            <a:solidFill>
              <a:srgbClr val="8A1B03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b="1" i="1">
                <a:latin typeface="Franklin Gothic Book" pitchFamily="34" charset="0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pic>
          <p:nvPicPr>
            <p:cNvPr id="4331" name="图片 249"/>
            <p:cNvPicPr>
              <a:picLocks noChangeAspect="1"/>
            </p:cNvPicPr>
            <p:nvPr/>
          </p:nvPicPr>
          <p:blipFill>
            <a:blip r:embed="rId4"/>
            <a:srcRect l="9598" t="10448" r="63860" b="53622"/>
            <a:stretch>
              <a:fillRect/>
            </a:stretch>
          </p:blipFill>
          <p:spPr>
            <a:xfrm rot="-603543">
              <a:off x="2058479" y="417788"/>
              <a:ext cx="1297339" cy="6406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32" name="图片 250"/>
            <p:cNvPicPr>
              <a:picLocks noChangeAspect="1"/>
            </p:cNvPicPr>
            <p:nvPr/>
          </p:nvPicPr>
          <p:blipFill>
            <a:blip r:embed="rId5"/>
            <a:srcRect l="36139" t="10448" r="36725" b="53622"/>
            <a:stretch>
              <a:fillRect/>
            </a:stretch>
          </p:blipFill>
          <p:spPr>
            <a:xfrm rot="800530">
              <a:off x="3405014" y="963453"/>
              <a:ext cx="1283144" cy="63926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333" name="Freeform 54"/>
            <p:cNvSpPr/>
            <p:nvPr/>
          </p:nvSpPr>
          <p:spPr>
            <a:xfrm>
              <a:off x="1836434" y="937506"/>
              <a:ext cx="499710" cy="46316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91" h="301">
                  <a:moveTo>
                    <a:pt x="2" y="269"/>
                  </a:moveTo>
                  <a:cubicBezTo>
                    <a:pt x="0" y="266"/>
                    <a:pt x="238" y="0"/>
                    <a:pt x="238" y="0"/>
                  </a:cubicBezTo>
                  <a:cubicBezTo>
                    <a:pt x="291" y="53"/>
                    <a:pt x="291" y="53"/>
                    <a:pt x="291" y="53"/>
                  </a:cubicBezTo>
                  <a:cubicBezTo>
                    <a:pt x="29" y="301"/>
                    <a:pt x="29" y="301"/>
                    <a:pt x="29" y="301"/>
                  </a:cubicBezTo>
                  <a:lnTo>
                    <a:pt x="2" y="269"/>
                  </a:lnTo>
                  <a:close/>
                </a:path>
              </a:pathLst>
            </a:custGeom>
            <a:solidFill>
              <a:srgbClr val="FF7B0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109" name="Title 12"/>
          <p:cNvSpPr txBox="1"/>
          <p:nvPr/>
        </p:nvSpPr>
        <p:spPr>
          <a:xfrm>
            <a:off x="1104900" y="752475"/>
            <a:ext cx="9980613" cy="4206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800">
                <a:solidFill>
                  <a:srgbClr val="51484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目录（</a:t>
            </a:r>
            <a:r>
              <a:rPr lang="en-US" altLang="zh-CN" sz="2800">
                <a:solidFill>
                  <a:srgbClr val="51484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Contents</a:t>
            </a:r>
            <a:r>
              <a:rPr lang="zh-CN" altLang="en-US" sz="2800">
                <a:solidFill>
                  <a:srgbClr val="51484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）</a:t>
            </a:r>
            <a:endParaRPr lang="en-US" altLang="zh-CN" sz="2800">
              <a:solidFill>
                <a:srgbClr val="514843"/>
              </a:solidFill>
              <a:latin typeface="Franklin Gothic Medium" panose="020b0603020102020204" pitchFamily="34" charset="0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3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6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3686175" y="3592513"/>
            <a:ext cx="4772025" cy="6477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3925" y="3681413"/>
            <a:ext cx="2609850" cy="5222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spc="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20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微软雅黑" panose="020b0503020204020204" pitchFamily="34" charset="-122"/>
                <a:cs typeface="+mn-cs"/>
              </a:rPr>
              <a:t>课前热身</a:t>
            </a:r>
            <a:endParaRPr kumimoji="0" lang="zh-CN" altLang="en-US" sz="2800" b="1" i="0" u="none" strike="noStrike" kern="1200" cap="none" spc="20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12031663" y="1758950"/>
            <a:ext cx="160338" cy="36703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0" y="1758950"/>
            <a:ext cx="180975" cy="36703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26" name="组合 12"/>
          <p:cNvGrpSpPr/>
          <p:nvPr/>
        </p:nvGrpSpPr>
        <p:grpSpPr>
          <a:xfrm>
            <a:off x="5227638" y="1952625"/>
            <a:ext cx="1477962" cy="1476375"/>
            <a:chOff x="2549165" y="46542"/>
            <a:chExt cx="1017472" cy="1017472"/>
          </a:xfrm>
        </p:grpSpPr>
        <p:sp>
          <p:nvSpPr>
            <p:cNvPr id="14" name="椭圆 13"/>
            <p:cNvSpPr/>
            <p:nvPr/>
          </p:nvSpPr>
          <p:spPr>
            <a:xfrm>
              <a:off x="2549165" y="46542"/>
              <a:ext cx="1017472" cy="101747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15" name="椭圆 4"/>
            <p:cNvSpPr/>
            <p:nvPr/>
          </p:nvSpPr>
          <p:spPr>
            <a:xfrm>
              <a:off x="2697797" y="195334"/>
              <a:ext cx="720208" cy="7198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334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rPr>
                <a:t>PART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334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127" name="图片 15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1388"/>
            <a:ext cx="712788" cy="714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8" name="组合 16"/>
          <p:cNvGrpSpPr/>
          <p:nvPr/>
        </p:nvGrpSpPr>
        <p:grpSpPr>
          <a:xfrm>
            <a:off x="5322888" y="4705350"/>
            <a:ext cx="1344612" cy="771525"/>
            <a:chOff x="7493000" y="-90488"/>
            <a:chExt cx="4613274" cy="2852738"/>
          </a:xfrm>
        </p:grpSpPr>
        <p:sp>
          <p:nvSpPr>
            <p:cNvPr id="5430" name="Oval 235"/>
            <p:cNvSpPr/>
            <p:nvPr/>
          </p:nvSpPr>
          <p:spPr>
            <a:xfrm>
              <a:off x="9729787" y="376237"/>
              <a:ext cx="2376487" cy="2379663"/>
            </a:xfrm>
            <a:prstGeom prst="ellipse">
              <a:avLst/>
            </a:prstGeom>
            <a:solidFill>
              <a:srgbClr val="FE5A4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431" name="Freeform 236"/>
            <p:cNvSpPr/>
            <p:nvPr/>
          </p:nvSpPr>
          <p:spPr>
            <a:xfrm>
              <a:off x="11276012" y="655637"/>
              <a:ext cx="458787" cy="1820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20" y="255"/>
                  </a:moveTo>
                  <a:cubicBezTo>
                    <a:pt x="20" y="159"/>
                    <a:pt x="62" y="73"/>
                    <a:pt x="129" y="14"/>
                  </a:cubicBezTo>
                  <a:cubicBezTo>
                    <a:pt x="124" y="9"/>
                    <a:pt x="119" y="5"/>
                    <a:pt x="114" y="0"/>
                  </a:cubicBezTo>
                  <a:cubicBezTo>
                    <a:pt x="44" y="63"/>
                    <a:pt x="0" y="154"/>
                    <a:pt x="0" y="255"/>
                  </a:cubicBezTo>
                  <a:cubicBezTo>
                    <a:pt x="0" y="357"/>
                    <a:pt x="44" y="448"/>
                    <a:pt x="114" y="511"/>
                  </a:cubicBezTo>
                  <a:cubicBezTo>
                    <a:pt x="119" y="506"/>
                    <a:pt x="124" y="502"/>
                    <a:pt x="129" y="497"/>
                  </a:cubicBezTo>
                  <a:cubicBezTo>
                    <a:pt x="62" y="438"/>
                    <a:pt x="20" y="351"/>
                    <a:pt x="20" y="2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2" name="Freeform 237"/>
            <p:cNvSpPr/>
            <p:nvPr/>
          </p:nvSpPr>
          <p:spPr>
            <a:xfrm>
              <a:off x="10099674" y="655637"/>
              <a:ext cx="460375" cy="18208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109" y="255"/>
                  </a:moveTo>
                  <a:cubicBezTo>
                    <a:pt x="109" y="159"/>
                    <a:pt x="67" y="73"/>
                    <a:pt x="0" y="14"/>
                  </a:cubicBezTo>
                  <a:cubicBezTo>
                    <a:pt x="5" y="9"/>
                    <a:pt x="10" y="5"/>
                    <a:pt x="15" y="0"/>
                  </a:cubicBezTo>
                  <a:cubicBezTo>
                    <a:pt x="85" y="63"/>
                    <a:pt x="129" y="154"/>
                    <a:pt x="129" y="255"/>
                  </a:cubicBezTo>
                  <a:cubicBezTo>
                    <a:pt x="129" y="357"/>
                    <a:pt x="85" y="448"/>
                    <a:pt x="15" y="511"/>
                  </a:cubicBezTo>
                  <a:cubicBezTo>
                    <a:pt x="10" y="506"/>
                    <a:pt x="5" y="502"/>
                    <a:pt x="0" y="497"/>
                  </a:cubicBezTo>
                  <a:cubicBezTo>
                    <a:pt x="67" y="438"/>
                    <a:pt x="109" y="351"/>
                    <a:pt x="109" y="2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3" name="Freeform 238"/>
            <p:cNvSpPr/>
            <p:nvPr/>
          </p:nvSpPr>
          <p:spPr>
            <a:xfrm>
              <a:off x="9729787" y="376237"/>
              <a:ext cx="237648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667" h="667">
                  <a:moveTo>
                    <a:pt x="343" y="0"/>
                  </a:moveTo>
                  <a:cubicBezTo>
                    <a:pt x="340" y="0"/>
                    <a:pt x="337" y="0"/>
                    <a:pt x="334" y="0"/>
                  </a:cubicBezTo>
                  <a:cubicBezTo>
                    <a:pt x="331" y="0"/>
                    <a:pt x="327" y="0"/>
                    <a:pt x="324" y="0"/>
                  </a:cubicBezTo>
                  <a:cubicBezTo>
                    <a:pt x="324" y="323"/>
                    <a:pt x="324" y="323"/>
                    <a:pt x="324" y="323"/>
                  </a:cubicBezTo>
                  <a:cubicBezTo>
                    <a:pt x="1" y="323"/>
                    <a:pt x="1" y="323"/>
                    <a:pt x="1" y="323"/>
                  </a:cubicBezTo>
                  <a:cubicBezTo>
                    <a:pt x="1" y="326"/>
                    <a:pt x="0" y="330"/>
                    <a:pt x="0" y="333"/>
                  </a:cubicBezTo>
                  <a:cubicBezTo>
                    <a:pt x="0" y="336"/>
                    <a:pt x="0" y="339"/>
                    <a:pt x="1" y="342"/>
                  </a:cubicBezTo>
                  <a:cubicBezTo>
                    <a:pt x="324" y="342"/>
                    <a:pt x="324" y="342"/>
                    <a:pt x="324" y="342"/>
                  </a:cubicBezTo>
                  <a:cubicBezTo>
                    <a:pt x="324" y="667"/>
                    <a:pt x="324" y="667"/>
                    <a:pt x="324" y="667"/>
                  </a:cubicBezTo>
                  <a:cubicBezTo>
                    <a:pt x="327" y="667"/>
                    <a:pt x="331" y="667"/>
                    <a:pt x="334" y="667"/>
                  </a:cubicBezTo>
                  <a:cubicBezTo>
                    <a:pt x="337" y="667"/>
                    <a:pt x="340" y="667"/>
                    <a:pt x="343" y="667"/>
                  </a:cubicBezTo>
                  <a:cubicBezTo>
                    <a:pt x="343" y="342"/>
                    <a:pt x="343" y="342"/>
                    <a:pt x="343" y="342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39"/>
                    <a:pt x="667" y="336"/>
                    <a:pt x="667" y="333"/>
                  </a:cubicBezTo>
                  <a:cubicBezTo>
                    <a:pt x="667" y="330"/>
                    <a:pt x="667" y="326"/>
                    <a:pt x="667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0"/>
                    <a:pt x="343" y="0"/>
                    <a:pt x="343" y="0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4" name="Freeform 239"/>
            <p:cNvSpPr>
              <a:spLocks noEditPoints="1"/>
            </p:cNvSpPr>
            <p:nvPr/>
          </p:nvSpPr>
          <p:spPr>
            <a:xfrm>
              <a:off x="9861549" y="376237"/>
              <a:ext cx="1058862" cy="2379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97" h="667">
                  <a:moveTo>
                    <a:pt x="287" y="342"/>
                  </a:moveTo>
                  <a:cubicBezTo>
                    <a:pt x="196" y="342"/>
                    <a:pt x="196" y="342"/>
                    <a:pt x="196" y="342"/>
                  </a:cubicBezTo>
                  <a:cubicBezTo>
                    <a:pt x="194" y="439"/>
                    <a:pt x="150" y="527"/>
                    <a:pt x="82" y="589"/>
                  </a:cubicBezTo>
                  <a:cubicBezTo>
                    <a:pt x="77" y="584"/>
                    <a:pt x="72" y="580"/>
                    <a:pt x="67" y="575"/>
                  </a:cubicBezTo>
                  <a:cubicBezTo>
                    <a:pt x="132" y="517"/>
                    <a:pt x="174" y="434"/>
                    <a:pt x="176" y="342"/>
                  </a:cubicBezTo>
                  <a:cubicBezTo>
                    <a:pt x="40" y="342"/>
                    <a:pt x="40" y="342"/>
                    <a:pt x="40" y="342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55" y="593"/>
                    <a:pt x="167" y="667"/>
                    <a:pt x="297" y="667"/>
                  </a:cubicBezTo>
                  <a:cubicBezTo>
                    <a:pt x="294" y="667"/>
                    <a:pt x="290" y="667"/>
                    <a:pt x="287" y="667"/>
                  </a:cubicBezTo>
                  <a:cubicBezTo>
                    <a:pt x="287" y="342"/>
                    <a:pt x="287" y="342"/>
                    <a:pt x="287" y="342"/>
                  </a:cubicBezTo>
                  <a:moveTo>
                    <a:pt x="101" y="126"/>
                  </a:moveTo>
                  <a:cubicBezTo>
                    <a:pt x="46" y="323"/>
                    <a:pt x="46" y="323"/>
                    <a:pt x="46" y="323"/>
                  </a:cubicBezTo>
                  <a:cubicBezTo>
                    <a:pt x="176" y="323"/>
                    <a:pt x="176" y="323"/>
                    <a:pt x="176" y="323"/>
                  </a:cubicBezTo>
                  <a:cubicBezTo>
                    <a:pt x="174" y="248"/>
                    <a:pt x="146" y="180"/>
                    <a:pt x="101" y="126"/>
                  </a:cubicBezTo>
                  <a:moveTo>
                    <a:pt x="297" y="0"/>
                  </a:moveTo>
                  <a:cubicBezTo>
                    <a:pt x="295" y="0"/>
                    <a:pt x="294" y="0"/>
                    <a:pt x="292" y="0"/>
                  </a:cubicBezTo>
                  <a:cubicBezTo>
                    <a:pt x="230" y="1"/>
                    <a:pt x="172" y="19"/>
                    <a:pt x="122" y="49"/>
                  </a:cubicBezTo>
                  <a:cubicBezTo>
                    <a:pt x="122" y="52"/>
                    <a:pt x="121" y="55"/>
                    <a:pt x="120" y="58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60" y="162"/>
                    <a:pt x="193" y="238"/>
                    <a:pt x="196" y="323"/>
                  </a:cubicBezTo>
                  <a:cubicBezTo>
                    <a:pt x="287" y="323"/>
                    <a:pt x="287" y="323"/>
                    <a:pt x="287" y="323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0" y="0"/>
                    <a:pt x="294" y="0"/>
                    <a:pt x="297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5" name="Freeform 240"/>
            <p:cNvSpPr>
              <a:spLocks noEditPoints="1"/>
            </p:cNvSpPr>
            <p:nvPr/>
          </p:nvSpPr>
          <p:spPr>
            <a:xfrm>
              <a:off x="10099674" y="744537"/>
              <a:ext cx="460375" cy="1731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" h="486">
                  <a:moveTo>
                    <a:pt x="129" y="239"/>
                  </a:moveTo>
                  <a:cubicBezTo>
                    <a:pt x="109" y="239"/>
                    <a:pt x="109" y="239"/>
                    <a:pt x="109" y="239"/>
                  </a:cubicBezTo>
                  <a:cubicBezTo>
                    <a:pt x="107" y="331"/>
                    <a:pt x="65" y="414"/>
                    <a:pt x="0" y="472"/>
                  </a:cubicBezTo>
                  <a:cubicBezTo>
                    <a:pt x="5" y="477"/>
                    <a:pt x="10" y="481"/>
                    <a:pt x="15" y="486"/>
                  </a:cubicBezTo>
                  <a:cubicBezTo>
                    <a:pt x="83" y="424"/>
                    <a:pt x="127" y="336"/>
                    <a:pt x="129" y="239"/>
                  </a:cubicBezTo>
                  <a:moveTo>
                    <a:pt x="40" y="0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79" y="77"/>
                    <a:pt x="107" y="145"/>
                    <a:pt x="109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6" y="135"/>
                    <a:pt x="93" y="59"/>
                    <a:pt x="40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6" name="Freeform 241"/>
            <p:cNvSpPr/>
            <p:nvPr/>
          </p:nvSpPr>
          <p:spPr>
            <a:xfrm>
              <a:off x="10004424" y="376237"/>
              <a:ext cx="92233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59" h="667">
                  <a:moveTo>
                    <a:pt x="257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254" y="0"/>
                    <a:pt x="250" y="0"/>
                    <a:pt x="247" y="0"/>
                  </a:cubicBezTo>
                  <a:cubicBezTo>
                    <a:pt x="247" y="323"/>
                    <a:pt x="247" y="323"/>
                    <a:pt x="247" y="323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36" y="323"/>
                    <a:pt x="136" y="323"/>
                    <a:pt x="136" y="323"/>
                  </a:cubicBezTo>
                  <a:cubicBezTo>
                    <a:pt x="6" y="323"/>
                    <a:pt x="6" y="323"/>
                    <a:pt x="6" y="323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36" y="342"/>
                    <a:pt x="136" y="342"/>
                    <a:pt x="136" y="342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247" y="342"/>
                    <a:pt x="247" y="342"/>
                    <a:pt x="247" y="342"/>
                  </a:cubicBezTo>
                  <a:cubicBezTo>
                    <a:pt x="247" y="667"/>
                    <a:pt x="247" y="667"/>
                    <a:pt x="247" y="667"/>
                  </a:cubicBezTo>
                  <a:cubicBezTo>
                    <a:pt x="250" y="667"/>
                    <a:pt x="254" y="667"/>
                    <a:pt x="257" y="667"/>
                  </a:cubicBezTo>
                  <a:cubicBezTo>
                    <a:pt x="257" y="667"/>
                    <a:pt x="257" y="667"/>
                    <a:pt x="257" y="667"/>
                  </a:cubicBezTo>
                  <a:cubicBezTo>
                    <a:pt x="257" y="667"/>
                    <a:pt x="258" y="667"/>
                    <a:pt x="259" y="667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58" y="0"/>
                    <a:pt x="257" y="0"/>
                    <a:pt x="257" y="0"/>
                  </a:cubicBezTo>
                  <a:cubicBezTo>
                    <a:pt x="257" y="0"/>
                    <a:pt x="257" y="0"/>
                    <a:pt x="257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7" name="Freeform 242"/>
            <p:cNvSpPr/>
            <p:nvPr/>
          </p:nvSpPr>
          <p:spPr>
            <a:xfrm>
              <a:off x="8435974" y="-90488"/>
              <a:ext cx="1906587" cy="26924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35" h="755">
                  <a:moveTo>
                    <a:pt x="520" y="189"/>
                  </a:moveTo>
                  <a:cubicBezTo>
                    <a:pt x="384" y="670"/>
                    <a:pt x="384" y="670"/>
                    <a:pt x="384" y="670"/>
                  </a:cubicBezTo>
                  <a:cubicBezTo>
                    <a:pt x="369" y="724"/>
                    <a:pt x="313" y="755"/>
                    <a:pt x="259" y="740"/>
                  </a:cubicBezTo>
                  <a:cubicBezTo>
                    <a:pt x="85" y="691"/>
                    <a:pt x="85" y="691"/>
                    <a:pt x="85" y="691"/>
                  </a:cubicBezTo>
                  <a:cubicBezTo>
                    <a:pt x="32" y="676"/>
                    <a:pt x="0" y="620"/>
                    <a:pt x="15" y="566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66" y="31"/>
                    <a:pt x="222" y="0"/>
                    <a:pt x="276" y="15"/>
                  </a:cubicBezTo>
                  <a:cubicBezTo>
                    <a:pt x="450" y="64"/>
                    <a:pt x="450" y="64"/>
                    <a:pt x="450" y="64"/>
                  </a:cubicBezTo>
                  <a:cubicBezTo>
                    <a:pt x="504" y="79"/>
                    <a:pt x="535" y="136"/>
                    <a:pt x="520" y="189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8" name="Freeform 243"/>
            <p:cNvSpPr/>
            <p:nvPr/>
          </p:nvSpPr>
          <p:spPr>
            <a:xfrm>
              <a:off x="8618537" y="1728787"/>
              <a:ext cx="509587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4">
                  <a:moveTo>
                    <a:pt x="89" y="10"/>
                  </a:moveTo>
                  <a:cubicBezTo>
                    <a:pt x="123" y="19"/>
                    <a:pt x="143" y="55"/>
                    <a:pt x="134" y="89"/>
                  </a:cubicBezTo>
                  <a:cubicBezTo>
                    <a:pt x="124" y="124"/>
                    <a:pt x="88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39" name="Freeform 244"/>
            <p:cNvSpPr/>
            <p:nvPr/>
          </p:nvSpPr>
          <p:spPr>
            <a:xfrm>
              <a:off x="9194799" y="1892300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10"/>
                  </a:moveTo>
                  <a:cubicBezTo>
                    <a:pt x="124" y="19"/>
                    <a:pt x="143" y="55"/>
                    <a:pt x="134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0" name="Freeform 245"/>
            <p:cNvSpPr/>
            <p:nvPr/>
          </p:nvSpPr>
          <p:spPr>
            <a:xfrm>
              <a:off x="8770937" y="1190625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5"/>
                    <a:pt x="133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20"/>
                    <a:pt x="55" y="0"/>
                    <a:pt x="89" y="9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1" name="Freeform 246"/>
            <p:cNvSpPr/>
            <p:nvPr/>
          </p:nvSpPr>
          <p:spPr>
            <a:xfrm>
              <a:off x="9348787" y="1354137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4"/>
                    <a:pt x="134" y="89"/>
                  </a:cubicBezTo>
                  <a:cubicBezTo>
                    <a:pt x="124" y="123"/>
                    <a:pt x="88" y="143"/>
                    <a:pt x="54" y="133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19"/>
                    <a:pt x="55" y="0"/>
                    <a:pt x="89" y="9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2" name="Freeform 247"/>
            <p:cNvSpPr/>
            <p:nvPr/>
          </p:nvSpPr>
          <p:spPr>
            <a:xfrm>
              <a:off x="8921749" y="647700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20"/>
                    <a:pt x="144" y="55"/>
                    <a:pt x="134" y="90"/>
                  </a:cubicBezTo>
                  <a:cubicBezTo>
                    <a:pt x="124" y="124"/>
                    <a:pt x="89" y="144"/>
                    <a:pt x="55" y="134"/>
                  </a:cubicBezTo>
                  <a:cubicBezTo>
                    <a:pt x="20" y="125"/>
                    <a:pt x="0" y="89"/>
                    <a:pt x="10" y="55"/>
                  </a:cubicBezTo>
                  <a:cubicBezTo>
                    <a:pt x="20" y="20"/>
                    <a:pt x="55" y="0"/>
                    <a:pt x="90" y="10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3" name="Freeform 248"/>
            <p:cNvSpPr/>
            <p:nvPr/>
          </p:nvSpPr>
          <p:spPr>
            <a:xfrm>
              <a:off x="9498012" y="811212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5" y="124"/>
                    <a:pt x="89" y="144"/>
                    <a:pt x="55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20" y="20"/>
                    <a:pt x="55" y="0"/>
                    <a:pt x="90" y="10"/>
                  </a:cubicBez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4" name="Freeform 249"/>
            <p:cNvSpPr/>
            <p:nvPr/>
          </p:nvSpPr>
          <p:spPr>
            <a:xfrm>
              <a:off x="9074149" y="109537"/>
              <a:ext cx="512762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89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4"/>
                    <a:pt x="89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5" name="Freeform 250"/>
            <p:cNvSpPr/>
            <p:nvPr/>
          </p:nvSpPr>
          <p:spPr>
            <a:xfrm>
              <a:off x="9651999" y="273050"/>
              <a:ext cx="512762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3">
                  <a:moveTo>
                    <a:pt x="89" y="9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3"/>
                    <a:pt x="89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9"/>
                  </a:cubicBez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6" name="Freeform 251"/>
            <p:cNvSpPr>
              <a:spLocks noEditPoints="1"/>
            </p:cNvSpPr>
            <p:nvPr/>
          </p:nvSpPr>
          <p:spPr>
            <a:xfrm>
              <a:off x="9056687" y="-50800"/>
              <a:ext cx="363537" cy="1174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02" h="33">
                  <a:moveTo>
                    <a:pt x="93" y="2"/>
                  </a:moveTo>
                  <a:cubicBezTo>
                    <a:pt x="96" y="2"/>
                    <a:pt x="99" y="3"/>
                    <a:pt x="102" y="4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99" y="3"/>
                    <a:pt x="96" y="2"/>
                    <a:pt x="93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75" y="0"/>
                  </a:moveTo>
                  <a:cubicBezTo>
                    <a:pt x="46" y="0"/>
                    <a:pt x="19" y="13"/>
                    <a:pt x="0" y="33"/>
                  </a:cubicBezTo>
                  <a:cubicBezTo>
                    <a:pt x="19" y="13"/>
                    <a:pt x="46" y="0"/>
                    <a:pt x="75" y="0"/>
                  </a:cubicBezTo>
                  <a:cubicBezTo>
                    <a:pt x="80" y="0"/>
                    <a:pt x="86" y="1"/>
                    <a:pt x="92" y="2"/>
                  </a:cubicBezTo>
                  <a:cubicBezTo>
                    <a:pt x="86" y="1"/>
                    <a:pt x="80" y="0"/>
                    <a:pt x="75" y="0"/>
                  </a:cubicBezTo>
                </a:path>
              </a:pathLst>
            </a:custGeom>
            <a:solidFill>
              <a:srgbClr val="FEA85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7" name="Freeform 252"/>
            <p:cNvSpPr>
              <a:spLocks noEditPoints="1"/>
            </p:cNvSpPr>
            <p:nvPr/>
          </p:nvSpPr>
          <p:spPr>
            <a:xfrm>
              <a:off x="8828087" y="-50800"/>
              <a:ext cx="901700" cy="15906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3" h="446">
                  <a:moveTo>
                    <a:pt x="141" y="181"/>
                  </a:moveTo>
                  <a:cubicBezTo>
                    <a:pt x="135" y="181"/>
                    <a:pt x="129" y="180"/>
                    <a:pt x="123" y="179"/>
                  </a:cubicBezTo>
                  <a:cubicBezTo>
                    <a:pt x="89" y="169"/>
                    <a:pt x="69" y="134"/>
                    <a:pt x="79" y="99"/>
                  </a:cubicBezTo>
                  <a:cubicBezTo>
                    <a:pt x="87" y="71"/>
                    <a:pt x="113" y="52"/>
                    <a:pt x="141" y="52"/>
                  </a:cubicBezTo>
                  <a:cubicBezTo>
                    <a:pt x="147" y="52"/>
                    <a:pt x="152" y="53"/>
                    <a:pt x="158" y="55"/>
                  </a:cubicBezTo>
                  <a:cubicBezTo>
                    <a:pt x="193" y="64"/>
                    <a:pt x="213" y="100"/>
                    <a:pt x="203" y="134"/>
                  </a:cubicBezTo>
                  <a:cubicBezTo>
                    <a:pt x="195" y="163"/>
                    <a:pt x="169" y="181"/>
                    <a:pt x="141" y="181"/>
                  </a:cubicBezTo>
                  <a:moveTo>
                    <a:pt x="139" y="0"/>
                  </a:moveTo>
                  <a:cubicBezTo>
                    <a:pt x="110" y="0"/>
                    <a:pt x="83" y="13"/>
                    <a:pt x="64" y="33"/>
                  </a:cubicBezTo>
                  <a:cubicBezTo>
                    <a:pt x="53" y="45"/>
                    <a:pt x="46" y="58"/>
                    <a:pt x="41" y="74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34" y="276"/>
                    <a:pt x="34" y="276"/>
                    <a:pt x="34" y="276"/>
                  </a:cubicBezTo>
                  <a:cubicBezTo>
                    <a:pt x="33" y="268"/>
                    <a:pt x="34" y="259"/>
                    <a:pt x="36" y="251"/>
                  </a:cubicBezTo>
                  <a:cubicBezTo>
                    <a:pt x="44" y="222"/>
                    <a:pt x="70" y="204"/>
                    <a:pt x="98" y="204"/>
                  </a:cubicBezTo>
                  <a:cubicBezTo>
                    <a:pt x="104" y="204"/>
                    <a:pt x="110" y="204"/>
                    <a:pt x="116" y="206"/>
                  </a:cubicBezTo>
                  <a:cubicBezTo>
                    <a:pt x="150" y="216"/>
                    <a:pt x="170" y="251"/>
                    <a:pt x="160" y="286"/>
                  </a:cubicBezTo>
                  <a:cubicBezTo>
                    <a:pt x="152" y="314"/>
                    <a:pt x="126" y="333"/>
                    <a:pt x="98" y="333"/>
                  </a:cubicBezTo>
                  <a:cubicBezTo>
                    <a:pt x="92" y="333"/>
                    <a:pt x="86" y="332"/>
                    <a:pt x="81" y="330"/>
                  </a:cubicBezTo>
                  <a:cubicBezTo>
                    <a:pt x="73" y="328"/>
                    <a:pt x="66" y="325"/>
                    <a:pt x="60" y="321"/>
                  </a:cubicBezTo>
                  <a:cubicBezTo>
                    <a:pt x="85" y="362"/>
                    <a:pt x="85" y="362"/>
                    <a:pt x="85" y="362"/>
                  </a:cubicBezTo>
                  <a:cubicBezTo>
                    <a:pt x="107" y="374"/>
                    <a:pt x="120" y="397"/>
                    <a:pt x="120" y="421"/>
                  </a:cubicBezTo>
                  <a:cubicBezTo>
                    <a:pt x="135" y="446"/>
                    <a:pt x="135" y="446"/>
                    <a:pt x="135" y="446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3" y="3"/>
                    <a:pt x="160" y="2"/>
                    <a:pt x="157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0" y="1"/>
                    <a:pt x="144" y="0"/>
                    <a:pt x="139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8" name="Freeform 253"/>
            <p:cNvSpPr/>
            <p:nvPr/>
          </p:nvSpPr>
          <p:spPr>
            <a:xfrm>
              <a:off x="9131299" y="1239837"/>
              <a:ext cx="123825" cy="211138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35" h="59">
                  <a:moveTo>
                    <a:pt x="0" y="0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5" y="35"/>
                    <a:pt x="22" y="12"/>
                    <a:pt x="0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49" name="Freeform 254"/>
            <p:cNvSpPr/>
            <p:nvPr/>
          </p:nvSpPr>
          <p:spPr>
            <a:xfrm>
              <a:off x="8945562" y="676275"/>
              <a:ext cx="488950" cy="460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7" h="129">
                  <a:moveTo>
                    <a:pt x="65" y="0"/>
                  </a:moveTo>
                  <a:cubicBezTo>
                    <a:pt x="37" y="0"/>
                    <a:pt x="11" y="18"/>
                    <a:pt x="3" y="47"/>
                  </a:cubicBezTo>
                  <a:cubicBezTo>
                    <a:pt x="1" y="55"/>
                    <a:pt x="0" y="64"/>
                    <a:pt x="1" y="72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33" y="121"/>
                    <a:pt x="40" y="124"/>
                    <a:pt x="48" y="126"/>
                  </a:cubicBezTo>
                  <a:cubicBezTo>
                    <a:pt x="53" y="128"/>
                    <a:pt x="59" y="129"/>
                    <a:pt x="65" y="129"/>
                  </a:cubicBezTo>
                  <a:cubicBezTo>
                    <a:pt x="93" y="129"/>
                    <a:pt x="119" y="110"/>
                    <a:pt x="127" y="82"/>
                  </a:cubicBezTo>
                  <a:cubicBezTo>
                    <a:pt x="137" y="47"/>
                    <a:pt x="117" y="12"/>
                    <a:pt x="83" y="2"/>
                  </a:cubicBezTo>
                  <a:cubicBezTo>
                    <a:pt x="77" y="0"/>
                    <a:pt x="71" y="0"/>
                    <a:pt x="65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0" name="Freeform 255"/>
            <p:cNvSpPr/>
            <p:nvPr/>
          </p:nvSpPr>
          <p:spPr>
            <a:xfrm>
              <a:off x="9074149" y="134937"/>
              <a:ext cx="512762" cy="4587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4" h="129">
                  <a:moveTo>
                    <a:pt x="72" y="0"/>
                  </a:moveTo>
                  <a:cubicBezTo>
                    <a:pt x="44" y="0"/>
                    <a:pt x="18" y="19"/>
                    <a:pt x="10" y="47"/>
                  </a:cubicBezTo>
                  <a:cubicBezTo>
                    <a:pt x="0" y="82"/>
                    <a:pt x="20" y="117"/>
                    <a:pt x="54" y="127"/>
                  </a:cubicBezTo>
                  <a:cubicBezTo>
                    <a:pt x="60" y="128"/>
                    <a:pt x="66" y="129"/>
                    <a:pt x="72" y="129"/>
                  </a:cubicBezTo>
                  <a:cubicBezTo>
                    <a:pt x="100" y="129"/>
                    <a:pt x="126" y="111"/>
                    <a:pt x="134" y="82"/>
                  </a:cubicBezTo>
                  <a:cubicBezTo>
                    <a:pt x="144" y="48"/>
                    <a:pt x="124" y="12"/>
                    <a:pt x="89" y="3"/>
                  </a:cubicBezTo>
                  <a:cubicBezTo>
                    <a:pt x="83" y="1"/>
                    <a:pt x="78" y="0"/>
                    <a:pt x="72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1" name="Freeform 256"/>
            <p:cNvSpPr/>
            <p:nvPr/>
          </p:nvSpPr>
          <p:spPr>
            <a:xfrm>
              <a:off x="8529637" y="1143000"/>
              <a:ext cx="327025" cy="6524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92" h="183">
                  <a:moveTo>
                    <a:pt x="52" y="0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77" y="113"/>
                    <a:pt x="71" y="90"/>
                    <a:pt x="77" y="67"/>
                  </a:cubicBezTo>
                  <a:cubicBezTo>
                    <a:pt x="79" y="62"/>
                    <a:pt x="81" y="57"/>
                    <a:pt x="83" y="53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2" name="Freeform 257"/>
            <p:cNvSpPr/>
            <p:nvPr/>
          </p:nvSpPr>
          <p:spPr>
            <a:xfrm>
              <a:off x="8782049" y="1331912"/>
              <a:ext cx="171450" cy="2714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8" h="76">
                  <a:moveTo>
                    <a:pt x="12" y="0"/>
                  </a:moveTo>
                  <a:cubicBezTo>
                    <a:pt x="10" y="4"/>
                    <a:pt x="8" y="9"/>
                    <a:pt x="6" y="14"/>
                  </a:cubicBezTo>
                  <a:cubicBezTo>
                    <a:pt x="0" y="37"/>
                    <a:pt x="6" y="60"/>
                    <a:pt x="21" y="76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3" name="Freeform 258"/>
            <p:cNvSpPr/>
            <p:nvPr/>
          </p:nvSpPr>
          <p:spPr>
            <a:xfrm>
              <a:off x="8507412" y="1728787"/>
              <a:ext cx="747712" cy="73501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10" h="206">
                  <a:moveTo>
                    <a:pt x="210" y="0"/>
                  </a:moveTo>
                  <a:cubicBezTo>
                    <a:pt x="154" y="33"/>
                    <a:pt x="154" y="33"/>
                    <a:pt x="154" y="33"/>
                  </a:cubicBezTo>
                  <a:cubicBezTo>
                    <a:pt x="166" y="48"/>
                    <a:pt x="170" y="69"/>
                    <a:pt x="165" y="89"/>
                  </a:cubicBezTo>
                  <a:cubicBezTo>
                    <a:pt x="157" y="118"/>
                    <a:pt x="131" y="136"/>
                    <a:pt x="103" y="136"/>
                  </a:cubicBezTo>
                  <a:cubicBezTo>
                    <a:pt x="97" y="136"/>
                    <a:pt x="91" y="136"/>
                    <a:pt x="85" y="134"/>
                  </a:cubicBezTo>
                  <a:cubicBezTo>
                    <a:pt x="66" y="129"/>
                    <a:pt x="51" y="115"/>
                    <a:pt x="43" y="9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1" y="151"/>
                    <a:pt x="35" y="173"/>
                    <a:pt x="65" y="181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210" y="0"/>
                    <a:pt x="210" y="0"/>
                    <a:pt x="210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4" name="Freeform 259"/>
            <p:cNvSpPr/>
            <p:nvPr/>
          </p:nvSpPr>
          <p:spPr>
            <a:xfrm>
              <a:off x="8661399" y="1846262"/>
              <a:ext cx="452437" cy="3667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7" h="103">
                  <a:moveTo>
                    <a:pt x="111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8" y="82"/>
                    <a:pt x="23" y="96"/>
                    <a:pt x="42" y="101"/>
                  </a:cubicBezTo>
                  <a:cubicBezTo>
                    <a:pt x="48" y="103"/>
                    <a:pt x="54" y="103"/>
                    <a:pt x="60" y="103"/>
                  </a:cubicBezTo>
                  <a:cubicBezTo>
                    <a:pt x="88" y="103"/>
                    <a:pt x="114" y="85"/>
                    <a:pt x="122" y="56"/>
                  </a:cubicBezTo>
                  <a:cubicBezTo>
                    <a:pt x="127" y="36"/>
                    <a:pt x="123" y="15"/>
                    <a:pt x="111" y="0"/>
                  </a:cubicBezTo>
                </a:path>
              </a:pathLst>
            </a:custGeom>
            <a:solidFill>
              <a:srgbClr val="9953A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5" name="Freeform 260"/>
            <p:cNvSpPr>
              <a:spLocks noEditPoints="1"/>
            </p:cNvSpPr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close/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6" name="Freeform 261"/>
            <p:cNvSpPr>
              <a:spLocks noEditPoints="1"/>
            </p:cNvSpPr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7" name="Freeform 262"/>
            <p:cNvSpPr/>
            <p:nvPr/>
          </p:nvSpPr>
          <p:spPr>
            <a:xfrm>
              <a:off x="8455024" y="112712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1A04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8" name="Freeform 263"/>
            <p:cNvSpPr/>
            <p:nvPr/>
          </p:nvSpPr>
          <p:spPr>
            <a:xfrm>
              <a:off x="8455024" y="112712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59" name="Freeform 264"/>
            <p:cNvSpPr>
              <a:spLocks noEditPoints="1"/>
            </p:cNvSpPr>
            <p:nvPr/>
          </p:nvSpPr>
          <p:spPr>
            <a:xfrm>
              <a:off x="8443912" y="138112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close/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60" name="Freeform 265"/>
            <p:cNvSpPr>
              <a:spLocks noEditPoints="1"/>
            </p:cNvSpPr>
            <p:nvPr/>
          </p:nvSpPr>
          <p:spPr>
            <a:xfrm>
              <a:off x="8443912" y="138112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61" name="Freeform 266"/>
            <p:cNvSpPr/>
            <p:nvPr/>
          </p:nvSpPr>
          <p:spPr>
            <a:xfrm>
              <a:off x="8397874" y="173037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62" name="Freeform 267"/>
            <p:cNvSpPr/>
            <p:nvPr/>
          </p:nvSpPr>
          <p:spPr>
            <a:xfrm>
              <a:off x="8397874" y="173037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63" name="Freeform 268"/>
            <p:cNvSpPr/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64" name="Freeform 269"/>
            <p:cNvSpPr/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29" name="组合 52"/>
          <p:cNvGrpSpPr/>
          <p:nvPr/>
        </p:nvGrpSpPr>
        <p:grpSpPr>
          <a:xfrm>
            <a:off x="4014788" y="4652963"/>
            <a:ext cx="1052512" cy="885825"/>
            <a:chOff x="3376613" y="1495425"/>
            <a:chExt cx="4148136" cy="5100638"/>
          </a:xfrm>
        </p:grpSpPr>
        <p:sp>
          <p:nvSpPr>
            <p:cNvPr id="5268" name="Freeform 5"/>
            <p:cNvSpPr>
              <a:spLocks noEditPoints="1"/>
            </p:cNvSpPr>
            <p:nvPr/>
          </p:nvSpPr>
          <p:spPr>
            <a:xfrm>
              <a:off x="3408363" y="2124075"/>
              <a:ext cx="1654175" cy="44719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2" h="1254">
                  <a:moveTo>
                    <a:pt x="77" y="6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10" y="25"/>
                    <a:pt x="0" y="45"/>
                    <a:pt x="5" y="63"/>
                  </a:cubicBezTo>
                  <a:cubicBezTo>
                    <a:pt x="343" y="1224"/>
                    <a:pt x="343" y="1224"/>
                    <a:pt x="343" y="1224"/>
                  </a:cubicBezTo>
                  <a:cubicBezTo>
                    <a:pt x="348" y="1243"/>
                    <a:pt x="368" y="1254"/>
                    <a:pt x="387" y="1249"/>
                  </a:cubicBezTo>
                  <a:cubicBezTo>
                    <a:pt x="434" y="1235"/>
                    <a:pt x="434" y="1235"/>
                    <a:pt x="434" y="1235"/>
                  </a:cubicBezTo>
                  <a:cubicBezTo>
                    <a:pt x="453" y="1229"/>
                    <a:pt x="464" y="1210"/>
                    <a:pt x="458" y="119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5" y="11"/>
                    <a:pt x="95" y="0"/>
                    <a:pt x="77" y="6"/>
                  </a:cubicBezTo>
                  <a:moveTo>
                    <a:pt x="72" y="79"/>
                  </a:moveTo>
                  <a:cubicBezTo>
                    <a:pt x="61" y="82"/>
                    <a:pt x="50" y="76"/>
                    <a:pt x="47" y="65"/>
                  </a:cubicBezTo>
                  <a:cubicBezTo>
                    <a:pt x="44" y="54"/>
                    <a:pt x="50" y="43"/>
                    <a:pt x="61" y="40"/>
                  </a:cubicBezTo>
                  <a:cubicBezTo>
                    <a:pt x="71" y="37"/>
                    <a:pt x="83" y="43"/>
                    <a:pt x="86" y="54"/>
                  </a:cubicBezTo>
                  <a:cubicBezTo>
                    <a:pt x="89" y="64"/>
                    <a:pt x="83" y="75"/>
                    <a:pt x="72" y="79"/>
                  </a:cubicBezTo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9" name="Freeform 6"/>
            <p:cNvSpPr>
              <a:spLocks noEditPoints="1"/>
            </p:cNvSpPr>
            <p:nvPr/>
          </p:nvSpPr>
          <p:spPr>
            <a:xfrm>
              <a:off x="3422650" y="2170113"/>
              <a:ext cx="1443037" cy="440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05" h="1236">
                  <a:moveTo>
                    <a:pt x="405" y="1229"/>
                  </a:move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moveTo>
                    <a:pt x="43" y="52"/>
                  </a:moveTo>
                  <a:cubicBezTo>
                    <a:pt x="46" y="61"/>
                    <a:pt x="54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55" y="28"/>
                  </a:moveTo>
                  <a:cubicBezTo>
                    <a:pt x="46" y="31"/>
                    <a:pt x="41" y="41"/>
                    <a:pt x="43" y="51"/>
                  </a:cubicBezTo>
                  <a:cubicBezTo>
                    <a:pt x="41" y="41"/>
                    <a:pt x="46" y="32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25"/>
                    <a:pt x="10" y="11"/>
                    <a:pt x="25" y="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2EDC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0" name="Freeform 7"/>
            <p:cNvSpPr>
              <a:spLocks noEditPoints="1"/>
            </p:cNvSpPr>
            <p:nvPr/>
          </p:nvSpPr>
          <p:spPr>
            <a:xfrm>
              <a:off x="3422650" y="2170113"/>
              <a:ext cx="1443037" cy="4411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5" h="1237">
                  <a:moveTo>
                    <a:pt x="373" y="1120"/>
                  </a:moveTo>
                  <a:cubicBezTo>
                    <a:pt x="312" y="1120"/>
                    <a:pt x="312" y="1120"/>
                    <a:pt x="312" y="1120"/>
                  </a:cubicBezTo>
                  <a:cubicBezTo>
                    <a:pt x="339" y="1211"/>
                    <a:pt x="339" y="1211"/>
                    <a:pt x="339" y="1211"/>
                  </a:cubicBezTo>
                  <a:cubicBezTo>
                    <a:pt x="343" y="1227"/>
                    <a:pt x="358" y="1237"/>
                    <a:pt x="373" y="1237"/>
                  </a:cubicBezTo>
                  <a:cubicBezTo>
                    <a:pt x="376" y="1237"/>
                    <a:pt x="379" y="1236"/>
                    <a:pt x="383" y="1236"/>
                  </a:cubicBez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cubicBezTo>
                    <a:pt x="373" y="1120"/>
                    <a:pt x="373" y="1120"/>
                    <a:pt x="373" y="1120"/>
                  </a:cubicBezTo>
                  <a:moveTo>
                    <a:pt x="201" y="529"/>
                  </a:moveTo>
                  <a:cubicBezTo>
                    <a:pt x="175" y="649"/>
                    <a:pt x="175" y="649"/>
                    <a:pt x="175" y="649"/>
                  </a:cubicBezTo>
                  <a:cubicBezTo>
                    <a:pt x="242" y="877"/>
                    <a:pt x="242" y="877"/>
                    <a:pt x="242" y="87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201" y="529"/>
                    <a:pt x="201" y="529"/>
                    <a:pt x="201" y="529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44"/>
                    <a:pt x="0" y="47"/>
                    <a:pt x="1" y="50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8" y="125"/>
                    <a:pt x="31" y="135"/>
                    <a:pt x="30" y="145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14" y="439"/>
                    <a:pt x="114" y="439"/>
                    <a:pt x="114" y="439"/>
                  </a:cubicBezTo>
                  <a:cubicBezTo>
                    <a:pt x="161" y="449"/>
                    <a:pt x="161" y="449"/>
                    <a:pt x="161" y="449"/>
                  </a:cubicBezTo>
                  <a:cubicBezTo>
                    <a:pt x="168" y="451"/>
                    <a:pt x="174" y="454"/>
                    <a:pt x="180" y="45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1" y="41"/>
                    <a:pt x="46" y="31"/>
                    <a:pt x="55" y="2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1" name="Freeform 8"/>
            <p:cNvSpPr/>
            <p:nvPr/>
          </p:nvSpPr>
          <p:spPr>
            <a:xfrm>
              <a:off x="4286250" y="2398713"/>
              <a:ext cx="2706687" cy="37655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60" h="1056">
                  <a:moveTo>
                    <a:pt x="760" y="1056"/>
                  </a:moveTo>
                  <a:cubicBezTo>
                    <a:pt x="0" y="1056"/>
                    <a:pt x="0" y="1056"/>
                    <a:pt x="0" y="1056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606" y="0"/>
                    <a:pt x="760" y="154"/>
                    <a:pt x="760" y="343"/>
                  </a:cubicBezTo>
                  <a:cubicBezTo>
                    <a:pt x="760" y="1056"/>
                    <a:pt x="760" y="1056"/>
                    <a:pt x="760" y="1056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2" name="Freeform 9"/>
            <p:cNvSpPr/>
            <p:nvPr/>
          </p:nvSpPr>
          <p:spPr>
            <a:xfrm>
              <a:off x="4452938" y="2470150"/>
              <a:ext cx="2341562" cy="3379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57" h="944">
                  <a:moveTo>
                    <a:pt x="657" y="948"/>
                  </a:moveTo>
                  <a:cubicBezTo>
                    <a:pt x="0" y="948"/>
                    <a:pt x="0" y="948"/>
                    <a:pt x="0" y="948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135"/>
                    <a:pt x="135" y="0"/>
                    <a:pt x="302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522" y="0"/>
                    <a:pt x="657" y="135"/>
                    <a:pt x="657" y="302"/>
                  </a:cubicBezTo>
                  <a:cubicBezTo>
                    <a:pt x="657" y="948"/>
                    <a:pt x="657" y="948"/>
                    <a:pt x="657" y="948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3" name="Freeform 10"/>
            <p:cNvSpPr/>
            <p:nvPr/>
          </p:nvSpPr>
          <p:spPr>
            <a:xfrm>
              <a:off x="4068763" y="1495425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  <a:close/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4" name="Freeform 11"/>
            <p:cNvSpPr/>
            <p:nvPr/>
          </p:nvSpPr>
          <p:spPr>
            <a:xfrm>
              <a:off x="4068763" y="1495425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5" name="Freeform 12"/>
            <p:cNvSpPr/>
            <p:nvPr/>
          </p:nvSpPr>
          <p:spPr>
            <a:xfrm>
              <a:off x="4068763" y="1909763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6" name="Freeform 13"/>
            <p:cNvSpPr/>
            <p:nvPr/>
          </p:nvSpPr>
          <p:spPr>
            <a:xfrm>
              <a:off x="4068763" y="1909763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7" name="Freeform 14"/>
            <p:cNvSpPr/>
            <p:nvPr/>
          </p:nvSpPr>
          <p:spPr>
            <a:xfrm>
              <a:off x="4403725" y="1717675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8" name="Freeform 15"/>
            <p:cNvSpPr/>
            <p:nvPr/>
          </p:nvSpPr>
          <p:spPr>
            <a:xfrm>
              <a:off x="4403725" y="1717675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79" name="Freeform 16"/>
            <p:cNvSpPr/>
            <p:nvPr/>
          </p:nvSpPr>
          <p:spPr>
            <a:xfrm>
              <a:off x="4610100" y="2384425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0" name="Freeform 17"/>
            <p:cNvSpPr/>
            <p:nvPr/>
          </p:nvSpPr>
          <p:spPr>
            <a:xfrm>
              <a:off x="4610100" y="2384425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1" name="Freeform 18"/>
            <p:cNvSpPr/>
            <p:nvPr/>
          </p:nvSpPr>
          <p:spPr>
            <a:xfrm>
              <a:off x="4667250" y="2570163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2" name="Freeform 19"/>
            <p:cNvSpPr/>
            <p:nvPr/>
          </p:nvSpPr>
          <p:spPr>
            <a:xfrm>
              <a:off x="4667250" y="2570163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3" name="Freeform 20"/>
            <p:cNvSpPr/>
            <p:nvPr/>
          </p:nvSpPr>
          <p:spPr>
            <a:xfrm>
              <a:off x="4724400" y="2759075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4" name="Freeform 21"/>
            <p:cNvSpPr/>
            <p:nvPr/>
          </p:nvSpPr>
          <p:spPr>
            <a:xfrm>
              <a:off x="4724400" y="2759075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5" name="Freeform 22"/>
            <p:cNvSpPr/>
            <p:nvPr/>
          </p:nvSpPr>
          <p:spPr>
            <a:xfrm>
              <a:off x="4781550" y="2943225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6" name="Freeform 23"/>
            <p:cNvSpPr/>
            <p:nvPr/>
          </p:nvSpPr>
          <p:spPr>
            <a:xfrm>
              <a:off x="4781550" y="2943225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7" name="Freeform 24"/>
            <p:cNvSpPr/>
            <p:nvPr/>
          </p:nvSpPr>
          <p:spPr>
            <a:xfrm>
              <a:off x="4841875" y="3128963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8" name="Freeform 25"/>
            <p:cNvSpPr/>
            <p:nvPr/>
          </p:nvSpPr>
          <p:spPr>
            <a:xfrm>
              <a:off x="4841875" y="3128963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89" name="Freeform 26"/>
            <p:cNvSpPr>
              <a:spLocks noEditPoints="1"/>
            </p:cNvSpPr>
            <p:nvPr/>
          </p:nvSpPr>
          <p:spPr>
            <a:xfrm>
              <a:off x="4848225" y="1495425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close/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FE6D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0" name="Freeform 27"/>
            <p:cNvSpPr>
              <a:spLocks noEditPoints="1"/>
            </p:cNvSpPr>
            <p:nvPr/>
          </p:nvSpPr>
          <p:spPr>
            <a:xfrm>
              <a:off x="4848225" y="1495425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1" name="Freeform 28"/>
            <p:cNvSpPr/>
            <p:nvPr/>
          </p:nvSpPr>
          <p:spPr>
            <a:xfrm>
              <a:off x="4905375" y="1717675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2" name="Freeform 29"/>
            <p:cNvSpPr/>
            <p:nvPr/>
          </p:nvSpPr>
          <p:spPr>
            <a:xfrm>
              <a:off x="4905375" y="1717675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3" name="Freeform 30"/>
            <p:cNvSpPr/>
            <p:nvPr/>
          </p:nvSpPr>
          <p:spPr>
            <a:xfrm>
              <a:off x="5111750" y="2551113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4" name="Freeform 31"/>
            <p:cNvSpPr/>
            <p:nvPr/>
          </p:nvSpPr>
          <p:spPr>
            <a:xfrm>
              <a:off x="5111750" y="2551113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5" name="Freeform 32"/>
            <p:cNvSpPr/>
            <p:nvPr/>
          </p:nvSpPr>
          <p:spPr>
            <a:xfrm>
              <a:off x="4948238" y="1789113"/>
              <a:ext cx="1852612" cy="2249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20" h="631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20" y="91"/>
                    <a:pt x="517" y="108"/>
                  </a:cubicBezTo>
                  <a:cubicBezTo>
                    <a:pt x="425" y="603"/>
                    <a:pt x="425" y="603"/>
                    <a:pt x="425" y="603"/>
                  </a:cubicBezTo>
                  <a:cubicBezTo>
                    <a:pt x="422" y="620"/>
                    <a:pt x="405" y="631"/>
                    <a:pt x="388" y="6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6" name="Freeform 33"/>
            <p:cNvSpPr/>
            <p:nvPr/>
          </p:nvSpPr>
          <p:spPr>
            <a:xfrm>
              <a:off x="4930775" y="1784350"/>
              <a:ext cx="1849437" cy="22542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19" h="632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19" y="92"/>
                    <a:pt x="516" y="109"/>
                  </a:cubicBezTo>
                  <a:cubicBezTo>
                    <a:pt x="424" y="603"/>
                    <a:pt x="424" y="603"/>
                    <a:pt x="424" y="603"/>
                  </a:cubicBezTo>
                  <a:cubicBezTo>
                    <a:pt x="421" y="620"/>
                    <a:pt x="405" y="632"/>
                    <a:pt x="388" y="628"/>
                  </a:cubicBezTo>
                </a:path>
              </a:pathLst>
            </a:custGeom>
            <a:solidFill>
              <a:srgbClr val="35D5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7" name="Freeform 34"/>
            <p:cNvSpPr/>
            <p:nvPr/>
          </p:nvSpPr>
          <p:spPr>
            <a:xfrm>
              <a:off x="5322888" y="18811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8" name="Freeform 35"/>
            <p:cNvSpPr/>
            <p:nvPr/>
          </p:nvSpPr>
          <p:spPr>
            <a:xfrm>
              <a:off x="5205413" y="1873250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99" name="Freeform 36"/>
            <p:cNvSpPr/>
            <p:nvPr/>
          </p:nvSpPr>
          <p:spPr>
            <a:xfrm>
              <a:off x="5297488" y="2016125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0" name="Freeform 37"/>
            <p:cNvSpPr/>
            <p:nvPr/>
          </p:nvSpPr>
          <p:spPr>
            <a:xfrm>
              <a:off x="5180013" y="2006600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1" name="Freeform 38"/>
            <p:cNvSpPr/>
            <p:nvPr/>
          </p:nvSpPr>
          <p:spPr>
            <a:xfrm>
              <a:off x="5272088" y="2147888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2" name="Freeform 39"/>
            <p:cNvSpPr/>
            <p:nvPr/>
          </p:nvSpPr>
          <p:spPr>
            <a:xfrm>
              <a:off x="5154613" y="2141538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3" name="Freeform 40"/>
            <p:cNvSpPr/>
            <p:nvPr/>
          </p:nvSpPr>
          <p:spPr>
            <a:xfrm>
              <a:off x="5248275" y="2284413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4" name="Freeform 41"/>
            <p:cNvSpPr/>
            <p:nvPr/>
          </p:nvSpPr>
          <p:spPr>
            <a:xfrm>
              <a:off x="5129213" y="2276475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2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5" name="Freeform 42"/>
            <p:cNvSpPr/>
            <p:nvPr/>
          </p:nvSpPr>
          <p:spPr>
            <a:xfrm>
              <a:off x="5222875" y="241935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6" name="Freeform 43"/>
            <p:cNvSpPr/>
            <p:nvPr/>
          </p:nvSpPr>
          <p:spPr>
            <a:xfrm>
              <a:off x="5105400" y="2413000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7" name="Freeform 44"/>
            <p:cNvSpPr/>
            <p:nvPr/>
          </p:nvSpPr>
          <p:spPr>
            <a:xfrm>
              <a:off x="5197475" y="2555875"/>
              <a:ext cx="71437" cy="69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0"/>
                  </a:cubicBezTo>
                  <a:cubicBezTo>
                    <a:pt x="17" y="1"/>
                    <a:pt x="20" y="6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8" name="Freeform 45"/>
            <p:cNvSpPr/>
            <p:nvPr/>
          </p:nvSpPr>
          <p:spPr>
            <a:xfrm>
              <a:off x="5080000" y="2544763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09" name="Freeform 46"/>
            <p:cNvSpPr/>
            <p:nvPr/>
          </p:nvSpPr>
          <p:spPr>
            <a:xfrm>
              <a:off x="5172075" y="268763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0" name="Freeform 47"/>
            <p:cNvSpPr/>
            <p:nvPr/>
          </p:nvSpPr>
          <p:spPr>
            <a:xfrm>
              <a:off x="5054600" y="2679700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1" name="Freeform 48"/>
            <p:cNvSpPr/>
            <p:nvPr/>
          </p:nvSpPr>
          <p:spPr>
            <a:xfrm>
              <a:off x="5148263" y="28225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2" name="Freeform 49"/>
            <p:cNvSpPr/>
            <p:nvPr/>
          </p:nvSpPr>
          <p:spPr>
            <a:xfrm>
              <a:off x="5030788" y="2816225"/>
              <a:ext cx="163512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3" name="Freeform 50"/>
            <p:cNvSpPr/>
            <p:nvPr/>
          </p:nvSpPr>
          <p:spPr>
            <a:xfrm>
              <a:off x="5122863" y="2957513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4" name="Freeform 51"/>
            <p:cNvSpPr/>
            <p:nvPr/>
          </p:nvSpPr>
          <p:spPr>
            <a:xfrm>
              <a:off x="5005388" y="2951163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5" name="Freeform 52"/>
            <p:cNvSpPr/>
            <p:nvPr/>
          </p:nvSpPr>
          <p:spPr>
            <a:xfrm>
              <a:off x="5097463" y="309086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3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3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6" name="Freeform 53"/>
            <p:cNvSpPr/>
            <p:nvPr/>
          </p:nvSpPr>
          <p:spPr>
            <a:xfrm>
              <a:off x="4979988" y="3082925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7" name="Freeform 54"/>
            <p:cNvSpPr/>
            <p:nvPr/>
          </p:nvSpPr>
          <p:spPr>
            <a:xfrm>
              <a:off x="5073650" y="322580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8" name="Freeform 55"/>
            <p:cNvSpPr/>
            <p:nvPr/>
          </p:nvSpPr>
          <p:spPr>
            <a:xfrm>
              <a:off x="4954588" y="3217863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19" name="Freeform 56"/>
            <p:cNvSpPr/>
            <p:nvPr/>
          </p:nvSpPr>
          <p:spPr>
            <a:xfrm>
              <a:off x="5048250" y="336073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0" name="Freeform 57"/>
            <p:cNvSpPr/>
            <p:nvPr/>
          </p:nvSpPr>
          <p:spPr>
            <a:xfrm>
              <a:off x="4930775" y="3354388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1" name="Freeform 58"/>
            <p:cNvSpPr/>
            <p:nvPr/>
          </p:nvSpPr>
          <p:spPr>
            <a:xfrm>
              <a:off x="5022850" y="3497263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2" name="Freeform 59"/>
            <p:cNvSpPr/>
            <p:nvPr/>
          </p:nvSpPr>
          <p:spPr>
            <a:xfrm>
              <a:off x="4905375" y="3486150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3" name="Freeform 60"/>
            <p:cNvSpPr/>
            <p:nvPr/>
          </p:nvSpPr>
          <p:spPr>
            <a:xfrm>
              <a:off x="4997450" y="362902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4" name="Freeform 61"/>
            <p:cNvSpPr/>
            <p:nvPr/>
          </p:nvSpPr>
          <p:spPr>
            <a:xfrm>
              <a:off x="4879975" y="3621088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5" name="Freeform 62"/>
            <p:cNvSpPr/>
            <p:nvPr/>
          </p:nvSpPr>
          <p:spPr>
            <a:xfrm>
              <a:off x="5675313" y="1924050"/>
              <a:ext cx="1104900" cy="211455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0" h="593">
                  <a:moveTo>
                    <a:pt x="282" y="33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179" y="589"/>
                    <a:pt x="179" y="589"/>
                    <a:pt x="179" y="589"/>
                  </a:cubicBezTo>
                  <a:cubicBezTo>
                    <a:pt x="196" y="593"/>
                    <a:pt x="212" y="581"/>
                    <a:pt x="215" y="564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10" y="53"/>
                    <a:pt x="299" y="36"/>
                    <a:pt x="282" y="33"/>
                  </a:cubicBezTo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6" name="Freeform 63"/>
            <p:cNvSpPr/>
            <p:nvPr/>
          </p:nvSpPr>
          <p:spPr>
            <a:xfrm>
              <a:off x="5978525" y="2219325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7" name="Freeform 64"/>
            <p:cNvSpPr/>
            <p:nvPr/>
          </p:nvSpPr>
          <p:spPr>
            <a:xfrm>
              <a:off x="5978525" y="2219325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8" name="Freeform 65"/>
            <p:cNvSpPr/>
            <p:nvPr/>
          </p:nvSpPr>
          <p:spPr>
            <a:xfrm>
              <a:off x="5895975" y="2416175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29" name="Freeform 66"/>
            <p:cNvSpPr/>
            <p:nvPr/>
          </p:nvSpPr>
          <p:spPr>
            <a:xfrm>
              <a:off x="5895975" y="2416175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0" name="Freeform 67"/>
            <p:cNvSpPr/>
            <p:nvPr/>
          </p:nvSpPr>
          <p:spPr>
            <a:xfrm>
              <a:off x="6076950" y="2219325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1" name="Freeform 68"/>
            <p:cNvSpPr/>
            <p:nvPr/>
          </p:nvSpPr>
          <p:spPr>
            <a:xfrm>
              <a:off x="6076950" y="2219325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2" name="Freeform 69"/>
            <p:cNvSpPr/>
            <p:nvPr/>
          </p:nvSpPr>
          <p:spPr>
            <a:xfrm>
              <a:off x="5992812" y="2219325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3" name="Freeform 70"/>
            <p:cNvSpPr/>
            <p:nvPr/>
          </p:nvSpPr>
          <p:spPr>
            <a:xfrm>
              <a:off x="5992812" y="2219325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4" name="Freeform 71"/>
            <p:cNvSpPr/>
            <p:nvPr/>
          </p:nvSpPr>
          <p:spPr>
            <a:xfrm>
              <a:off x="5959475" y="2416175"/>
              <a:ext cx="142875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" h="91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1" y="86"/>
                    <a:pt x="21" y="88"/>
                    <a:pt x="31" y="91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5" name="Freeform 72"/>
            <p:cNvSpPr/>
            <p:nvPr/>
          </p:nvSpPr>
          <p:spPr>
            <a:xfrm>
              <a:off x="6076950" y="2219325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6" name="Freeform 73"/>
            <p:cNvSpPr/>
            <p:nvPr/>
          </p:nvSpPr>
          <p:spPr>
            <a:xfrm>
              <a:off x="6076950" y="2219325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7" name="Freeform 74"/>
            <p:cNvSpPr/>
            <p:nvPr/>
          </p:nvSpPr>
          <p:spPr>
            <a:xfrm>
              <a:off x="6305550" y="2390775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8" name="Freeform 75"/>
            <p:cNvSpPr/>
            <p:nvPr/>
          </p:nvSpPr>
          <p:spPr>
            <a:xfrm>
              <a:off x="6305550" y="2390775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39" name="Freeform 76"/>
            <p:cNvSpPr/>
            <p:nvPr/>
          </p:nvSpPr>
          <p:spPr>
            <a:xfrm>
              <a:off x="6059487" y="2555875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0" name="Freeform 77"/>
            <p:cNvSpPr/>
            <p:nvPr/>
          </p:nvSpPr>
          <p:spPr>
            <a:xfrm>
              <a:off x="6059487" y="2555875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1" name="Freeform 78"/>
            <p:cNvSpPr/>
            <p:nvPr/>
          </p:nvSpPr>
          <p:spPr>
            <a:xfrm>
              <a:off x="6454775" y="23907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2" name="Freeform 79"/>
            <p:cNvSpPr/>
            <p:nvPr/>
          </p:nvSpPr>
          <p:spPr>
            <a:xfrm>
              <a:off x="6454775" y="23907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3" name="Freeform 80"/>
            <p:cNvSpPr/>
            <p:nvPr/>
          </p:nvSpPr>
          <p:spPr>
            <a:xfrm>
              <a:off x="6259512" y="2390775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4" name="Freeform 81"/>
            <p:cNvSpPr/>
            <p:nvPr/>
          </p:nvSpPr>
          <p:spPr>
            <a:xfrm>
              <a:off x="6259512" y="2390775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5" name="Freeform 82"/>
            <p:cNvSpPr>
              <a:spLocks noEditPoints="1"/>
            </p:cNvSpPr>
            <p:nvPr/>
          </p:nvSpPr>
          <p:spPr>
            <a:xfrm>
              <a:off x="6305550" y="2444750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close/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6" name="Freeform 83"/>
            <p:cNvSpPr>
              <a:spLocks noEditPoints="1"/>
            </p:cNvSpPr>
            <p:nvPr/>
          </p:nvSpPr>
          <p:spPr>
            <a:xfrm>
              <a:off x="6305550" y="2444750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7" name="Freeform 84"/>
            <p:cNvSpPr/>
            <p:nvPr/>
          </p:nvSpPr>
          <p:spPr>
            <a:xfrm>
              <a:off x="6259512" y="2555875"/>
              <a:ext cx="188912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2" h="91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9"/>
                    <a:pt x="19" y="85"/>
                    <a:pt x="27" y="91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8" name="Freeform 85"/>
            <p:cNvSpPr/>
            <p:nvPr/>
          </p:nvSpPr>
          <p:spPr>
            <a:xfrm>
              <a:off x="6454775" y="2390775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49" name="Freeform 86"/>
            <p:cNvSpPr/>
            <p:nvPr/>
          </p:nvSpPr>
          <p:spPr>
            <a:xfrm>
              <a:off x="6454775" y="2390775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0" name="Freeform 87"/>
            <p:cNvSpPr/>
            <p:nvPr/>
          </p:nvSpPr>
          <p:spPr>
            <a:xfrm>
              <a:off x="4435475" y="2697163"/>
              <a:ext cx="2379662" cy="315277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68" h="884">
                  <a:moveTo>
                    <a:pt x="668" y="884"/>
                  </a:moveTo>
                  <a:cubicBezTo>
                    <a:pt x="0" y="884"/>
                    <a:pt x="0" y="884"/>
                    <a:pt x="0" y="88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131"/>
                    <a:pt x="131" y="0"/>
                    <a:pt x="294" y="0"/>
                  </a:cubicBezTo>
                  <a:cubicBezTo>
                    <a:pt x="374" y="0"/>
                    <a:pt x="374" y="0"/>
                    <a:pt x="374" y="0"/>
                  </a:cubicBezTo>
                  <a:cubicBezTo>
                    <a:pt x="536" y="0"/>
                    <a:pt x="668" y="131"/>
                    <a:pt x="668" y="294"/>
                  </a:cubicBezTo>
                  <a:cubicBezTo>
                    <a:pt x="668" y="884"/>
                    <a:pt x="668" y="884"/>
                    <a:pt x="668" y="884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1" name="Freeform 88"/>
            <p:cNvSpPr/>
            <p:nvPr/>
          </p:nvSpPr>
          <p:spPr>
            <a:xfrm>
              <a:off x="4741863" y="4210050"/>
              <a:ext cx="1763712" cy="9763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5" h="274">
                  <a:moveTo>
                    <a:pt x="40" y="274"/>
                  </a:moveTo>
                  <a:cubicBezTo>
                    <a:pt x="18" y="274"/>
                    <a:pt x="0" y="256"/>
                    <a:pt x="0" y="23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425" y="0"/>
                    <a:pt x="495" y="70"/>
                    <a:pt x="495" y="156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5" y="256"/>
                    <a:pt x="477" y="274"/>
                    <a:pt x="456" y="274"/>
                  </a:cubicBezTo>
                  <a:cubicBezTo>
                    <a:pt x="40" y="274"/>
                    <a:pt x="40" y="274"/>
                    <a:pt x="40" y="274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2" name="Freeform 89"/>
            <p:cNvSpPr/>
            <p:nvPr/>
          </p:nvSpPr>
          <p:spPr>
            <a:xfrm>
              <a:off x="6067425" y="3875088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3" name="Freeform 90"/>
            <p:cNvSpPr/>
            <p:nvPr/>
          </p:nvSpPr>
          <p:spPr>
            <a:xfrm>
              <a:off x="6067425" y="3875088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4" name="Freeform 91"/>
            <p:cNvSpPr/>
            <p:nvPr/>
          </p:nvSpPr>
          <p:spPr>
            <a:xfrm>
              <a:off x="5913438" y="4056063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5" name="Freeform 92"/>
            <p:cNvSpPr/>
            <p:nvPr/>
          </p:nvSpPr>
          <p:spPr>
            <a:xfrm>
              <a:off x="5913438" y="4056063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6" name="Freeform 93"/>
            <p:cNvSpPr/>
            <p:nvPr/>
          </p:nvSpPr>
          <p:spPr>
            <a:xfrm>
              <a:off x="6188075" y="38750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7" name="Freeform 94"/>
            <p:cNvSpPr/>
            <p:nvPr/>
          </p:nvSpPr>
          <p:spPr>
            <a:xfrm>
              <a:off x="6188075" y="38750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8" name="Freeform 95"/>
            <p:cNvSpPr/>
            <p:nvPr/>
          </p:nvSpPr>
          <p:spPr>
            <a:xfrm>
              <a:off x="6088062" y="3875088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59" name="Freeform 96"/>
            <p:cNvSpPr/>
            <p:nvPr/>
          </p:nvSpPr>
          <p:spPr>
            <a:xfrm>
              <a:off x="6088062" y="3875088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0" name="Freeform 97"/>
            <p:cNvSpPr/>
            <p:nvPr/>
          </p:nvSpPr>
          <p:spPr>
            <a:xfrm>
              <a:off x="6088062" y="3875088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1" name="Freeform 98"/>
            <p:cNvSpPr/>
            <p:nvPr/>
          </p:nvSpPr>
          <p:spPr>
            <a:xfrm>
              <a:off x="6088062" y="3875088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2" name="Freeform 99"/>
            <p:cNvSpPr/>
            <p:nvPr/>
          </p:nvSpPr>
          <p:spPr>
            <a:xfrm>
              <a:off x="6010275" y="4056063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3" name="Freeform 100"/>
            <p:cNvSpPr/>
            <p:nvPr/>
          </p:nvSpPr>
          <p:spPr>
            <a:xfrm>
              <a:off x="6010275" y="4056063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4" name="Freeform 101"/>
            <p:cNvSpPr/>
            <p:nvPr/>
          </p:nvSpPr>
          <p:spPr>
            <a:xfrm>
              <a:off x="6188075" y="3875088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5" name="Freeform 102"/>
            <p:cNvSpPr/>
            <p:nvPr/>
          </p:nvSpPr>
          <p:spPr>
            <a:xfrm>
              <a:off x="6188075" y="3875088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6" name="Freeform 103"/>
            <p:cNvSpPr/>
            <p:nvPr/>
          </p:nvSpPr>
          <p:spPr>
            <a:xfrm>
              <a:off x="4976813" y="3119438"/>
              <a:ext cx="1296987" cy="59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64" h="168">
                  <a:moveTo>
                    <a:pt x="316" y="168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21" y="168"/>
                    <a:pt x="0" y="147"/>
                    <a:pt x="0" y="12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42" y="0"/>
                    <a:pt x="364" y="22"/>
                    <a:pt x="364" y="48"/>
                  </a:cubicBezTo>
                  <a:cubicBezTo>
                    <a:pt x="364" y="120"/>
                    <a:pt x="364" y="120"/>
                    <a:pt x="364" y="120"/>
                  </a:cubicBezTo>
                  <a:cubicBezTo>
                    <a:pt x="364" y="147"/>
                    <a:pt x="342" y="168"/>
                    <a:pt x="316" y="168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67" name="Rectangle 104"/>
            <p:cNvSpPr/>
            <p:nvPr/>
          </p:nvSpPr>
          <p:spPr>
            <a:xfrm>
              <a:off x="4976813" y="3332163"/>
              <a:ext cx="1296987" cy="53975"/>
            </a:xfrm>
            <a:prstGeom prst="rect">
              <a:avLst/>
            </a:prstGeom>
            <a:solidFill>
              <a:srgbClr val="842A4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368" name="Rectangle 105"/>
            <p:cNvSpPr/>
            <p:nvPr/>
          </p:nvSpPr>
          <p:spPr>
            <a:xfrm>
              <a:off x="4976813" y="3332163"/>
              <a:ext cx="1296987" cy="5397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369" name="Freeform 106"/>
            <p:cNvSpPr>
              <a:spLocks noEditPoints="1"/>
            </p:cNvSpPr>
            <p:nvPr/>
          </p:nvSpPr>
          <p:spPr>
            <a:xfrm>
              <a:off x="4941888" y="3336925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9"/>
                    <a:pt x="7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7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0" y="55"/>
                    <a:pt x="7" y="52"/>
                    <a:pt x="7" y="48"/>
                  </a:cubicBezTo>
                  <a:cubicBezTo>
                    <a:pt x="7" y="43"/>
                    <a:pt x="10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0" name="Freeform 107"/>
            <p:cNvSpPr/>
            <p:nvPr/>
          </p:nvSpPr>
          <p:spPr>
            <a:xfrm>
              <a:off x="5724525" y="3749675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1" name="Freeform 108"/>
            <p:cNvSpPr/>
            <p:nvPr/>
          </p:nvSpPr>
          <p:spPr>
            <a:xfrm>
              <a:off x="5724525" y="3749675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2" name="Freeform 109"/>
            <p:cNvSpPr/>
            <p:nvPr/>
          </p:nvSpPr>
          <p:spPr>
            <a:xfrm>
              <a:off x="5724525" y="3952875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3" name="Freeform 110"/>
            <p:cNvSpPr/>
            <p:nvPr/>
          </p:nvSpPr>
          <p:spPr>
            <a:xfrm>
              <a:off x="5724525" y="3952875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4" name="Freeform 111"/>
            <p:cNvSpPr/>
            <p:nvPr/>
          </p:nvSpPr>
          <p:spPr>
            <a:xfrm>
              <a:off x="5795963" y="3749675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5" name="Freeform 112"/>
            <p:cNvSpPr/>
            <p:nvPr/>
          </p:nvSpPr>
          <p:spPr>
            <a:xfrm>
              <a:off x="5795963" y="3749675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6" name="Freeform 113"/>
            <p:cNvSpPr/>
            <p:nvPr/>
          </p:nvSpPr>
          <p:spPr>
            <a:xfrm>
              <a:off x="5724525" y="3817938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7" name="Freeform 114"/>
            <p:cNvSpPr/>
            <p:nvPr/>
          </p:nvSpPr>
          <p:spPr>
            <a:xfrm>
              <a:off x="5724525" y="3817938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8" name="Freeform 115"/>
            <p:cNvSpPr/>
            <p:nvPr/>
          </p:nvSpPr>
          <p:spPr>
            <a:xfrm>
              <a:off x="5724525" y="3956050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79" name="Freeform 116"/>
            <p:cNvSpPr/>
            <p:nvPr/>
          </p:nvSpPr>
          <p:spPr>
            <a:xfrm>
              <a:off x="5724525" y="3956050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0" name="Freeform 117"/>
            <p:cNvSpPr/>
            <p:nvPr/>
          </p:nvSpPr>
          <p:spPr>
            <a:xfrm>
              <a:off x="5795963" y="3749675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1" name="Freeform 118"/>
            <p:cNvSpPr/>
            <p:nvPr/>
          </p:nvSpPr>
          <p:spPr>
            <a:xfrm>
              <a:off x="5795963" y="3749675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2" name="Freeform 119"/>
            <p:cNvSpPr/>
            <p:nvPr/>
          </p:nvSpPr>
          <p:spPr>
            <a:xfrm>
              <a:off x="4741863" y="4491038"/>
              <a:ext cx="1763712" cy="6953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95" h="195">
                  <a:moveTo>
                    <a:pt x="20" y="0"/>
                  </a:moveTo>
                  <a:cubicBezTo>
                    <a:pt x="8" y="23"/>
                    <a:pt x="0" y="49"/>
                    <a:pt x="0" y="7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7"/>
                    <a:pt x="18" y="195"/>
                    <a:pt x="40" y="195"/>
                  </a:cubicBezTo>
                  <a:cubicBezTo>
                    <a:pt x="456" y="195"/>
                    <a:pt x="456" y="195"/>
                    <a:pt x="456" y="195"/>
                  </a:cubicBezTo>
                  <a:cubicBezTo>
                    <a:pt x="477" y="195"/>
                    <a:pt x="495" y="177"/>
                    <a:pt x="495" y="156"/>
                  </a:cubicBezTo>
                  <a:cubicBezTo>
                    <a:pt x="495" y="77"/>
                    <a:pt x="495" y="77"/>
                    <a:pt x="495" y="77"/>
                  </a:cubicBezTo>
                  <a:cubicBezTo>
                    <a:pt x="495" y="49"/>
                    <a:pt x="488" y="23"/>
                    <a:pt x="475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3" name="Freeform 120"/>
            <p:cNvSpPr/>
            <p:nvPr/>
          </p:nvSpPr>
          <p:spPr>
            <a:xfrm>
              <a:off x="4795838" y="4473575"/>
              <a:ext cx="1655762" cy="53975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465" h="15">
                  <a:moveTo>
                    <a:pt x="0" y="15"/>
                  </a:moveTo>
                  <a:cubicBezTo>
                    <a:pt x="465" y="15"/>
                    <a:pt x="465" y="15"/>
                    <a:pt x="465" y="15"/>
                  </a:cubicBezTo>
                  <a:cubicBezTo>
                    <a:pt x="462" y="9"/>
                    <a:pt x="459" y="4"/>
                    <a:pt x="45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4"/>
                    <a:pt x="3" y="9"/>
                    <a:pt x="0" y="1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4" name="Freeform 121"/>
            <p:cNvSpPr>
              <a:spLocks noEditPoints="1"/>
            </p:cNvSpPr>
            <p:nvPr/>
          </p:nvSpPr>
          <p:spPr>
            <a:xfrm>
              <a:off x="4759325" y="4484688"/>
              <a:ext cx="106362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5" name="Freeform 122"/>
            <p:cNvSpPr/>
            <p:nvPr/>
          </p:nvSpPr>
          <p:spPr>
            <a:xfrm>
              <a:off x="4435475" y="3535363"/>
              <a:ext cx="17462" cy="2111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" h="59">
                  <a:moveTo>
                    <a:pt x="5" y="0"/>
                  </a:moveTo>
                  <a:cubicBezTo>
                    <a:pt x="2" y="19"/>
                    <a:pt x="0" y="3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2" y="19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6" name="Freeform 123"/>
            <p:cNvSpPr/>
            <p:nvPr/>
          </p:nvSpPr>
          <p:spPr>
            <a:xfrm>
              <a:off x="4452938" y="3368675"/>
              <a:ext cx="49212" cy="166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" h="47">
                  <a:moveTo>
                    <a:pt x="14" y="0"/>
                  </a:moveTo>
                  <a:cubicBezTo>
                    <a:pt x="8" y="15"/>
                    <a:pt x="4" y="3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" y="31"/>
                    <a:pt x="8" y="15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7" name="Freeform 124"/>
            <p:cNvSpPr>
              <a:spLocks noEditPoints="1"/>
            </p:cNvSpPr>
            <p:nvPr/>
          </p:nvSpPr>
          <p:spPr>
            <a:xfrm>
              <a:off x="4606925" y="2762250"/>
              <a:ext cx="508000" cy="4095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3" h="115">
                  <a:moveTo>
                    <a:pt x="47" y="59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29" y="76"/>
                    <a:pt x="13" y="94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13" y="94"/>
                    <a:pt x="29" y="76"/>
                    <a:pt x="47" y="59"/>
                  </a:cubicBezTo>
                  <a:moveTo>
                    <a:pt x="143" y="0"/>
                  </a:moveTo>
                  <a:cubicBezTo>
                    <a:pt x="139" y="2"/>
                    <a:pt x="135" y="3"/>
                    <a:pt x="131" y="5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5" y="3"/>
                    <a:pt x="139" y="2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</a:path>
              </a:pathLst>
            </a:custGeom>
            <a:solidFill>
              <a:srgbClr val="FE958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8" name="Freeform 125"/>
            <p:cNvSpPr/>
            <p:nvPr/>
          </p:nvSpPr>
          <p:spPr>
            <a:xfrm>
              <a:off x="4502150" y="3171825"/>
              <a:ext cx="104775" cy="1968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55">
                  <a:moveTo>
                    <a:pt x="29" y="0"/>
                  </a:moveTo>
                  <a:cubicBezTo>
                    <a:pt x="17" y="17"/>
                    <a:pt x="8" y="3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36"/>
                    <a:pt x="17" y="17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89" name="Freeform 126"/>
            <p:cNvSpPr/>
            <p:nvPr/>
          </p:nvSpPr>
          <p:spPr>
            <a:xfrm>
              <a:off x="4773613" y="2779713"/>
              <a:ext cx="300037" cy="19208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84" h="54">
                  <a:moveTo>
                    <a:pt x="8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3" y="13"/>
                    <a:pt x="24" y="3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4" y="32"/>
                    <a:pt x="53" y="13"/>
                    <a:pt x="84" y="0"/>
                  </a:cubicBezTo>
                </a:path>
              </a:pathLst>
            </a:custGeom>
            <a:solidFill>
              <a:srgbClr val="FEB1A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0" name="Freeform 127"/>
            <p:cNvSpPr>
              <a:spLocks noEditPoints="1"/>
            </p:cNvSpPr>
            <p:nvPr/>
          </p:nvSpPr>
          <p:spPr>
            <a:xfrm>
              <a:off x="5114925" y="2697163"/>
              <a:ext cx="503237" cy="650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1" h="18">
                  <a:moveTo>
                    <a:pt x="18" y="12"/>
                  </a:moveTo>
                  <a:cubicBezTo>
                    <a:pt x="12" y="14"/>
                    <a:pt x="6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6"/>
                    <a:pt x="12" y="14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41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80" y="0"/>
                    <a:pt x="57" y="2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7" y="2"/>
                    <a:pt x="80" y="0"/>
                    <a:pt x="103" y="0"/>
                  </a:cubicBezTo>
                  <a:cubicBezTo>
                    <a:pt x="141" y="0"/>
                    <a:pt x="141" y="0"/>
                    <a:pt x="141" y="0"/>
                  </a:cubicBezTo>
                </a:path>
              </a:pathLst>
            </a:custGeom>
            <a:solidFill>
              <a:srgbClr val="5DDDD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1" name="Freeform 128"/>
            <p:cNvSpPr>
              <a:spLocks noEditPoints="1"/>
            </p:cNvSpPr>
            <p:nvPr/>
          </p:nvSpPr>
          <p:spPr>
            <a:xfrm>
              <a:off x="5180013" y="2722563"/>
              <a:ext cx="63500" cy="174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5">
                  <a:moveTo>
                    <a:pt x="4" y="4"/>
                  </a:moveTo>
                  <a:cubicBezTo>
                    <a:pt x="2" y="4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moveTo>
                    <a:pt x="18" y="0"/>
                  </a:moveTo>
                  <a:cubicBezTo>
                    <a:pt x="15" y="1"/>
                    <a:pt x="12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2" name="Freeform 129"/>
            <p:cNvSpPr/>
            <p:nvPr/>
          </p:nvSpPr>
          <p:spPr>
            <a:xfrm>
              <a:off x="5194300" y="2730500"/>
              <a:ext cx="20637" cy="63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CAC9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3" name="Freeform 130"/>
            <p:cNvSpPr/>
            <p:nvPr/>
          </p:nvSpPr>
          <p:spPr>
            <a:xfrm>
              <a:off x="4435475" y="2697163"/>
              <a:ext cx="1182687" cy="31527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32" h="884">
                  <a:moveTo>
                    <a:pt x="332" y="0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71" y="0"/>
                    <a:pt x="248" y="2"/>
                    <a:pt x="227" y="7"/>
                  </a:cubicBezTo>
                  <a:cubicBezTo>
                    <a:pt x="224" y="8"/>
                    <a:pt x="221" y="9"/>
                    <a:pt x="219" y="9"/>
                  </a:cubicBezTo>
                  <a:cubicBezTo>
                    <a:pt x="217" y="10"/>
                    <a:pt x="215" y="10"/>
                    <a:pt x="213" y="11"/>
                  </a:cubicBezTo>
                  <a:cubicBezTo>
                    <a:pt x="211" y="11"/>
                    <a:pt x="210" y="12"/>
                    <a:pt x="209" y="12"/>
                  </a:cubicBezTo>
                  <a:cubicBezTo>
                    <a:pt x="203" y="14"/>
                    <a:pt x="197" y="16"/>
                    <a:pt x="191" y="18"/>
                  </a:cubicBezTo>
                  <a:cubicBezTo>
                    <a:pt x="187" y="20"/>
                    <a:pt x="183" y="21"/>
                    <a:pt x="179" y="23"/>
                  </a:cubicBezTo>
                  <a:cubicBezTo>
                    <a:pt x="148" y="36"/>
                    <a:pt x="119" y="55"/>
                    <a:pt x="95" y="77"/>
                  </a:cubicBezTo>
                  <a:cubicBezTo>
                    <a:pt x="77" y="94"/>
                    <a:pt x="61" y="112"/>
                    <a:pt x="48" y="133"/>
                  </a:cubicBezTo>
                  <a:cubicBezTo>
                    <a:pt x="36" y="150"/>
                    <a:pt x="27" y="169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3" y="203"/>
                    <a:pt x="9" y="219"/>
                    <a:pt x="5" y="235"/>
                  </a:cubicBezTo>
                  <a:cubicBezTo>
                    <a:pt x="2" y="254"/>
                    <a:pt x="0" y="274"/>
                    <a:pt x="0" y="29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332" y="884"/>
                    <a:pt x="332" y="884"/>
                    <a:pt x="332" y="884"/>
                  </a:cubicBezTo>
                  <a:cubicBezTo>
                    <a:pt x="332" y="698"/>
                    <a:pt x="332" y="698"/>
                    <a:pt x="332" y="698"/>
                  </a:cubicBezTo>
                  <a:cubicBezTo>
                    <a:pt x="126" y="698"/>
                    <a:pt x="126" y="698"/>
                    <a:pt x="126" y="698"/>
                  </a:cubicBezTo>
                  <a:cubicBezTo>
                    <a:pt x="104" y="698"/>
                    <a:pt x="86" y="680"/>
                    <a:pt x="86" y="659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65"/>
                    <a:pt x="88" y="552"/>
                    <a:pt x="91" y="540"/>
                  </a:cubicBezTo>
                  <a:cubicBezTo>
                    <a:pt x="91" y="515"/>
                    <a:pt x="91" y="515"/>
                    <a:pt x="91" y="515"/>
                  </a:cubicBezTo>
                  <a:cubicBezTo>
                    <a:pt x="91" y="507"/>
                    <a:pt x="98" y="501"/>
                    <a:pt x="106" y="501"/>
                  </a:cubicBezTo>
                  <a:cubicBezTo>
                    <a:pt x="107" y="501"/>
                    <a:pt x="107" y="501"/>
                    <a:pt x="108" y="501"/>
                  </a:cubicBezTo>
                  <a:cubicBezTo>
                    <a:pt x="135" y="455"/>
                    <a:pt x="185" y="424"/>
                    <a:pt x="242" y="424"/>
                  </a:cubicBezTo>
                  <a:cubicBezTo>
                    <a:pt x="263" y="424"/>
                    <a:pt x="263" y="424"/>
                    <a:pt x="263" y="424"/>
                  </a:cubicBezTo>
                  <a:cubicBezTo>
                    <a:pt x="258" y="406"/>
                    <a:pt x="258" y="406"/>
                    <a:pt x="258" y="406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89" y="358"/>
                    <a:pt x="289" y="358"/>
                    <a:pt x="289" y="358"/>
                  </a:cubicBezTo>
                  <a:cubicBezTo>
                    <a:pt x="319" y="390"/>
                    <a:pt x="319" y="390"/>
                    <a:pt x="319" y="390"/>
                  </a:cubicBezTo>
                  <a:cubicBezTo>
                    <a:pt x="328" y="424"/>
                    <a:pt x="328" y="424"/>
                    <a:pt x="328" y="424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286"/>
                    <a:pt x="332" y="286"/>
                    <a:pt x="332" y="286"/>
                  </a:cubicBezTo>
                  <a:cubicBezTo>
                    <a:pt x="200" y="286"/>
                    <a:pt x="200" y="286"/>
                    <a:pt x="200" y="286"/>
                  </a:cubicBezTo>
                  <a:cubicBezTo>
                    <a:pt x="175" y="286"/>
                    <a:pt x="155" y="267"/>
                    <a:pt x="152" y="243"/>
                  </a:cubicBezTo>
                  <a:cubicBezTo>
                    <a:pt x="146" y="241"/>
                    <a:pt x="142" y="236"/>
                    <a:pt x="142" y="230"/>
                  </a:cubicBezTo>
                  <a:cubicBezTo>
                    <a:pt x="142" y="194"/>
                    <a:pt x="142" y="194"/>
                    <a:pt x="142" y="194"/>
                  </a:cubicBezTo>
                  <a:cubicBezTo>
                    <a:pt x="142" y="188"/>
                    <a:pt x="146" y="182"/>
                    <a:pt x="152" y="180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2" y="140"/>
                    <a:pt x="173" y="118"/>
                    <a:pt x="200" y="118"/>
                  </a:cubicBezTo>
                  <a:cubicBezTo>
                    <a:pt x="332" y="118"/>
                    <a:pt x="332" y="118"/>
                    <a:pt x="332" y="118"/>
                  </a:cubicBezTo>
                  <a:cubicBezTo>
                    <a:pt x="332" y="0"/>
                    <a:pt x="332" y="0"/>
                    <a:pt x="332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4" name="Freeform 131"/>
            <p:cNvSpPr>
              <a:spLocks noEditPoints="1"/>
            </p:cNvSpPr>
            <p:nvPr/>
          </p:nvSpPr>
          <p:spPr>
            <a:xfrm>
              <a:off x="4741863" y="4210050"/>
              <a:ext cx="876300" cy="555625"/>
            </a:xfrm>
            <a:custGeom>
              <a:cxnLst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56"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5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5" y="116"/>
                  </a:moveTo>
                  <a:cubicBezTo>
                    <a:pt x="2" y="128"/>
                    <a:pt x="0" y="141"/>
                    <a:pt x="0" y="154"/>
                  </a:cubicBezTo>
                  <a:cubicBezTo>
                    <a:pt x="0" y="141"/>
                    <a:pt x="2" y="128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moveTo>
                    <a:pt x="177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99" y="0"/>
                    <a:pt x="49" y="31"/>
                    <a:pt x="22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3" y="75"/>
                    <a:pt x="24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77" y="0"/>
                    <a:pt x="177" y="0"/>
                    <a:pt x="177" y="0"/>
                  </a:cubicBezTo>
                  <a:moveTo>
                    <a:pt x="246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5" name="Freeform 132"/>
            <p:cNvSpPr/>
            <p:nvPr/>
          </p:nvSpPr>
          <p:spPr>
            <a:xfrm>
              <a:off x="4965700" y="3486150"/>
              <a:ext cx="11112" cy="39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" h="11">
                  <a:moveTo>
                    <a:pt x="3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0" y="8"/>
                    <a:pt x="1" y="10"/>
                    <a:pt x="3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6" name="Freeform 133"/>
            <p:cNvSpPr>
              <a:spLocks noEditPoints="1"/>
            </p:cNvSpPr>
            <p:nvPr/>
          </p:nvSpPr>
          <p:spPr>
            <a:xfrm>
              <a:off x="4976813" y="3119438"/>
              <a:ext cx="641350" cy="598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68">
                  <a:moveTo>
                    <a:pt x="5" y="101"/>
                  </a:moveTo>
                  <a:cubicBezTo>
                    <a:pt x="3" y="101"/>
                    <a:pt x="1" y="102"/>
                    <a:pt x="0" y="10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" y="115"/>
                    <a:pt x="3" y="116"/>
                    <a:pt x="5" y="116"/>
                  </a:cubicBezTo>
                  <a:cubicBezTo>
                    <a:pt x="9" y="116"/>
                    <a:pt x="12" y="113"/>
                    <a:pt x="12" y="109"/>
                  </a:cubicBezTo>
                  <a:cubicBezTo>
                    <a:pt x="12" y="104"/>
                    <a:pt x="9" y="101"/>
                    <a:pt x="5" y="101"/>
                  </a:cubicBezTo>
                  <a:moveTo>
                    <a:pt x="180" y="75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6"/>
                    <a:pt x="19" y="76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20"/>
                    <a:pt x="13" y="126"/>
                    <a:pt x="5" y="126"/>
                  </a:cubicBezTo>
                  <a:cubicBezTo>
                    <a:pt x="3" y="126"/>
                    <a:pt x="1" y="126"/>
                    <a:pt x="0" y="125"/>
                  </a:cubicBezTo>
                  <a:cubicBezTo>
                    <a:pt x="3" y="149"/>
                    <a:pt x="23" y="168"/>
                    <a:pt x="48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75"/>
                    <a:pt x="180" y="75"/>
                    <a:pt x="180" y="75"/>
                  </a:cubicBezTo>
                  <a:moveTo>
                    <a:pt x="18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7" name="Freeform 134"/>
            <p:cNvSpPr/>
            <p:nvPr/>
          </p:nvSpPr>
          <p:spPr>
            <a:xfrm>
              <a:off x="4976813" y="3332163"/>
              <a:ext cx="641350" cy="53975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5">
                  <a:moveTo>
                    <a:pt x="1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12" y="1"/>
                    <a:pt x="19" y="7"/>
                    <a:pt x="19" y="15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8" name="Freeform 135"/>
            <p:cNvSpPr>
              <a:spLocks noEditPoints="1"/>
            </p:cNvSpPr>
            <p:nvPr/>
          </p:nvSpPr>
          <p:spPr>
            <a:xfrm>
              <a:off x="4941888" y="3336925"/>
              <a:ext cx="103187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65">
                  <a:moveTo>
                    <a:pt x="10" y="42"/>
                  </a:moveTo>
                  <a:cubicBezTo>
                    <a:pt x="11" y="41"/>
                    <a:pt x="13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  <a:cubicBezTo>
                    <a:pt x="13" y="55"/>
                    <a:pt x="11" y="54"/>
                    <a:pt x="10" y="53"/>
                  </a:cubicBezTo>
                  <a:cubicBezTo>
                    <a:pt x="8" y="52"/>
                    <a:pt x="7" y="50"/>
                    <a:pt x="7" y="48"/>
                  </a:cubicBezTo>
                  <a:cubicBezTo>
                    <a:pt x="7" y="45"/>
                    <a:pt x="8" y="43"/>
                    <a:pt x="10" y="42"/>
                  </a:cubicBezTo>
                  <a:moveTo>
                    <a:pt x="15" y="0"/>
                  </a:moveTo>
                  <a:cubicBezTo>
                    <a:pt x="13" y="0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" y="3"/>
                    <a:pt x="0" y="9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7"/>
                    <a:pt x="4" y="62"/>
                    <a:pt x="10" y="64"/>
                  </a:cubicBezTo>
                  <a:cubicBezTo>
                    <a:pt x="11" y="65"/>
                    <a:pt x="13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4"/>
                    <a:pt x="29" y="14"/>
                  </a:cubicBezTo>
                  <a:cubicBezTo>
                    <a:pt x="29" y="6"/>
                    <a:pt x="22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99" name="Freeform 136"/>
            <p:cNvSpPr>
              <a:spLocks noEditPoints="1"/>
            </p:cNvSpPr>
            <p:nvPr/>
          </p:nvSpPr>
          <p:spPr>
            <a:xfrm>
              <a:off x="4741863" y="4527550"/>
              <a:ext cx="876300" cy="6588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85">
                  <a:moveTo>
                    <a:pt x="20" y="27"/>
                  </a:moveTo>
                  <a:cubicBezTo>
                    <a:pt x="16" y="27"/>
                    <a:pt x="12" y="31"/>
                    <a:pt x="12" y="35"/>
                  </a:cubicBezTo>
                  <a:cubicBezTo>
                    <a:pt x="12" y="39"/>
                    <a:pt x="16" y="43"/>
                    <a:pt x="20" y="43"/>
                  </a:cubicBezTo>
                  <a:cubicBezTo>
                    <a:pt x="24" y="43"/>
                    <a:pt x="28" y="39"/>
                    <a:pt x="28" y="35"/>
                  </a:cubicBezTo>
                  <a:cubicBezTo>
                    <a:pt x="28" y="31"/>
                    <a:pt x="24" y="27"/>
                    <a:pt x="20" y="27"/>
                  </a:cubicBezTo>
                  <a:moveTo>
                    <a:pt x="24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1"/>
                    <a:pt x="35" y="2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46"/>
                    <a:pt x="28" y="53"/>
                    <a:pt x="20" y="53"/>
                  </a:cubicBezTo>
                  <a:cubicBezTo>
                    <a:pt x="12" y="53"/>
                    <a:pt x="5" y="46"/>
                    <a:pt x="5" y="3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2" y="39"/>
                    <a:pt x="0" y="52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67"/>
                    <a:pt x="18" y="185"/>
                    <a:pt x="40" y="185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0" name="Freeform 137"/>
            <p:cNvSpPr/>
            <p:nvPr/>
          </p:nvSpPr>
          <p:spPr>
            <a:xfrm>
              <a:off x="4819650" y="4473575"/>
              <a:ext cx="798512" cy="539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4" h="15">
                  <a:moveTo>
                    <a:pt x="22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6" y="4"/>
                    <a:pt x="11" y="8"/>
                    <a:pt x="12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1" name="Freeform 138"/>
            <p:cNvSpPr>
              <a:spLocks noEditPoints="1"/>
            </p:cNvSpPr>
            <p:nvPr/>
          </p:nvSpPr>
          <p:spPr>
            <a:xfrm>
              <a:off x="4759325" y="4484688"/>
              <a:ext cx="106362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0" h="65"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2"/>
                    <a:pt x="29" y="12"/>
                  </a:cubicBezTo>
                  <a:cubicBezTo>
                    <a:pt x="28" y="5"/>
                    <a:pt x="23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2" name="Freeform 139"/>
            <p:cNvSpPr>
              <a:spLocks noEditPoints="1"/>
            </p:cNvSpPr>
            <p:nvPr/>
          </p:nvSpPr>
          <p:spPr>
            <a:xfrm>
              <a:off x="4398963" y="3529013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29" y="58"/>
                    <a:pt x="29" y="50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  <a:close/>
                  <a:moveTo>
                    <a:pt x="15" y="55"/>
                  </a:moveTo>
                  <a:cubicBezTo>
                    <a:pt x="10" y="55"/>
                    <a:pt x="7" y="51"/>
                    <a:pt x="7" y="47"/>
                  </a:cubicBezTo>
                  <a:cubicBezTo>
                    <a:pt x="7" y="43"/>
                    <a:pt x="10" y="39"/>
                    <a:pt x="15" y="39"/>
                  </a:cubicBezTo>
                  <a:cubicBezTo>
                    <a:pt x="19" y="39"/>
                    <a:pt x="22" y="43"/>
                    <a:pt x="22" y="47"/>
                  </a:cubicBezTo>
                  <a:cubicBezTo>
                    <a:pt x="22" y="51"/>
                    <a:pt x="19" y="55"/>
                    <a:pt x="15" y="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3" name="Freeform 140"/>
            <p:cNvSpPr/>
            <p:nvPr/>
          </p:nvSpPr>
          <p:spPr>
            <a:xfrm>
              <a:off x="5354638" y="3917950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4" name="Freeform 141"/>
            <p:cNvSpPr/>
            <p:nvPr/>
          </p:nvSpPr>
          <p:spPr>
            <a:xfrm>
              <a:off x="5354638" y="3917950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5" name="Freeform 142"/>
            <p:cNvSpPr/>
            <p:nvPr/>
          </p:nvSpPr>
          <p:spPr>
            <a:xfrm>
              <a:off x="5394325" y="391795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6" name="Freeform 143"/>
            <p:cNvSpPr/>
            <p:nvPr/>
          </p:nvSpPr>
          <p:spPr>
            <a:xfrm>
              <a:off x="5394325" y="391795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7" name="Freeform 144"/>
            <p:cNvSpPr/>
            <p:nvPr/>
          </p:nvSpPr>
          <p:spPr>
            <a:xfrm>
              <a:off x="5354638" y="4089400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8" name="Freeform 145"/>
            <p:cNvSpPr/>
            <p:nvPr/>
          </p:nvSpPr>
          <p:spPr>
            <a:xfrm>
              <a:off x="5354638" y="4089400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09" name="Freeform 146"/>
            <p:cNvSpPr/>
            <p:nvPr/>
          </p:nvSpPr>
          <p:spPr>
            <a:xfrm>
              <a:off x="5354638" y="3917950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DDB7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0" name="Freeform 147"/>
            <p:cNvSpPr/>
            <p:nvPr/>
          </p:nvSpPr>
          <p:spPr>
            <a:xfrm>
              <a:off x="5354638" y="3917950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1" name="Freeform 148"/>
            <p:cNvSpPr/>
            <p:nvPr/>
          </p:nvSpPr>
          <p:spPr>
            <a:xfrm>
              <a:off x="5354638" y="3917950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2" name="Freeform 149"/>
            <p:cNvSpPr/>
            <p:nvPr/>
          </p:nvSpPr>
          <p:spPr>
            <a:xfrm>
              <a:off x="5354638" y="3917950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3" name="Freeform 150"/>
            <p:cNvSpPr/>
            <p:nvPr/>
          </p:nvSpPr>
          <p:spPr>
            <a:xfrm>
              <a:off x="5394325" y="3917950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4" name="Freeform 151"/>
            <p:cNvSpPr/>
            <p:nvPr/>
          </p:nvSpPr>
          <p:spPr>
            <a:xfrm>
              <a:off x="5394325" y="3917950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5" name="Freeform 152"/>
            <p:cNvSpPr/>
            <p:nvPr/>
          </p:nvSpPr>
          <p:spPr>
            <a:xfrm>
              <a:off x="5354638" y="4117975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6" name="Freeform 153"/>
            <p:cNvSpPr/>
            <p:nvPr/>
          </p:nvSpPr>
          <p:spPr>
            <a:xfrm>
              <a:off x="5354638" y="4117975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7" name="Freeform 164"/>
            <p:cNvSpPr/>
            <p:nvPr/>
          </p:nvSpPr>
          <p:spPr>
            <a:xfrm>
              <a:off x="6897687" y="2768600"/>
              <a:ext cx="627062" cy="21796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95" h="1373">
                  <a:moveTo>
                    <a:pt x="395" y="1350"/>
                  </a:moveTo>
                  <a:lnTo>
                    <a:pt x="285" y="1373"/>
                  </a:lnTo>
                  <a:lnTo>
                    <a:pt x="0" y="23"/>
                  </a:lnTo>
                  <a:lnTo>
                    <a:pt x="110" y="0"/>
                  </a:lnTo>
                  <a:lnTo>
                    <a:pt x="395" y="1350"/>
                  </a:lnTo>
                  <a:close/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8" name="Freeform 305"/>
            <p:cNvSpPr/>
            <p:nvPr/>
          </p:nvSpPr>
          <p:spPr>
            <a:xfrm>
              <a:off x="3494088" y="425608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19" name="Freeform 306"/>
            <p:cNvSpPr/>
            <p:nvPr/>
          </p:nvSpPr>
          <p:spPr>
            <a:xfrm>
              <a:off x="3751263" y="4310063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0" name="Freeform 309"/>
            <p:cNvSpPr/>
            <p:nvPr/>
          </p:nvSpPr>
          <p:spPr>
            <a:xfrm>
              <a:off x="3436938" y="4530725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1" name="Freeform 310"/>
            <p:cNvSpPr/>
            <p:nvPr/>
          </p:nvSpPr>
          <p:spPr>
            <a:xfrm>
              <a:off x="3690938" y="4587875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2" name="Freeform 313"/>
            <p:cNvSpPr/>
            <p:nvPr/>
          </p:nvSpPr>
          <p:spPr>
            <a:xfrm>
              <a:off x="3376613" y="480853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3" name="Freeform 314"/>
            <p:cNvSpPr/>
            <p:nvPr/>
          </p:nvSpPr>
          <p:spPr>
            <a:xfrm>
              <a:off x="3633788" y="4862513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4" name="Freeform 315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5" name="Freeform 316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6" name="Freeform 317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7" name="Freeform 318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28" name="Rectangle 319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429" name="Rectangle 320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5130" name="组合 215"/>
          <p:cNvGrpSpPr/>
          <p:nvPr/>
        </p:nvGrpSpPr>
        <p:grpSpPr>
          <a:xfrm>
            <a:off x="6815138" y="4657725"/>
            <a:ext cx="1398587" cy="857250"/>
            <a:chOff x="481013" y="2693988"/>
            <a:chExt cx="3690937" cy="2849563"/>
          </a:xfrm>
        </p:grpSpPr>
        <p:sp>
          <p:nvSpPr>
            <p:cNvPr id="5131" name="Freeform 206"/>
            <p:cNvSpPr/>
            <p:nvPr/>
          </p:nvSpPr>
          <p:spPr>
            <a:xfrm>
              <a:off x="1228725" y="2997200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2" name="Freeform 207"/>
            <p:cNvSpPr/>
            <p:nvPr/>
          </p:nvSpPr>
          <p:spPr>
            <a:xfrm>
              <a:off x="1108075" y="3014663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3" name="Freeform 208"/>
            <p:cNvSpPr/>
            <p:nvPr/>
          </p:nvSpPr>
          <p:spPr>
            <a:xfrm>
              <a:off x="1249363" y="3136900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4" name="Freeform 209"/>
            <p:cNvSpPr/>
            <p:nvPr/>
          </p:nvSpPr>
          <p:spPr>
            <a:xfrm>
              <a:off x="1128713" y="3157538"/>
              <a:ext cx="168275" cy="539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5">
                  <a:moveTo>
                    <a:pt x="43" y="9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7" y="6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5" name="Freeform 210"/>
            <p:cNvSpPr/>
            <p:nvPr/>
          </p:nvSpPr>
          <p:spPr>
            <a:xfrm>
              <a:off x="1271588" y="3275013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10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6" name="Freeform 211"/>
            <p:cNvSpPr/>
            <p:nvPr/>
          </p:nvSpPr>
          <p:spPr>
            <a:xfrm>
              <a:off x="1150938" y="3297238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6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7" name="Freeform 212"/>
            <p:cNvSpPr/>
            <p:nvPr/>
          </p:nvSpPr>
          <p:spPr>
            <a:xfrm>
              <a:off x="1292225" y="3417888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1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8" name="Freeform 213"/>
            <p:cNvSpPr/>
            <p:nvPr/>
          </p:nvSpPr>
          <p:spPr>
            <a:xfrm>
              <a:off x="1171575" y="3435350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39" name="Freeform 214"/>
            <p:cNvSpPr/>
            <p:nvPr/>
          </p:nvSpPr>
          <p:spPr>
            <a:xfrm>
              <a:off x="1314450" y="3557588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0" name="Freeform 215"/>
            <p:cNvSpPr/>
            <p:nvPr/>
          </p:nvSpPr>
          <p:spPr>
            <a:xfrm>
              <a:off x="1193800" y="3575050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5"/>
                    <a:pt x="0" y="12"/>
                  </a:cubicBezTo>
                  <a:cubicBezTo>
                    <a:pt x="0" y="9"/>
                    <a:pt x="1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1" name="Freeform 216"/>
            <p:cNvSpPr/>
            <p:nvPr/>
          </p:nvSpPr>
          <p:spPr>
            <a:xfrm>
              <a:off x="1335088" y="36957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2" name="Freeform 217"/>
            <p:cNvSpPr/>
            <p:nvPr/>
          </p:nvSpPr>
          <p:spPr>
            <a:xfrm>
              <a:off x="1214438" y="3717925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3" name="Freeform 218"/>
            <p:cNvSpPr/>
            <p:nvPr/>
          </p:nvSpPr>
          <p:spPr>
            <a:xfrm>
              <a:off x="1357313" y="3838575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4" name="Freeform 219"/>
            <p:cNvSpPr/>
            <p:nvPr/>
          </p:nvSpPr>
          <p:spPr>
            <a:xfrm>
              <a:off x="1236663" y="3857625"/>
              <a:ext cx="166687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5" name="Freeform 220"/>
            <p:cNvSpPr/>
            <p:nvPr/>
          </p:nvSpPr>
          <p:spPr>
            <a:xfrm>
              <a:off x="1377950" y="3978275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0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6" name="Freeform 221"/>
            <p:cNvSpPr/>
            <p:nvPr/>
          </p:nvSpPr>
          <p:spPr>
            <a:xfrm>
              <a:off x="1257300" y="3995738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5"/>
                    <a:pt x="0" y="12"/>
                  </a:cubicBezTo>
                  <a:cubicBezTo>
                    <a:pt x="0" y="9"/>
                    <a:pt x="2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7" name="Freeform 222"/>
            <p:cNvSpPr/>
            <p:nvPr/>
          </p:nvSpPr>
          <p:spPr>
            <a:xfrm>
              <a:off x="1400175" y="4117975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8" name="Freeform 223"/>
            <p:cNvSpPr/>
            <p:nvPr/>
          </p:nvSpPr>
          <p:spPr>
            <a:xfrm>
              <a:off x="1277938" y="4138613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49" name="Freeform 224"/>
            <p:cNvSpPr/>
            <p:nvPr/>
          </p:nvSpPr>
          <p:spPr>
            <a:xfrm>
              <a:off x="1420813" y="4259263"/>
              <a:ext cx="79375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0" name="Freeform 225"/>
            <p:cNvSpPr/>
            <p:nvPr/>
          </p:nvSpPr>
          <p:spPr>
            <a:xfrm>
              <a:off x="1300163" y="4278313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1" name="Freeform 226"/>
            <p:cNvSpPr/>
            <p:nvPr/>
          </p:nvSpPr>
          <p:spPr>
            <a:xfrm>
              <a:off x="1443038" y="4398963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20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2" name="Freeform 227"/>
            <p:cNvSpPr/>
            <p:nvPr/>
          </p:nvSpPr>
          <p:spPr>
            <a:xfrm>
              <a:off x="1320800" y="4416425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3" name="Freeform 228"/>
            <p:cNvSpPr/>
            <p:nvPr/>
          </p:nvSpPr>
          <p:spPr>
            <a:xfrm>
              <a:off x="1463675" y="4538663"/>
              <a:ext cx="79375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4" name="Freeform 229"/>
            <p:cNvSpPr/>
            <p:nvPr/>
          </p:nvSpPr>
          <p:spPr>
            <a:xfrm>
              <a:off x="1343025" y="4559300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5" name="Freeform 230"/>
            <p:cNvSpPr/>
            <p:nvPr/>
          </p:nvSpPr>
          <p:spPr>
            <a:xfrm>
              <a:off x="1485900" y="4676775"/>
              <a:ext cx="77787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10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6" name="Freeform 231"/>
            <p:cNvSpPr/>
            <p:nvPr/>
          </p:nvSpPr>
          <p:spPr>
            <a:xfrm>
              <a:off x="1363663" y="4699000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7" name="Freeform 232"/>
            <p:cNvSpPr/>
            <p:nvPr/>
          </p:nvSpPr>
          <p:spPr>
            <a:xfrm>
              <a:off x="1506538" y="4819650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8" name="Freeform 233"/>
            <p:cNvSpPr/>
            <p:nvPr/>
          </p:nvSpPr>
          <p:spPr>
            <a:xfrm>
              <a:off x="1385888" y="4837113"/>
              <a:ext cx="16986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59" name="Freeform 234"/>
            <p:cNvSpPr/>
            <p:nvPr/>
          </p:nvSpPr>
          <p:spPr>
            <a:xfrm>
              <a:off x="1938338" y="2693988"/>
              <a:ext cx="1085850" cy="21796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5" h="611">
                  <a:moveTo>
                    <a:pt x="186" y="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89" y="611"/>
                    <a:pt x="89" y="611"/>
                    <a:pt x="89" y="611"/>
                  </a:cubicBezTo>
                  <a:cubicBezTo>
                    <a:pt x="275" y="582"/>
                    <a:pt x="275" y="582"/>
                    <a:pt x="275" y="582"/>
                  </a:cubicBezTo>
                  <a:cubicBezTo>
                    <a:pt x="293" y="579"/>
                    <a:pt x="305" y="563"/>
                    <a:pt x="302" y="545"/>
                  </a:cubicBezTo>
                  <a:cubicBezTo>
                    <a:pt x="223" y="30"/>
                    <a:pt x="223" y="30"/>
                    <a:pt x="223" y="30"/>
                  </a:cubicBezTo>
                  <a:cubicBezTo>
                    <a:pt x="220" y="12"/>
                    <a:pt x="204" y="0"/>
                    <a:pt x="186" y="2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0" name="Freeform 270"/>
            <p:cNvSpPr/>
            <p:nvPr/>
          </p:nvSpPr>
          <p:spPr>
            <a:xfrm>
              <a:off x="527050" y="3025775"/>
              <a:ext cx="2219325" cy="2506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3">
                  <a:moveTo>
                    <a:pt x="598" y="550"/>
                  </a:moveTo>
                  <a:cubicBezTo>
                    <a:pt x="219" y="703"/>
                    <a:pt x="219" y="703"/>
                    <a:pt x="219" y="70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379" y="6"/>
                    <a:pt x="379" y="6"/>
                    <a:pt x="379" y="6"/>
                  </a:cubicBezTo>
                  <a:cubicBezTo>
                    <a:pt x="396" y="0"/>
                    <a:pt x="415" y="8"/>
                    <a:pt x="422" y="24"/>
                  </a:cubicBezTo>
                  <a:cubicBezTo>
                    <a:pt x="616" y="508"/>
                    <a:pt x="616" y="508"/>
                    <a:pt x="616" y="508"/>
                  </a:cubicBezTo>
                  <a:cubicBezTo>
                    <a:pt x="623" y="525"/>
                    <a:pt x="615" y="544"/>
                    <a:pt x="598" y="55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1" name="Freeform 271"/>
            <p:cNvSpPr/>
            <p:nvPr/>
          </p:nvSpPr>
          <p:spPr>
            <a:xfrm>
              <a:off x="509588" y="3033713"/>
              <a:ext cx="2219325" cy="25098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4">
                  <a:moveTo>
                    <a:pt x="598" y="551"/>
                  </a:moveTo>
                  <a:cubicBezTo>
                    <a:pt x="219" y="704"/>
                    <a:pt x="219" y="704"/>
                    <a:pt x="219" y="704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379" y="7"/>
                    <a:pt x="379" y="7"/>
                    <a:pt x="379" y="7"/>
                  </a:cubicBezTo>
                  <a:cubicBezTo>
                    <a:pt x="396" y="0"/>
                    <a:pt x="415" y="8"/>
                    <a:pt x="421" y="25"/>
                  </a:cubicBezTo>
                  <a:cubicBezTo>
                    <a:pt x="616" y="509"/>
                    <a:pt x="616" y="509"/>
                    <a:pt x="616" y="509"/>
                  </a:cubicBezTo>
                  <a:cubicBezTo>
                    <a:pt x="623" y="525"/>
                    <a:pt x="615" y="544"/>
                    <a:pt x="598" y="551"/>
                  </a:cubicBezTo>
                </a:path>
              </a:pathLst>
            </a:custGeom>
            <a:solidFill>
              <a:srgbClr val="FE735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2" name="Freeform 272"/>
            <p:cNvSpPr/>
            <p:nvPr/>
          </p:nvSpPr>
          <p:spPr>
            <a:xfrm>
              <a:off x="595313" y="3643313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3" name="Freeform 273"/>
            <p:cNvSpPr/>
            <p:nvPr/>
          </p:nvSpPr>
          <p:spPr>
            <a:xfrm>
              <a:off x="481013" y="3667125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3"/>
                  </a:cubicBezTo>
                  <a:cubicBezTo>
                    <a:pt x="46" y="6"/>
                    <a:pt x="45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4" name="Freeform 274"/>
            <p:cNvSpPr/>
            <p:nvPr/>
          </p:nvSpPr>
          <p:spPr>
            <a:xfrm>
              <a:off x="647700" y="3775075"/>
              <a:ext cx="79375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3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5" name="Freeform 275"/>
            <p:cNvSpPr/>
            <p:nvPr/>
          </p:nvSpPr>
          <p:spPr>
            <a:xfrm>
              <a:off x="533400" y="3800475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6" name="Freeform 276"/>
            <p:cNvSpPr/>
            <p:nvPr/>
          </p:nvSpPr>
          <p:spPr>
            <a:xfrm>
              <a:off x="701675" y="3906838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7" name="Freeform 277"/>
            <p:cNvSpPr/>
            <p:nvPr/>
          </p:nvSpPr>
          <p:spPr>
            <a:xfrm>
              <a:off x="587375" y="3932238"/>
              <a:ext cx="163512" cy="85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4"/>
                    <a:pt x="2" y="23"/>
                    <a:pt x="1" y="21"/>
                  </a:cubicBezTo>
                  <a:cubicBezTo>
                    <a:pt x="0" y="18"/>
                    <a:pt x="1" y="16"/>
                    <a:pt x="4" y="1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8" name="Freeform 278"/>
            <p:cNvSpPr/>
            <p:nvPr/>
          </p:nvSpPr>
          <p:spPr>
            <a:xfrm>
              <a:off x="755650" y="4038600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9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9" name="Freeform 279"/>
            <p:cNvSpPr/>
            <p:nvPr/>
          </p:nvSpPr>
          <p:spPr>
            <a:xfrm>
              <a:off x="641350" y="4060825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2"/>
                    <a:pt x="45" y="4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0" name="Freeform 280"/>
            <p:cNvSpPr/>
            <p:nvPr/>
          </p:nvSpPr>
          <p:spPr>
            <a:xfrm>
              <a:off x="804863" y="4170363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8"/>
                    <a:pt x="15" y="20"/>
                  </a:cubicBezTo>
                  <a:cubicBezTo>
                    <a:pt x="10" y="23"/>
                    <a:pt x="5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1" name="Freeform 281"/>
            <p:cNvSpPr/>
            <p:nvPr/>
          </p:nvSpPr>
          <p:spPr>
            <a:xfrm>
              <a:off x="693738" y="4192588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4"/>
                    <a:pt x="1" y="22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2" name="Freeform 282"/>
            <p:cNvSpPr/>
            <p:nvPr/>
          </p:nvSpPr>
          <p:spPr>
            <a:xfrm>
              <a:off x="858838" y="4302125"/>
              <a:ext cx="8096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3" name="Freeform 283"/>
            <p:cNvSpPr/>
            <p:nvPr/>
          </p:nvSpPr>
          <p:spPr>
            <a:xfrm>
              <a:off x="747713" y="4324350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1" y="24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4" name="Freeform 284"/>
            <p:cNvSpPr/>
            <p:nvPr/>
          </p:nvSpPr>
          <p:spPr>
            <a:xfrm>
              <a:off x="911225" y="4433888"/>
              <a:ext cx="82550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5" name="Freeform 285"/>
            <p:cNvSpPr/>
            <p:nvPr/>
          </p:nvSpPr>
          <p:spPr>
            <a:xfrm>
              <a:off x="796925" y="4456113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6" name="Freeform 286"/>
            <p:cNvSpPr/>
            <p:nvPr/>
          </p:nvSpPr>
          <p:spPr>
            <a:xfrm>
              <a:off x="965200" y="4567238"/>
              <a:ext cx="82550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0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7" name="Freeform 287"/>
            <p:cNvSpPr/>
            <p:nvPr/>
          </p:nvSpPr>
          <p:spPr>
            <a:xfrm>
              <a:off x="850900" y="4587875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8" name="Freeform 288"/>
            <p:cNvSpPr/>
            <p:nvPr/>
          </p:nvSpPr>
          <p:spPr>
            <a:xfrm>
              <a:off x="1019175" y="4694238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1"/>
                    <a:pt x="2" y="15"/>
                  </a:cubicBezTo>
                  <a:cubicBezTo>
                    <a:pt x="0" y="10"/>
                    <a:pt x="2" y="5"/>
                    <a:pt x="7" y="3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79" name="Freeform 289"/>
            <p:cNvSpPr/>
            <p:nvPr/>
          </p:nvSpPr>
          <p:spPr>
            <a:xfrm>
              <a:off x="904875" y="4719638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0" name="Freeform 290"/>
            <p:cNvSpPr/>
            <p:nvPr/>
          </p:nvSpPr>
          <p:spPr>
            <a:xfrm>
              <a:off x="1071563" y="4827588"/>
              <a:ext cx="79375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1" name="Freeform 291"/>
            <p:cNvSpPr/>
            <p:nvPr/>
          </p:nvSpPr>
          <p:spPr>
            <a:xfrm>
              <a:off x="957263" y="4851400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2" name="Freeform 292"/>
            <p:cNvSpPr/>
            <p:nvPr/>
          </p:nvSpPr>
          <p:spPr>
            <a:xfrm>
              <a:off x="1122363" y="4959350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9"/>
                    <a:pt x="15" y="21"/>
                  </a:cubicBezTo>
                  <a:cubicBezTo>
                    <a:pt x="10" y="23"/>
                    <a:pt x="5" y="20"/>
                    <a:pt x="3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3" name="Freeform 293"/>
            <p:cNvSpPr/>
            <p:nvPr/>
          </p:nvSpPr>
          <p:spPr>
            <a:xfrm>
              <a:off x="1011238" y="4983163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3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4" name="Freeform 294"/>
            <p:cNvSpPr/>
            <p:nvPr/>
          </p:nvSpPr>
          <p:spPr>
            <a:xfrm>
              <a:off x="1174750" y="5091113"/>
              <a:ext cx="82550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5" name="Freeform 295"/>
            <p:cNvSpPr/>
            <p:nvPr/>
          </p:nvSpPr>
          <p:spPr>
            <a:xfrm>
              <a:off x="1065213" y="5116513"/>
              <a:ext cx="163512" cy="841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4" y="24"/>
                    <a:pt x="2" y="23"/>
                    <a:pt x="1" y="21"/>
                  </a:cubicBezTo>
                  <a:cubicBezTo>
                    <a:pt x="0" y="18"/>
                    <a:pt x="1" y="16"/>
                    <a:pt x="3" y="1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4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6" name="Freeform 296"/>
            <p:cNvSpPr/>
            <p:nvPr/>
          </p:nvSpPr>
          <p:spPr>
            <a:xfrm>
              <a:off x="1228725" y="5222875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7" name="Freeform 297"/>
            <p:cNvSpPr/>
            <p:nvPr/>
          </p:nvSpPr>
          <p:spPr>
            <a:xfrm>
              <a:off x="1114425" y="5243513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7"/>
                    <a:pt x="4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5" y="2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8" name="Freeform 298"/>
            <p:cNvSpPr/>
            <p:nvPr/>
          </p:nvSpPr>
          <p:spPr>
            <a:xfrm>
              <a:off x="1282700" y="5354638"/>
              <a:ext cx="80962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8"/>
                    <a:pt x="15" y="20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89" name="Freeform 299"/>
            <p:cNvSpPr/>
            <p:nvPr/>
          </p:nvSpPr>
          <p:spPr>
            <a:xfrm>
              <a:off x="1168400" y="5376863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0" name="Freeform 300"/>
            <p:cNvSpPr/>
            <p:nvPr/>
          </p:nvSpPr>
          <p:spPr>
            <a:xfrm>
              <a:off x="1236663" y="3033713"/>
              <a:ext cx="1492250" cy="22145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19" h="621">
                  <a:moveTo>
                    <a:pt x="175" y="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219" y="621"/>
                    <a:pt x="219" y="621"/>
                    <a:pt x="219" y="621"/>
                  </a:cubicBezTo>
                  <a:cubicBezTo>
                    <a:pt x="394" y="551"/>
                    <a:pt x="394" y="551"/>
                    <a:pt x="394" y="551"/>
                  </a:cubicBezTo>
                  <a:cubicBezTo>
                    <a:pt x="411" y="544"/>
                    <a:pt x="419" y="525"/>
                    <a:pt x="412" y="509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1" y="8"/>
                    <a:pt x="192" y="0"/>
                    <a:pt x="175" y="7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1" name="Freeform 301"/>
            <p:cNvSpPr/>
            <p:nvPr/>
          </p:nvSpPr>
          <p:spPr>
            <a:xfrm>
              <a:off x="2717800" y="3582988"/>
              <a:ext cx="1454150" cy="16859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08" h="472">
                  <a:moveTo>
                    <a:pt x="272" y="467"/>
                  </a:moveTo>
                  <a:cubicBezTo>
                    <a:pt x="49" y="419"/>
                    <a:pt x="49" y="419"/>
                    <a:pt x="49" y="419"/>
                  </a:cubicBezTo>
                  <a:cubicBezTo>
                    <a:pt x="19" y="413"/>
                    <a:pt x="0" y="384"/>
                    <a:pt x="6" y="354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7" y="19"/>
                    <a:pt x="106" y="0"/>
                    <a:pt x="136" y="6"/>
                  </a:cubicBezTo>
                  <a:cubicBezTo>
                    <a:pt x="359" y="53"/>
                    <a:pt x="359" y="53"/>
                    <a:pt x="359" y="53"/>
                  </a:cubicBezTo>
                  <a:cubicBezTo>
                    <a:pt x="389" y="60"/>
                    <a:pt x="408" y="89"/>
                    <a:pt x="402" y="119"/>
                  </a:cubicBezTo>
                  <a:cubicBezTo>
                    <a:pt x="337" y="424"/>
                    <a:pt x="337" y="424"/>
                    <a:pt x="337" y="424"/>
                  </a:cubicBezTo>
                  <a:cubicBezTo>
                    <a:pt x="331" y="454"/>
                    <a:pt x="301" y="473"/>
                    <a:pt x="272" y="467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2" name="Freeform 302"/>
            <p:cNvSpPr/>
            <p:nvPr/>
          </p:nvSpPr>
          <p:spPr>
            <a:xfrm>
              <a:off x="3046413" y="3738563"/>
              <a:ext cx="985837" cy="474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77" h="133">
                  <a:moveTo>
                    <a:pt x="231" y="129"/>
                  </a:moveTo>
                  <a:cubicBezTo>
                    <a:pt x="29" y="86"/>
                    <a:pt x="29" y="86"/>
                    <a:pt x="29" y="86"/>
                  </a:cubicBezTo>
                  <a:cubicBezTo>
                    <a:pt x="12" y="82"/>
                    <a:pt x="0" y="65"/>
                    <a:pt x="4" y="4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2" y="11"/>
                    <a:pt x="29" y="0"/>
                    <a:pt x="47" y="4"/>
                  </a:cubicBezTo>
                  <a:cubicBezTo>
                    <a:pt x="248" y="46"/>
                    <a:pt x="248" y="46"/>
                    <a:pt x="248" y="46"/>
                  </a:cubicBezTo>
                  <a:cubicBezTo>
                    <a:pt x="266" y="50"/>
                    <a:pt x="277" y="67"/>
                    <a:pt x="273" y="85"/>
                  </a:cubicBezTo>
                  <a:cubicBezTo>
                    <a:pt x="269" y="104"/>
                    <a:pt x="269" y="104"/>
                    <a:pt x="269" y="104"/>
                  </a:cubicBezTo>
                  <a:cubicBezTo>
                    <a:pt x="265" y="121"/>
                    <a:pt x="248" y="133"/>
                    <a:pt x="231" y="129"/>
                  </a:cubicBezTo>
                </a:path>
              </a:pathLst>
            </a:custGeom>
            <a:solidFill>
              <a:srgbClr val="53515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3" name="Freeform 303"/>
            <p:cNvSpPr/>
            <p:nvPr/>
          </p:nvSpPr>
          <p:spPr>
            <a:xfrm>
              <a:off x="2981325" y="4144963"/>
              <a:ext cx="200025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7" y="56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4" name="Freeform 304"/>
            <p:cNvSpPr/>
            <p:nvPr/>
          </p:nvSpPr>
          <p:spPr>
            <a:xfrm>
              <a:off x="3238500" y="4198938"/>
              <a:ext cx="198437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6" y="56"/>
                    <a:pt x="23" y="53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6" y="20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5" name="Freeform 305"/>
            <p:cNvSpPr/>
            <p:nvPr/>
          </p:nvSpPr>
          <p:spPr>
            <a:xfrm>
              <a:off x="3494088" y="425608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6" name="Freeform 306"/>
            <p:cNvSpPr/>
            <p:nvPr/>
          </p:nvSpPr>
          <p:spPr>
            <a:xfrm>
              <a:off x="3751263" y="4310063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7" name="Freeform 307"/>
            <p:cNvSpPr/>
            <p:nvPr/>
          </p:nvSpPr>
          <p:spPr>
            <a:xfrm>
              <a:off x="2924175" y="4424363"/>
              <a:ext cx="196850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8" name="Freeform 308"/>
            <p:cNvSpPr/>
            <p:nvPr/>
          </p:nvSpPr>
          <p:spPr>
            <a:xfrm>
              <a:off x="3181350" y="4476750"/>
              <a:ext cx="195262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99" name="Freeform 309"/>
            <p:cNvSpPr/>
            <p:nvPr/>
          </p:nvSpPr>
          <p:spPr>
            <a:xfrm>
              <a:off x="3436938" y="4530725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0" name="Freeform 310"/>
            <p:cNvSpPr/>
            <p:nvPr/>
          </p:nvSpPr>
          <p:spPr>
            <a:xfrm>
              <a:off x="3690938" y="4587875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1" name="Freeform 311"/>
            <p:cNvSpPr/>
            <p:nvPr/>
          </p:nvSpPr>
          <p:spPr>
            <a:xfrm>
              <a:off x="2867025" y="4702175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8" y="49"/>
                    <a:pt x="0" y="36"/>
                    <a:pt x="2" y="22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2" name="Freeform 312"/>
            <p:cNvSpPr/>
            <p:nvPr/>
          </p:nvSpPr>
          <p:spPr>
            <a:xfrm>
              <a:off x="3121025" y="4756150"/>
              <a:ext cx="198437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3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3" name="Freeform 313"/>
            <p:cNvSpPr/>
            <p:nvPr/>
          </p:nvSpPr>
          <p:spPr>
            <a:xfrm>
              <a:off x="3376613" y="480853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4" name="Freeform 314"/>
            <p:cNvSpPr/>
            <p:nvPr/>
          </p:nvSpPr>
          <p:spPr>
            <a:xfrm>
              <a:off x="3633788" y="4862513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5" name="Freeform 315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6" name="Freeform 316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7" name="Freeform 317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8" name="Freeform 318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09" name="Rectangle 319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210" name="Rectangle 320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5211" name="Freeform 321"/>
            <p:cNvSpPr>
              <a:spLocks noEditPoints="1"/>
            </p:cNvSpPr>
            <p:nvPr/>
          </p:nvSpPr>
          <p:spPr>
            <a:xfrm>
              <a:off x="2932113" y="3600450"/>
              <a:ext cx="458787" cy="3460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29" h="97">
                  <a:moveTo>
                    <a:pt x="11" y="43"/>
                  </a:moveTo>
                  <a:cubicBezTo>
                    <a:pt x="11" y="43"/>
                    <a:pt x="11" y="43"/>
                    <a:pt x="11" y="4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moveTo>
                    <a:pt x="38" y="7"/>
                  </a:moveTo>
                  <a:cubicBezTo>
                    <a:pt x="25" y="14"/>
                    <a:pt x="15" y="27"/>
                    <a:pt x="11" y="43"/>
                  </a:cubicBezTo>
                  <a:cubicBezTo>
                    <a:pt x="15" y="27"/>
                    <a:pt x="25" y="14"/>
                    <a:pt x="38" y="7"/>
                  </a:cubicBezTo>
                  <a:moveTo>
                    <a:pt x="39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moveTo>
                    <a:pt x="74" y="1"/>
                  </a:moveTo>
                  <a:cubicBezTo>
                    <a:pt x="75" y="1"/>
                    <a:pt x="75" y="1"/>
                    <a:pt x="76" y="1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5" y="1"/>
                    <a:pt x="74" y="1"/>
                  </a:cubicBezTo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6" y="0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2" name="Freeform 322"/>
            <p:cNvSpPr>
              <a:spLocks noEditPoints="1"/>
            </p:cNvSpPr>
            <p:nvPr/>
          </p:nvSpPr>
          <p:spPr>
            <a:xfrm>
              <a:off x="2735263" y="3600450"/>
              <a:ext cx="862012" cy="15621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1" h="438">
                  <a:moveTo>
                    <a:pt x="136" y="377"/>
                  </a:moveTo>
                  <a:cubicBezTo>
                    <a:pt x="134" y="377"/>
                    <a:pt x="132" y="377"/>
                    <a:pt x="131" y="376"/>
                  </a:cubicBezTo>
                  <a:cubicBezTo>
                    <a:pt x="117" y="373"/>
                    <a:pt x="108" y="360"/>
                    <a:pt x="111" y="346"/>
                  </a:cubicBezTo>
                  <a:cubicBezTo>
                    <a:pt x="114" y="334"/>
                    <a:pt x="124" y="326"/>
                    <a:pt x="136" y="326"/>
                  </a:cubicBezTo>
                  <a:cubicBezTo>
                    <a:pt x="138" y="326"/>
                    <a:pt x="139" y="326"/>
                    <a:pt x="141" y="327"/>
                  </a:cubicBezTo>
                  <a:cubicBezTo>
                    <a:pt x="155" y="330"/>
                    <a:pt x="164" y="343"/>
                    <a:pt x="161" y="357"/>
                  </a:cubicBezTo>
                  <a:cubicBezTo>
                    <a:pt x="158" y="369"/>
                    <a:pt x="148" y="377"/>
                    <a:pt x="136" y="377"/>
                  </a:cubicBezTo>
                  <a:moveTo>
                    <a:pt x="64" y="362"/>
                  </a:moveTo>
                  <a:cubicBezTo>
                    <a:pt x="62" y="362"/>
                    <a:pt x="61" y="361"/>
                    <a:pt x="59" y="361"/>
                  </a:cubicBezTo>
                  <a:cubicBezTo>
                    <a:pt x="45" y="358"/>
                    <a:pt x="37" y="345"/>
                    <a:pt x="39" y="331"/>
                  </a:cubicBezTo>
                  <a:cubicBezTo>
                    <a:pt x="42" y="319"/>
                    <a:pt x="52" y="311"/>
                    <a:pt x="64" y="311"/>
                  </a:cubicBezTo>
                  <a:cubicBezTo>
                    <a:pt x="66" y="311"/>
                    <a:pt x="68" y="311"/>
                    <a:pt x="69" y="312"/>
                  </a:cubicBezTo>
                  <a:cubicBezTo>
                    <a:pt x="83" y="315"/>
                    <a:pt x="92" y="328"/>
                    <a:pt x="89" y="342"/>
                  </a:cubicBezTo>
                  <a:cubicBezTo>
                    <a:pt x="86" y="354"/>
                    <a:pt x="76" y="362"/>
                    <a:pt x="64" y="362"/>
                  </a:cubicBezTo>
                  <a:moveTo>
                    <a:pt x="152" y="299"/>
                  </a:moveTo>
                  <a:cubicBezTo>
                    <a:pt x="151" y="299"/>
                    <a:pt x="149" y="299"/>
                    <a:pt x="147" y="299"/>
                  </a:cubicBezTo>
                  <a:cubicBezTo>
                    <a:pt x="134" y="296"/>
                    <a:pt x="125" y="282"/>
                    <a:pt x="128" y="269"/>
                  </a:cubicBezTo>
                  <a:cubicBezTo>
                    <a:pt x="130" y="257"/>
                    <a:pt x="141" y="249"/>
                    <a:pt x="152" y="249"/>
                  </a:cubicBezTo>
                  <a:cubicBezTo>
                    <a:pt x="154" y="249"/>
                    <a:pt x="156" y="249"/>
                    <a:pt x="158" y="249"/>
                  </a:cubicBezTo>
                  <a:cubicBezTo>
                    <a:pt x="171" y="252"/>
                    <a:pt x="180" y="265"/>
                    <a:pt x="177" y="279"/>
                  </a:cubicBezTo>
                  <a:cubicBezTo>
                    <a:pt x="175" y="291"/>
                    <a:pt x="164" y="299"/>
                    <a:pt x="152" y="299"/>
                  </a:cubicBezTo>
                  <a:moveTo>
                    <a:pt x="81" y="284"/>
                  </a:moveTo>
                  <a:cubicBezTo>
                    <a:pt x="79" y="284"/>
                    <a:pt x="77" y="284"/>
                    <a:pt x="75" y="283"/>
                  </a:cubicBezTo>
                  <a:cubicBezTo>
                    <a:pt x="62" y="280"/>
                    <a:pt x="53" y="267"/>
                    <a:pt x="56" y="253"/>
                  </a:cubicBezTo>
                  <a:cubicBezTo>
                    <a:pt x="58" y="242"/>
                    <a:pt x="69" y="233"/>
                    <a:pt x="81" y="233"/>
                  </a:cubicBezTo>
                  <a:cubicBezTo>
                    <a:pt x="82" y="233"/>
                    <a:pt x="84" y="234"/>
                    <a:pt x="86" y="234"/>
                  </a:cubicBezTo>
                  <a:cubicBezTo>
                    <a:pt x="100" y="237"/>
                    <a:pt x="108" y="250"/>
                    <a:pt x="105" y="264"/>
                  </a:cubicBezTo>
                  <a:cubicBezTo>
                    <a:pt x="103" y="276"/>
                    <a:pt x="92" y="284"/>
                    <a:pt x="81" y="284"/>
                  </a:cubicBezTo>
                  <a:moveTo>
                    <a:pt x="169" y="221"/>
                  </a:moveTo>
                  <a:cubicBezTo>
                    <a:pt x="167" y="221"/>
                    <a:pt x="165" y="221"/>
                    <a:pt x="164" y="221"/>
                  </a:cubicBezTo>
                  <a:cubicBezTo>
                    <a:pt x="150" y="218"/>
                    <a:pt x="141" y="205"/>
                    <a:pt x="144" y="191"/>
                  </a:cubicBezTo>
                  <a:cubicBezTo>
                    <a:pt x="147" y="179"/>
                    <a:pt x="157" y="171"/>
                    <a:pt x="169" y="171"/>
                  </a:cubicBezTo>
                  <a:cubicBezTo>
                    <a:pt x="171" y="171"/>
                    <a:pt x="172" y="171"/>
                    <a:pt x="174" y="171"/>
                  </a:cubicBezTo>
                  <a:cubicBezTo>
                    <a:pt x="188" y="174"/>
                    <a:pt x="197" y="188"/>
                    <a:pt x="194" y="201"/>
                  </a:cubicBezTo>
                  <a:cubicBezTo>
                    <a:pt x="191" y="213"/>
                    <a:pt x="181" y="221"/>
                    <a:pt x="169" y="221"/>
                  </a:cubicBezTo>
                  <a:moveTo>
                    <a:pt x="97" y="206"/>
                  </a:moveTo>
                  <a:cubicBezTo>
                    <a:pt x="95" y="206"/>
                    <a:pt x="94" y="206"/>
                    <a:pt x="92" y="206"/>
                  </a:cubicBezTo>
                  <a:cubicBezTo>
                    <a:pt x="78" y="203"/>
                    <a:pt x="69" y="189"/>
                    <a:pt x="72" y="176"/>
                  </a:cubicBezTo>
                  <a:cubicBezTo>
                    <a:pt x="75" y="164"/>
                    <a:pt x="85" y="156"/>
                    <a:pt x="97" y="156"/>
                  </a:cubicBezTo>
                  <a:cubicBezTo>
                    <a:pt x="99" y="156"/>
                    <a:pt x="101" y="156"/>
                    <a:pt x="102" y="156"/>
                  </a:cubicBezTo>
                  <a:cubicBezTo>
                    <a:pt x="116" y="159"/>
                    <a:pt x="125" y="172"/>
                    <a:pt x="122" y="186"/>
                  </a:cubicBezTo>
                  <a:cubicBezTo>
                    <a:pt x="119" y="198"/>
                    <a:pt x="109" y="206"/>
                    <a:pt x="97" y="206"/>
                  </a:cubicBezTo>
                  <a:moveTo>
                    <a:pt x="120" y="0"/>
                  </a:moveTo>
                  <a:cubicBezTo>
                    <a:pt x="110" y="0"/>
                    <a:pt x="102" y="2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4" y="7"/>
                    <a:pt x="94" y="7"/>
                    <a:pt x="93" y="7"/>
                  </a:cubicBezTo>
                  <a:cubicBezTo>
                    <a:pt x="80" y="14"/>
                    <a:pt x="70" y="27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4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4" y="335"/>
                    <a:pt x="4" y="335"/>
                    <a:pt x="4" y="335"/>
                  </a:cubicBezTo>
                  <a:cubicBezTo>
                    <a:pt x="1" y="349"/>
                    <a:pt x="1" y="349"/>
                    <a:pt x="1" y="349"/>
                  </a:cubicBezTo>
                  <a:cubicBezTo>
                    <a:pt x="0" y="353"/>
                    <a:pt x="0" y="357"/>
                    <a:pt x="0" y="361"/>
                  </a:cubicBezTo>
                  <a:cubicBezTo>
                    <a:pt x="0" y="386"/>
                    <a:pt x="18" y="409"/>
                    <a:pt x="44" y="414"/>
                  </a:cubicBezTo>
                  <a:cubicBezTo>
                    <a:pt x="154" y="438"/>
                    <a:pt x="154" y="438"/>
                    <a:pt x="154" y="438"/>
                  </a:cubicBezTo>
                  <a:cubicBezTo>
                    <a:pt x="216" y="146"/>
                    <a:pt x="216" y="146"/>
                    <a:pt x="216" y="146"/>
                  </a:cubicBezTo>
                  <a:cubicBezTo>
                    <a:pt x="116" y="125"/>
                    <a:pt x="116" y="125"/>
                    <a:pt x="116" y="125"/>
                  </a:cubicBezTo>
                  <a:cubicBezTo>
                    <a:pt x="99" y="121"/>
                    <a:pt x="87" y="104"/>
                    <a:pt x="91" y="8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52"/>
                    <a:pt x="112" y="42"/>
                    <a:pt x="127" y="42"/>
                  </a:cubicBezTo>
                  <a:cubicBezTo>
                    <a:pt x="129" y="42"/>
                    <a:pt x="131" y="42"/>
                    <a:pt x="134" y="43"/>
                  </a:cubicBezTo>
                  <a:cubicBezTo>
                    <a:pt x="234" y="64"/>
                    <a:pt x="234" y="64"/>
                    <a:pt x="234" y="64"/>
                  </a:cubicBezTo>
                  <a:cubicBezTo>
                    <a:pt x="242" y="25"/>
                    <a:pt x="242" y="25"/>
                    <a:pt x="242" y="25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0" y="1"/>
                    <a:pt x="130" y="1"/>
                    <a:pt x="129" y="1"/>
                  </a:cubicBezTo>
                  <a:cubicBezTo>
                    <a:pt x="126" y="0"/>
                    <a:pt x="124" y="0"/>
                    <a:pt x="121" y="0"/>
                  </a:cubicBezTo>
                  <a:cubicBezTo>
                    <a:pt x="121" y="0"/>
                    <a:pt x="120" y="0"/>
                    <a:pt x="120" y="0"/>
                  </a:cubicBezTo>
                </a:path>
              </a:pathLst>
            </a:custGeom>
            <a:solidFill>
              <a:srgbClr val="FE962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3" name="Freeform 323"/>
            <p:cNvSpPr/>
            <p:nvPr/>
          </p:nvSpPr>
          <p:spPr>
            <a:xfrm>
              <a:off x="3046413" y="3749675"/>
              <a:ext cx="522287" cy="3714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7" h="104">
                  <a:moveTo>
                    <a:pt x="40" y="0"/>
                  </a:moveTo>
                  <a:cubicBezTo>
                    <a:pt x="25" y="0"/>
                    <a:pt x="11" y="10"/>
                    <a:pt x="8" y="2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62"/>
                    <a:pt x="12" y="79"/>
                    <a:pt x="29" y="8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2" y="0"/>
                    <a:pt x="40" y="0"/>
                  </a:cubicBezTo>
                </a:path>
              </a:pathLst>
            </a:custGeom>
            <a:solidFill>
              <a:srgbClr val="686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4" name="Freeform 324"/>
            <p:cNvSpPr/>
            <p:nvPr/>
          </p:nvSpPr>
          <p:spPr>
            <a:xfrm>
              <a:off x="2981325" y="4156075"/>
              <a:ext cx="200025" cy="1793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3"/>
                    <a:pt x="9" y="47"/>
                    <a:pt x="23" y="50"/>
                  </a:cubicBezTo>
                  <a:cubicBezTo>
                    <a:pt x="25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6"/>
                    <a:pt x="47" y="3"/>
                    <a:pt x="33" y="0"/>
                  </a:cubicBezTo>
                  <a:cubicBezTo>
                    <a:pt x="32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5" name="Freeform 325"/>
            <p:cNvSpPr/>
            <p:nvPr/>
          </p:nvSpPr>
          <p:spPr>
            <a:xfrm>
              <a:off x="3238500" y="4210050"/>
              <a:ext cx="198437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7"/>
                    <a:pt x="47" y="3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6" name="Freeform 326"/>
            <p:cNvSpPr/>
            <p:nvPr/>
          </p:nvSpPr>
          <p:spPr>
            <a:xfrm>
              <a:off x="2924175" y="4430713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8" y="0"/>
                  </a:moveTo>
                  <a:cubicBezTo>
                    <a:pt x="16" y="0"/>
                    <a:pt x="5" y="9"/>
                    <a:pt x="3" y="20"/>
                  </a:cubicBezTo>
                  <a:cubicBezTo>
                    <a:pt x="0" y="34"/>
                    <a:pt x="9" y="47"/>
                    <a:pt x="22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39" y="51"/>
                    <a:pt x="50" y="43"/>
                    <a:pt x="52" y="31"/>
                  </a:cubicBezTo>
                  <a:cubicBezTo>
                    <a:pt x="55" y="17"/>
                    <a:pt x="47" y="4"/>
                    <a:pt x="33" y="1"/>
                  </a:cubicBezTo>
                  <a:cubicBezTo>
                    <a:pt x="31" y="1"/>
                    <a:pt x="29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7" name="Freeform 327"/>
            <p:cNvSpPr/>
            <p:nvPr/>
          </p:nvSpPr>
          <p:spPr>
            <a:xfrm>
              <a:off x="3181350" y="4487863"/>
              <a:ext cx="195262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5" h="50">
                  <a:moveTo>
                    <a:pt x="27" y="0"/>
                  </a:moveTo>
                  <a:cubicBezTo>
                    <a:pt x="16" y="0"/>
                    <a:pt x="5" y="8"/>
                    <a:pt x="3" y="20"/>
                  </a:cubicBezTo>
                  <a:cubicBezTo>
                    <a:pt x="0" y="33"/>
                    <a:pt x="9" y="47"/>
                    <a:pt x="22" y="50"/>
                  </a:cubicBezTo>
                  <a:cubicBezTo>
                    <a:pt x="24" y="50"/>
                    <a:pt x="26" y="50"/>
                    <a:pt x="27" y="50"/>
                  </a:cubicBezTo>
                  <a:cubicBezTo>
                    <a:pt x="39" y="50"/>
                    <a:pt x="50" y="42"/>
                    <a:pt x="52" y="30"/>
                  </a:cubicBezTo>
                  <a:cubicBezTo>
                    <a:pt x="55" y="16"/>
                    <a:pt x="46" y="3"/>
                    <a:pt x="33" y="0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8" name="Freeform 328"/>
            <p:cNvSpPr/>
            <p:nvPr/>
          </p:nvSpPr>
          <p:spPr>
            <a:xfrm>
              <a:off x="2867025" y="4708525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7" y="0"/>
                  </a:moveTo>
                  <a:cubicBezTo>
                    <a:pt x="15" y="0"/>
                    <a:pt x="5" y="8"/>
                    <a:pt x="2" y="20"/>
                  </a:cubicBezTo>
                  <a:cubicBezTo>
                    <a:pt x="0" y="34"/>
                    <a:pt x="8" y="47"/>
                    <a:pt x="22" y="50"/>
                  </a:cubicBezTo>
                  <a:cubicBezTo>
                    <a:pt x="24" y="50"/>
                    <a:pt x="25" y="51"/>
                    <a:pt x="27" y="51"/>
                  </a:cubicBezTo>
                  <a:cubicBezTo>
                    <a:pt x="39" y="51"/>
                    <a:pt x="49" y="43"/>
                    <a:pt x="52" y="31"/>
                  </a:cubicBezTo>
                  <a:cubicBezTo>
                    <a:pt x="55" y="17"/>
                    <a:pt x="46" y="4"/>
                    <a:pt x="32" y="1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19" name="Freeform 329"/>
            <p:cNvSpPr/>
            <p:nvPr/>
          </p:nvSpPr>
          <p:spPr>
            <a:xfrm>
              <a:off x="3121025" y="4762500"/>
              <a:ext cx="198437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6" h="51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40" y="51"/>
                    <a:pt x="50" y="43"/>
                    <a:pt x="53" y="31"/>
                  </a:cubicBezTo>
                  <a:cubicBezTo>
                    <a:pt x="56" y="17"/>
                    <a:pt x="47" y="4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0" name="Freeform 330"/>
            <p:cNvSpPr/>
            <p:nvPr/>
          </p:nvSpPr>
          <p:spPr>
            <a:xfrm>
              <a:off x="1514475" y="4003675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1" name="Freeform 331"/>
            <p:cNvSpPr/>
            <p:nvPr/>
          </p:nvSpPr>
          <p:spPr>
            <a:xfrm>
              <a:off x="1514475" y="4003675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2" name="Freeform 332"/>
            <p:cNvSpPr/>
            <p:nvPr/>
          </p:nvSpPr>
          <p:spPr>
            <a:xfrm>
              <a:off x="1514475" y="4167188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3" name="Freeform 333"/>
            <p:cNvSpPr/>
            <p:nvPr/>
          </p:nvSpPr>
          <p:spPr>
            <a:xfrm>
              <a:off x="1514475" y="4167188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4" name="Freeform 334"/>
            <p:cNvSpPr/>
            <p:nvPr/>
          </p:nvSpPr>
          <p:spPr>
            <a:xfrm>
              <a:off x="1538288" y="4003675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5" name="Freeform 335"/>
            <p:cNvSpPr/>
            <p:nvPr/>
          </p:nvSpPr>
          <p:spPr>
            <a:xfrm>
              <a:off x="1538288" y="4003675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6" name="Freeform 336"/>
            <p:cNvSpPr/>
            <p:nvPr/>
          </p:nvSpPr>
          <p:spPr>
            <a:xfrm>
              <a:off x="1514475" y="4067175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E8C7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7" name="Freeform 337"/>
            <p:cNvSpPr/>
            <p:nvPr/>
          </p:nvSpPr>
          <p:spPr>
            <a:xfrm>
              <a:off x="1514475" y="4067175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8" name="Freeform 338"/>
            <p:cNvSpPr/>
            <p:nvPr/>
          </p:nvSpPr>
          <p:spPr>
            <a:xfrm>
              <a:off x="1543050" y="4003675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9" name="Freeform 339"/>
            <p:cNvSpPr/>
            <p:nvPr/>
          </p:nvSpPr>
          <p:spPr>
            <a:xfrm>
              <a:off x="1543050" y="4003675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0" name="Freeform 340"/>
            <p:cNvSpPr/>
            <p:nvPr/>
          </p:nvSpPr>
          <p:spPr>
            <a:xfrm>
              <a:off x="1514475" y="4003675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1" name="Freeform 341"/>
            <p:cNvSpPr/>
            <p:nvPr/>
          </p:nvSpPr>
          <p:spPr>
            <a:xfrm>
              <a:off x="1514475" y="4003675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2" name="Freeform 342"/>
            <p:cNvSpPr/>
            <p:nvPr/>
          </p:nvSpPr>
          <p:spPr>
            <a:xfrm>
              <a:off x="1514475" y="4210050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3" name="Freeform 343"/>
            <p:cNvSpPr/>
            <p:nvPr/>
          </p:nvSpPr>
          <p:spPr>
            <a:xfrm>
              <a:off x="1514475" y="4210050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4" name="Freeform 344"/>
            <p:cNvSpPr/>
            <p:nvPr/>
          </p:nvSpPr>
          <p:spPr>
            <a:xfrm>
              <a:off x="1538288" y="4003675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5" name="Freeform 345"/>
            <p:cNvSpPr/>
            <p:nvPr/>
          </p:nvSpPr>
          <p:spPr>
            <a:xfrm>
              <a:off x="1538288" y="4003675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6" name="Freeform 346"/>
            <p:cNvSpPr/>
            <p:nvPr/>
          </p:nvSpPr>
          <p:spPr>
            <a:xfrm>
              <a:off x="1984375" y="3810000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7" name="Freeform 347"/>
            <p:cNvSpPr/>
            <p:nvPr/>
          </p:nvSpPr>
          <p:spPr>
            <a:xfrm>
              <a:off x="1984375" y="3810000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8" name="Freeform 348"/>
            <p:cNvSpPr/>
            <p:nvPr/>
          </p:nvSpPr>
          <p:spPr>
            <a:xfrm>
              <a:off x="1984375" y="4017963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39" name="Freeform 349"/>
            <p:cNvSpPr/>
            <p:nvPr/>
          </p:nvSpPr>
          <p:spPr>
            <a:xfrm>
              <a:off x="1984375" y="4017963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0" name="Freeform 350"/>
            <p:cNvSpPr/>
            <p:nvPr/>
          </p:nvSpPr>
          <p:spPr>
            <a:xfrm>
              <a:off x="2047875" y="38100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1" name="Freeform 351"/>
            <p:cNvSpPr/>
            <p:nvPr/>
          </p:nvSpPr>
          <p:spPr>
            <a:xfrm>
              <a:off x="2047875" y="38100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2" name="Freeform 352"/>
            <p:cNvSpPr/>
            <p:nvPr/>
          </p:nvSpPr>
          <p:spPr>
            <a:xfrm>
              <a:off x="1984375" y="3849688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3" name="Freeform 353"/>
            <p:cNvSpPr/>
            <p:nvPr/>
          </p:nvSpPr>
          <p:spPr>
            <a:xfrm>
              <a:off x="1984375" y="3849688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4" name="Freeform 354"/>
            <p:cNvSpPr/>
            <p:nvPr/>
          </p:nvSpPr>
          <p:spPr>
            <a:xfrm>
              <a:off x="2079625" y="5016500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5" name="Freeform 355"/>
            <p:cNvSpPr/>
            <p:nvPr/>
          </p:nvSpPr>
          <p:spPr>
            <a:xfrm>
              <a:off x="2079625" y="5016500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6" name="Freeform 356"/>
            <p:cNvSpPr/>
            <p:nvPr/>
          </p:nvSpPr>
          <p:spPr>
            <a:xfrm>
              <a:off x="1984375" y="4027488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7" name="Freeform 357"/>
            <p:cNvSpPr/>
            <p:nvPr/>
          </p:nvSpPr>
          <p:spPr>
            <a:xfrm>
              <a:off x="1984375" y="4027488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8" name="Freeform 358"/>
            <p:cNvSpPr/>
            <p:nvPr/>
          </p:nvSpPr>
          <p:spPr>
            <a:xfrm>
              <a:off x="2047875" y="3810000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49" name="Freeform 359"/>
            <p:cNvSpPr/>
            <p:nvPr/>
          </p:nvSpPr>
          <p:spPr>
            <a:xfrm>
              <a:off x="2047875" y="3810000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0" name="Freeform 360"/>
            <p:cNvSpPr/>
            <p:nvPr/>
          </p:nvSpPr>
          <p:spPr>
            <a:xfrm>
              <a:off x="2428875" y="3786188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1" name="Freeform 361"/>
            <p:cNvSpPr/>
            <p:nvPr/>
          </p:nvSpPr>
          <p:spPr>
            <a:xfrm>
              <a:off x="2428875" y="3786188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2" name="Freeform 362"/>
            <p:cNvSpPr/>
            <p:nvPr/>
          </p:nvSpPr>
          <p:spPr>
            <a:xfrm>
              <a:off x="2336800" y="3992563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3" name="Freeform 363"/>
            <p:cNvSpPr/>
            <p:nvPr/>
          </p:nvSpPr>
          <p:spPr>
            <a:xfrm>
              <a:off x="2336800" y="3992563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4" name="Freeform 364"/>
            <p:cNvSpPr/>
            <p:nvPr/>
          </p:nvSpPr>
          <p:spPr>
            <a:xfrm>
              <a:off x="2536825" y="3786188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5" name="Freeform 365"/>
            <p:cNvSpPr/>
            <p:nvPr/>
          </p:nvSpPr>
          <p:spPr>
            <a:xfrm>
              <a:off x="2536825" y="3786188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6" name="Freeform 366"/>
            <p:cNvSpPr/>
            <p:nvPr/>
          </p:nvSpPr>
          <p:spPr>
            <a:xfrm>
              <a:off x="2428875" y="3786188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2EC9E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7" name="Freeform 367"/>
            <p:cNvSpPr/>
            <p:nvPr/>
          </p:nvSpPr>
          <p:spPr>
            <a:xfrm>
              <a:off x="2428875" y="3786188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8" name="Freeform 368"/>
            <p:cNvSpPr/>
            <p:nvPr/>
          </p:nvSpPr>
          <p:spPr>
            <a:xfrm>
              <a:off x="2425700" y="4113213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59" name="Freeform 369"/>
            <p:cNvSpPr/>
            <p:nvPr/>
          </p:nvSpPr>
          <p:spPr>
            <a:xfrm>
              <a:off x="2425700" y="4113213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0" name="Freeform 370"/>
            <p:cNvSpPr/>
            <p:nvPr/>
          </p:nvSpPr>
          <p:spPr>
            <a:xfrm>
              <a:off x="2336800" y="4156075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1" name="Freeform 371"/>
            <p:cNvSpPr/>
            <p:nvPr/>
          </p:nvSpPr>
          <p:spPr>
            <a:xfrm>
              <a:off x="2336800" y="4156075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2" name="Freeform 372"/>
            <p:cNvSpPr>
              <a:spLocks noEditPoints="1"/>
            </p:cNvSpPr>
            <p:nvPr/>
          </p:nvSpPr>
          <p:spPr>
            <a:xfrm>
              <a:off x="2428875" y="3786188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close/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3" name="Freeform 373"/>
            <p:cNvSpPr>
              <a:spLocks noEditPoints="1"/>
            </p:cNvSpPr>
            <p:nvPr/>
          </p:nvSpPr>
          <p:spPr>
            <a:xfrm>
              <a:off x="2428875" y="3786188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4" name="Freeform 374"/>
            <p:cNvSpPr/>
            <p:nvPr/>
          </p:nvSpPr>
          <p:spPr>
            <a:xfrm>
              <a:off x="2336800" y="3992563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5" name="Freeform 375"/>
            <p:cNvSpPr/>
            <p:nvPr/>
          </p:nvSpPr>
          <p:spPr>
            <a:xfrm>
              <a:off x="2336800" y="3992563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6" name="Freeform 376"/>
            <p:cNvSpPr/>
            <p:nvPr/>
          </p:nvSpPr>
          <p:spPr>
            <a:xfrm>
              <a:off x="2536825" y="3786188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67" name="Freeform 377"/>
            <p:cNvSpPr/>
            <p:nvPr/>
          </p:nvSpPr>
          <p:spPr>
            <a:xfrm>
              <a:off x="2536825" y="3786188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Content Placeholder 15"/>
          <p:cNvGraphicFramePr>
            <a:graphicFrameLocks noGrp="1"/>
          </p:cNvGraphicFramePr>
          <p:nvPr/>
        </p:nvGraphicFramePr>
        <p:xfrm>
          <a:off x="1095375" y="1600200"/>
          <a:ext cx="9963150" cy="494665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963150"/>
              </a:tblGrid>
              <a:tr h="59126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1. It’s a beautiful yellow dress.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                      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62674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2. I was happily that their life has improved.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          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82294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3. In some libraries you can’t borrow as more books as your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need.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                                               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62674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4. Please listen carefully.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                            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685871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5. I tried hardly to do the task.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                      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72416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6. This hat is OK, but I think the other one is more nice.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  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  <a:tr h="86890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4843"/>
                          </a:solidFill>
                          <a:effectLst/>
                          <a:latin typeface="Arial" pitchFamily="34" charset="0"/>
                          <a:ea typeface="Arial Unicode MS" panose="020b0604020202020204" pitchFamily="34" charset="-122"/>
                          <a:cs typeface="Arial" pitchFamily="34" charset="0"/>
                          <a:sym typeface="Arial Unicode MS" panose="020b0604020202020204" pitchFamily="34" charset="-122"/>
                        </a:rPr>
                        <a:t>7. He isn’t enough tall to reach the shelf.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514843"/>
                        </a:solidFill>
                        <a:effectLst/>
                        <a:latin typeface="Arial" pitchFamily="34" charset="0"/>
                        <a:ea typeface="Arial Unicode MS" panose="020b0604020202020204" pitchFamily="34" charset="-122"/>
                        <a:cs typeface="Arial" pitchFamily="34" charset="0"/>
                        <a:sym typeface="Arial Unicode MS" panose="020b0604020202020204" pitchFamily="34" charset="-122"/>
                      </a:endParaRPr>
                    </a:p>
                  </a:txBody>
                  <a:tcPr marT="45713" marB="45713" anchor="ctr" horzOverflow="overflow"/>
                </a:tc>
              </a:tr>
            </a:tbl>
          </a:graphicData>
        </a:graphic>
      </p:graphicFrame>
      <p:grpSp>
        <p:nvGrpSpPr>
          <p:cNvPr id="6164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6179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0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1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2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3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4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5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86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6165" name="矩形 11"/>
          <p:cNvSpPr/>
          <p:nvPr/>
        </p:nvSpPr>
        <p:spPr>
          <a:xfrm>
            <a:off x="1782763" y="822325"/>
            <a:ext cx="88836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zh-CN" b="1">
                <a:solidFill>
                  <a:srgbClr val="6155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判断下列句子的正误。正确请在括号内填√；错误请在括号内改正。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  <p:pic>
        <p:nvPicPr>
          <p:cNvPr id="6166" name="图片 3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3" y="5908675"/>
            <a:ext cx="712787" cy="712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7188"/>
          <p:cNvSpPr txBox="1">
            <a:spLocks noChangeArrowheads="1"/>
          </p:cNvSpPr>
          <p:nvPr/>
        </p:nvSpPr>
        <p:spPr bwMode="auto">
          <a:xfrm>
            <a:off x="9531350" y="1633538"/>
            <a:ext cx="668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Arial" pitchFamily="34" charset="0"/>
              </a:rPr>
              <a:t>√</a:t>
            </a:r>
            <a:endParaRPr kumimoji="0" 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15" name="直接连接符 7189"/>
          <p:cNvSpPr/>
          <p:nvPr/>
        </p:nvSpPr>
        <p:spPr>
          <a:xfrm>
            <a:off x="2316163" y="2730500"/>
            <a:ext cx="971550" cy="317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" name="文本框 7190"/>
          <p:cNvSpPr txBox="1">
            <a:spLocks noChangeArrowheads="1"/>
          </p:cNvSpPr>
          <p:nvPr/>
        </p:nvSpPr>
        <p:spPr bwMode="auto">
          <a:xfrm>
            <a:off x="9285288" y="2281238"/>
            <a:ext cx="1160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2"/>
                <a:cs typeface="Arial" pitchFamily="34" charset="0"/>
                <a:sym typeface="Arial Unicode MS" panose="020b0604020202020204" pitchFamily="34" charset="-122"/>
              </a:rPr>
              <a:t>happy</a:t>
            </a:r>
            <a:endParaRPr kumimoji="0" lang="zh-CN" alt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2"/>
              <a:cs typeface="Arial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7" name="直接连接符 7191"/>
          <p:cNvSpPr/>
          <p:nvPr/>
        </p:nvSpPr>
        <p:spPr>
          <a:xfrm>
            <a:off x="7019925" y="3240088"/>
            <a:ext cx="8286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8" name="文本框 7192"/>
          <p:cNvSpPr txBox="1">
            <a:spLocks noChangeArrowheads="1"/>
          </p:cNvSpPr>
          <p:nvPr/>
        </p:nvSpPr>
        <p:spPr bwMode="auto">
          <a:xfrm>
            <a:off x="9296400" y="3086100"/>
            <a:ext cx="1014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2"/>
                <a:cs typeface="Arial" pitchFamily="34" charset="0"/>
                <a:sym typeface="Arial Unicode MS" panose="020b0604020202020204" pitchFamily="34" charset="-122"/>
              </a:rPr>
              <a:t>many</a:t>
            </a:r>
            <a:endParaRPr kumimoji="0" lang="zh-CN" alt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2"/>
              <a:cs typeface="Arial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19" name="文本框 7193"/>
          <p:cNvSpPr txBox="1">
            <a:spLocks noChangeArrowheads="1"/>
          </p:cNvSpPr>
          <p:nvPr/>
        </p:nvSpPr>
        <p:spPr bwMode="auto">
          <a:xfrm>
            <a:off x="9471025" y="3789363"/>
            <a:ext cx="665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CC6600"/>
                </a:solidFill>
                <a:latin typeface="+mn-ea"/>
                <a:ea typeface="+mn-ea"/>
                <a:cs typeface="Arial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Arial" pitchFamily="34" charset="0"/>
              </a:rPr>
              <a:t>√</a:t>
            </a:r>
            <a:endParaRPr kumimoji="0" 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20" name="直接连接符 7194"/>
          <p:cNvSpPr/>
          <p:nvPr/>
        </p:nvSpPr>
        <p:spPr>
          <a:xfrm>
            <a:off x="2281238" y="4772025"/>
            <a:ext cx="935037" cy="1588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1" name="文本框 7195"/>
          <p:cNvSpPr txBox="1">
            <a:spLocks noChangeArrowheads="1"/>
          </p:cNvSpPr>
          <p:nvPr/>
        </p:nvSpPr>
        <p:spPr bwMode="auto">
          <a:xfrm>
            <a:off x="9310688" y="4408488"/>
            <a:ext cx="1000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2"/>
                <a:cs typeface="Arial" pitchFamily="34" charset="0"/>
                <a:sym typeface="Arial Unicode MS" panose="020b0604020202020204" pitchFamily="34" charset="-122"/>
              </a:rPr>
              <a:t>hard</a:t>
            </a:r>
            <a:endParaRPr kumimoji="0" lang="zh-CN" alt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2"/>
              <a:cs typeface="Arial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22" name="直接连接符 7196"/>
          <p:cNvSpPr/>
          <p:nvPr/>
        </p:nvSpPr>
        <p:spPr>
          <a:xfrm flipV="1">
            <a:off x="7521575" y="5464175"/>
            <a:ext cx="1403350" cy="3175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3" name="文本框 7197"/>
          <p:cNvSpPr txBox="1">
            <a:spLocks noChangeArrowheads="1"/>
          </p:cNvSpPr>
          <p:nvPr/>
        </p:nvSpPr>
        <p:spPr bwMode="auto">
          <a:xfrm>
            <a:off x="9347200" y="5094288"/>
            <a:ext cx="1135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2"/>
                <a:cs typeface="Arial" pitchFamily="34" charset="0"/>
                <a:sym typeface="Arial Unicode MS" panose="020b0604020202020204" pitchFamily="34" charset="-122"/>
              </a:rPr>
              <a:t>nicer</a:t>
            </a:r>
            <a:endParaRPr kumimoji="0" lang="zh-CN" alt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2"/>
              <a:cs typeface="Arial" pitchFamily="34" charset="0"/>
              <a:sym typeface="Arial Unicode MS" panose="020b0604020202020204" pitchFamily="34" charset="-122"/>
            </a:endParaRPr>
          </a:p>
        </p:txBody>
      </p:sp>
      <p:sp>
        <p:nvSpPr>
          <p:cNvPr id="24" name="直接连接符 7198"/>
          <p:cNvSpPr/>
          <p:nvPr/>
        </p:nvSpPr>
        <p:spPr>
          <a:xfrm flipV="1">
            <a:off x="2747963" y="6265863"/>
            <a:ext cx="1622425" cy="14287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5" name="文本框 7199"/>
          <p:cNvSpPr txBox="1">
            <a:spLocks noChangeArrowheads="1"/>
          </p:cNvSpPr>
          <p:nvPr/>
        </p:nvSpPr>
        <p:spPr bwMode="auto">
          <a:xfrm>
            <a:off x="8924925" y="5942013"/>
            <a:ext cx="2212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2"/>
                <a:cs typeface="Arial" pitchFamily="34" charset="0"/>
                <a:sym typeface="Arial Unicode MS" panose="020b0604020202020204" pitchFamily="34" charset="-122"/>
              </a:rPr>
              <a:t>tall enough</a:t>
            </a:r>
            <a:endParaRPr kumimoji="0" lang="zh-CN" altLang="en-US" sz="2400" b="1" kern="1200" cap="none" spc="0" normalizeH="0" baseline="0" noProof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2"/>
              <a:cs typeface="Arial" pitchFamily="34" charset="0"/>
              <a:sym typeface="Arial Unicode MS" panose="020b0604020202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19" grpId="0"/>
      <p:bldP spid="21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3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7321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2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3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4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5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6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7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8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7172" name="Group 13"/>
          <p:cNvGrpSpPr/>
          <p:nvPr/>
        </p:nvGrpSpPr>
        <p:grpSpPr>
          <a:xfrm>
            <a:off x="2095500" y="1463675"/>
            <a:ext cx="7996238" cy="4213225"/>
            <a:chExt cx="7995425" cy="4213373"/>
          </a:xfrm>
        </p:grpSpPr>
        <p:sp>
          <p:nvSpPr>
            <p:cNvPr id="7317" name="Freeform 6"/>
            <p:cNvSpPr/>
            <p:nvPr/>
          </p:nvSpPr>
          <p:spPr>
            <a:xfrm>
              <a:off x="0" y="84438"/>
              <a:ext cx="7995425" cy="412893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18" h="1412">
                  <a:moveTo>
                    <a:pt x="39" y="24"/>
                  </a:moveTo>
                  <a:cubicBezTo>
                    <a:pt x="15" y="43"/>
                    <a:pt x="10" y="38"/>
                    <a:pt x="5" y="67"/>
                  </a:cubicBezTo>
                  <a:cubicBezTo>
                    <a:pt x="0" y="96"/>
                    <a:pt x="72" y="1126"/>
                    <a:pt x="110" y="1260"/>
                  </a:cubicBezTo>
                  <a:cubicBezTo>
                    <a:pt x="110" y="1260"/>
                    <a:pt x="0" y="1364"/>
                    <a:pt x="5" y="1388"/>
                  </a:cubicBezTo>
                  <a:cubicBezTo>
                    <a:pt x="10" y="1412"/>
                    <a:pt x="2061" y="1397"/>
                    <a:pt x="2085" y="1383"/>
                  </a:cubicBezTo>
                  <a:cubicBezTo>
                    <a:pt x="2109" y="1369"/>
                    <a:pt x="1994" y="1264"/>
                    <a:pt x="1994" y="1264"/>
                  </a:cubicBezTo>
                  <a:cubicBezTo>
                    <a:pt x="1994" y="1264"/>
                    <a:pt x="2080" y="778"/>
                    <a:pt x="2099" y="420"/>
                  </a:cubicBezTo>
                  <a:cubicBezTo>
                    <a:pt x="2118" y="62"/>
                    <a:pt x="2118" y="10"/>
                    <a:pt x="2071" y="5"/>
                  </a:cubicBezTo>
                  <a:cubicBezTo>
                    <a:pt x="2023" y="0"/>
                    <a:pt x="39" y="24"/>
                    <a:pt x="39" y="24"/>
                  </a:cubicBezTo>
                  <a:close/>
                </a:path>
              </a:pathLst>
            </a:custGeom>
            <a:solidFill>
              <a:srgbClr val="578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18" name="Freeform 12"/>
            <p:cNvSpPr/>
            <p:nvPr/>
          </p:nvSpPr>
          <p:spPr>
            <a:xfrm>
              <a:off x="29150" y="0"/>
              <a:ext cx="7794091" cy="384784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65" h="1316">
                  <a:moveTo>
                    <a:pt x="91" y="1316"/>
                  </a:moveTo>
                  <a:cubicBezTo>
                    <a:pt x="91" y="1316"/>
                    <a:pt x="0" y="505"/>
                    <a:pt x="10" y="61"/>
                  </a:cubicBezTo>
                  <a:cubicBezTo>
                    <a:pt x="10" y="57"/>
                    <a:pt x="13" y="54"/>
                    <a:pt x="16" y="54"/>
                  </a:cubicBezTo>
                  <a:cubicBezTo>
                    <a:pt x="118" y="50"/>
                    <a:pt x="1372" y="0"/>
                    <a:pt x="2059" y="34"/>
                  </a:cubicBezTo>
                  <a:cubicBezTo>
                    <a:pt x="2062" y="34"/>
                    <a:pt x="2065" y="37"/>
                    <a:pt x="2065" y="41"/>
                  </a:cubicBezTo>
                  <a:cubicBezTo>
                    <a:pt x="2065" y="117"/>
                    <a:pt x="2060" y="875"/>
                    <a:pt x="2014" y="1316"/>
                  </a:cubicBezTo>
                  <a:lnTo>
                    <a:pt x="91" y="1316"/>
                  </a:lnTo>
                  <a:close/>
                </a:path>
              </a:pathLst>
            </a:custGeom>
            <a:solidFill>
              <a:srgbClr val="F5AE4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19" name="Freeform 16"/>
            <p:cNvSpPr/>
            <p:nvPr/>
          </p:nvSpPr>
          <p:spPr>
            <a:xfrm>
              <a:off x="101331" y="222399"/>
              <a:ext cx="7492088" cy="344085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85" h="1222">
                  <a:moveTo>
                    <a:pt x="83" y="1222"/>
                  </a:moveTo>
                  <a:cubicBezTo>
                    <a:pt x="67" y="1072"/>
                    <a:pt x="0" y="421"/>
                    <a:pt x="5" y="31"/>
                  </a:cubicBezTo>
                  <a:cubicBezTo>
                    <a:pt x="158" y="25"/>
                    <a:pt x="826" y="0"/>
                    <a:pt x="1424" y="0"/>
                  </a:cubicBezTo>
                  <a:cubicBezTo>
                    <a:pt x="1645" y="0"/>
                    <a:pt x="1834" y="3"/>
                    <a:pt x="1985" y="10"/>
                  </a:cubicBezTo>
                  <a:cubicBezTo>
                    <a:pt x="1984" y="162"/>
                    <a:pt x="1978" y="812"/>
                    <a:pt x="1938" y="1222"/>
                  </a:cubicBezTo>
                  <a:lnTo>
                    <a:pt x="83" y="1222"/>
                  </a:lnTo>
                  <a:close/>
                </a:path>
              </a:pathLst>
            </a:custGeom>
            <a:solidFill>
              <a:srgbClr val="395A4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20" name="Freeform 29"/>
            <p:cNvSpPr>
              <a:spLocks noEditPoints="1"/>
            </p:cNvSpPr>
            <p:nvPr/>
          </p:nvSpPr>
          <p:spPr>
            <a:xfrm>
              <a:off x="285946" y="384324"/>
              <a:ext cx="6842328" cy="304977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13" h="1136">
                  <a:moveTo>
                    <a:pt x="1740" y="391"/>
                  </a:moveTo>
                  <a:cubicBezTo>
                    <a:pt x="1732" y="407"/>
                    <a:pt x="1724" y="425"/>
                    <a:pt x="1693" y="432"/>
                  </a:cubicBezTo>
                  <a:cubicBezTo>
                    <a:pt x="1700" y="436"/>
                    <a:pt x="1710" y="447"/>
                    <a:pt x="1706" y="462"/>
                  </a:cubicBezTo>
                  <a:cubicBezTo>
                    <a:pt x="1702" y="451"/>
                    <a:pt x="1700" y="437"/>
                    <a:pt x="1695" y="435"/>
                  </a:cubicBezTo>
                  <a:cubicBezTo>
                    <a:pt x="1693" y="452"/>
                    <a:pt x="1674" y="465"/>
                    <a:pt x="1654" y="479"/>
                  </a:cubicBezTo>
                  <a:cubicBezTo>
                    <a:pt x="1651" y="481"/>
                    <a:pt x="1648" y="483"/>
                    <a:pt x="1645" y="485"/>
                  </a:cubicBezTo>
                  <a:cubicBezTo>
                    <a:pt x="1632" y="477"/>
                    <a:pt x="1629" y="461"/>
                    <a:pt x="1641" y="450"/>
                  </a:cubicBezTo>
                  <a:cubicBezTo>
                    <a:pt x="1650" y="446"/>
                    <a:pt x="1655" y="447"/>
                    <a:pt x="1656" y="450"/>
                  </a:cubicBezTo>
                  <a:cubicBezTo>
                    <a:pt x="1667" y="441"/>
                    <a:pt x="1682" y="430"/>
                    <a:pt x="1662" y="426"/>
                  </a:cubicBezTo>
                  <a:cubicBezTo>
                    <a:pt x="1661" y="438"/>
                    <a:pt x="1661" y="438"/>
                    <a:pt x="1661" y="438"/>
                  </a:cubicBezTo>
                  <a:cubicBezTo>
                    <a:pt x="1644" y="437"/>
                    <a:pt x="1611" y="450"/>
                    <a:pt x="1597" y="448"/>
                  </a:cubicBezTo>
                  <a:cubicBezTo>
                    <a:pt x="1614" y="440"/>
                    <a:pt x="1632" y="433"/>
                    <a:pt x="1650" y="425"/>
                  </a:cubicBezTo>
                  <a:cubicBezTo>
                    <a:pt x="1676" y="414"/>
                    <a:pt x="1701" y="402"/>
                    <a:pt x="1726" y="389"/>
                  </a:cubicBezTo>
                  <a:cubicBezTo>
                    <a:pt x="1716" y="368"/>
                    <a:pt x="1716" y="368"/>
                    <a:pt x="1716" y="368"/>
                  </a:cubicBezTo>
                  <a:cubicBezTo>
                    <a:pt x="1718" y="366"/>
                    <a:pt x="1721" y="364"/>
                    <a:pt x="1723" y="361"/>
                  </a:cubicBezTo>
                  <a:cubicBezTo>
                    <a:pt x="1649" y="211"/>
                    <a:pt x="1649" y="211"/>
                    <a:pt x="1649" y="211"/>
                  </a:cubicBezTo>
                  <a:cubicBezTo>
                    <a:pt x="1647" y="213"/>
                    <a:pt x="1644" y="215"/>
                    <a:pt x="1642" y="217"/>
                  </a:cubicBezTo>
                  <a:cubicBezTo>
                    <a:pt x="1630" y="192"/>
                    <a:pt x="1630" y="192"/>
                    <a:pt x="1630" y="192"/>
                  </a:cubicBezTo>
                  <a:cubicBezTo>
                    <a:pt x="1610" y="205"/>
                    <a:pt x="1591" y="220"/>
                    <a:pt x="1573" y="235"/>
                  </a:cubicBezTo>
                  <a:cubicBezTo>
                    <a:pt x="1577" y="226"/>
                    <a:pt x="1573" y="218"/>
                    <a:pt x="1584" y="211"/>
                  </a:cubicBezTo>
                  <a:cubicBezTo>
                    <a:pt x="1575" y="210"/>
                    <a:pt x="1565" y="213"/>
                    <a:pt x="1555" y="218"/>
                  </a:cubicBezTo>
                  <a:cubicBezTo>
                    <a:pt x="1544" y="223"/>
                    <a:pt x="1534" y="230"/>
                    <a:pt x="1525" y="238"/>
                  </a:cubicBezTo>
                  <a:cubicBezTo>
                    <a:pt x="1507" y="254"/>
                    <a:pt x="1495" y="272"/>
                    <a:pt x="1500" y="279"/>
                  </a:cubicBezTo>
                  <a:cubicBezTo>
                    <a:pt x="1480" y="289"/>
                    <a:pt x="1487" y="268"/>
                    <a:pt x="1472" y="268"/>
                  </a:cubicBezTo>
                  <a:cubicBezTo>
                    <a:pt x="1456" y="270"/>
                    <a:pt x="1444" y="285"/>
                    <a:pt x="1433" y="299"/>
                  </a:cubicBezTo>
                  <a:cubicBezTo>
                    <a:pt x="1421" y="312"/>
                    <a:pt x="1411" y="324"/>
                    <a:pt x="1399" y="319"/>
                  </a:cubicBezTo>
                  <a:cubicBezTo>
                    <a:pt x="1397" y="318"/>
                    <a:pt x="1399" y="314"/>
                    <a:pt x="1401" y="311"/>
                  </a:cubicBezTo>
                  <a:cubicBezTo>
                    <a:pt x="1393" y="319"/>
                    <a:pt x="1379" y="328"/>
                    <a:pt x="1368" y="336"/>
                  </a:cubicBezTo>
                  <a:cubicBezTo>
                    <a:pt x="1359" y="342"/>
                    <a:pt x="1352" y="348"/>
                    <a:pt x="1352" y="353"/>
                  </a:cubicBezTo>
                  <a:cubicBezTo>
                    <a:pt x="1340" y="363"/>
                    <a:pt x="1330" y="375"/>
                    <a:pt x="1319" y="377"/>
                  </a:cubicBezTo>
                  <a:cubicBezTo>
                    <a:pt x="1316" y="364"/>
                    <a:pt x="1316" y="364"/>
                    <a:pt x="1316" y="364"/>
                  </a:cubicBezTo>
                  <a:cubicBezTo>
                    <a:pt x="1301" y="372"/>
                    <a:pt x="1290" y="381"/>
                    <a:pt x="1282" y="389"/>
                  </a:cubicBezTo>
                  <a:cubicBezTo>
                    <a:pt x="1274" y="398"/>
                    <a:pt x="1269" y="406"/>
                    <a:pt x="1263" y="414"/>
                  </a:cubicBezTo>
                  <a:cubicBezTo>
                    <a:pt x="1258" y="420"/>
                    <a:pt x="1253" y="427"/>
                    <a:pt x="1246" y="433"/>
                  </a:cubicBezTo>
                  <a:cubicBezTo>
                    <a:pt x="1245" y="434"/>
                    <a:pt x="1243" y="434"/>
                    <a:pt x="1241" y="435"/>
                  </a:cubicBezTo>
                  <a:cubicBezTo>
                    <a:pt x="1241" y="436"/>
                    <a:pt x="1240" y="438"/>
                    <a:pt x="1240" y="439"/>
                  </a:cubicBezTo>
                  <a:cubicBezTo>
                    <a:pt x="1231" y="447"/>
                    <a:pt x="1220" y="454"/>
                    <a:pt x="1204" y="462"/>
                  </a:cubicBezTo>
                  <a:cubicBezTo>
                    <a:pt x="1213" y="466"/>
                    <a:pt x="1213" y="466"/>
                    <a:pt x="1213" y="466"/>
                  </a:cubicBezTo>
                  <a:cubicBezTo>
                    <a:pt x="1209" y="469"/>
                    <a:pt x="1205" y="471"/>
                    <a:pt x="1201" y="473"/>
                  </a:cubicBezTo>
                  <a:cubicBezTo>
                    <a:pt x="1192" y="478"/>
                    <a:pt x="1184" y="483"/>
                    <a:pt x="1179" y="489"/>
                  </a:cubicBezTo>
                  <a:cubicBezTo>
                    <a:pt x="1179" y="489"/>
                    <a:pt x="1179" y="489"/>
                    <a:pt x="1179" y="489"/>
                  </a:cubicBezTo>
                  <a:cubicBezTo>
                    <a:pt x="1172" y="489"/>
                    <a:pt x="1165" y="491"/>
                    <a:pt x="1158" y="501"/>
                  </a:cubicBezTo>
                  <a:cubicBezTo>
                    <a:pt x="1155" y="501"/>
                    <a:pt x="1152" y="502"/>
                    <a:pt x="1149" y="502"/>
                  </a:cubicBezTo>
                  <a:cubicBezTo>
                    <a:pt x="1127" y="482"/>
                    <a:pt x="1127" y="482"/>
                    <a:pt x="1127" y="482"/>
                  </a:cubicBezTo>
                  <a:cubicBezTo>
                    <a:pt x="1116" y="493"/>
                    <a:pt x="1099" y="512"/>
                    <a:pt x="1080" y="533"/>
                  </a:cubicBezTo>
                  <a:cubicBezTo>
                    <a:pt x="1069" y="539"/>
                    <a:pt x="1057" y="547"/>
                    <a:pt x="1045" y="556"/>
                  </a:cubicBezTo>
                  <a:cubicBezTo>
                    <a:pt x="1078" y="535"/>
                    <a:pt x="1078" y="535"/>
                    <a:pt x="1078" y="535"/>
                  </a:cubicBezTo>
                  <a:cubicBezTo>
                    <a:pt x="1067" y="546"/>
                    <a:pt x="1055" y="557"/>
                    <a:pt x="1044" y="567"/>
                  </a:cubicBezTo>
                  <a:cubicBezTo>
                    <a:pt x="1042" y="566"/>
                    <a:pt x="1040" y="564"/>
                    <a:pt x="1040" y="559"/>
                  </a:cubicBezTo>
                  <a:cubicBezTo>
                    <a:pt x="1037" y="562"/>
                    <a:pt x="1034" y="564"/>
                    <a:pt x="1031" y="567"/>
                  </a:cubicBezTo>
                  <a:cubicBezTo>
                    <a:pt x="1037" y="555"/>
                    <a:pt x="1047" y="543"/>
                    <a:pt x="1056" y="531"/>
                  </a:cubicBezTo>
                  <a:cubicBezTo>
                    <a:pt x="1070" y="515"/>
                    <a:pt x="1085" y="499"/>
                    <a:pt x="1096" y="485"/>
                  </a:cubicBezTo>
                  <a:cubicBezTo>
                    <a:pt x="1103" y="480"/>
                    <a:pt x="1110" y="475"/>
                    <a:pt x="1117" y="469"/>
                  </a:cubicBezTo>
                  <a:cubicBezTo>
                    <a:pt x="1126" y="462"/>
                    <a:pt x="1135" y="455"/>
                    <a:pt x="1144" y="447"/>
                  </a:cubicBezTo>
                  <a:cubicBezTo>
                    <a:pt x="1161" y="432"/>
                    <a:pt x="1176" y="416"/>
                    <a:pt x="1191" y="400"/>
                  </a:cubicBezTo>
                  <a:cubicBezTo>
                    <a:pt x="1199" y="392"/>
                    <a:pt x="1206" y="384"/>
                    <a:pt x="1214" y="375"/>
                  </a:cubicBezTo>
                  <a:cubicBezTo>
                    <a:pt x="1221" y="367"/>
                    <a:pt x="1229" y="359"/>
                    <a:pt x="1237" y="351"/>
                  </a:cubicBezTo>
                  <a:cubicBezTo>
                    <a:pt x="1243" y="344"/>
                    <a:pt x="1250" y="338"/>
                    <a:pt x="1257" y="331"/>
                  </a:cubicBezTo>
                  <a:cubicBezTo>
                    <a:pt x="1262" y="330"/>
                    <a:pt x="1267" y="328"/>
                    <a:pt x="1271" y="326"/>
                  </a:cubicBezTo>
                  <a:cubicBezTo>
                    <a:pt x="1291" y="321"/>
                    <a:pt x="1312" y="315"/>
                    <a:pt x="1332" y="311"/>
                  </a:cubicBezTo>
                  <a:cubicBezTo>
                    <a:pt x="1323" y="310"/>
                    <a:pt x="1316" y="307"/>
                    <a:pt x="1312" y="302"/>
                  </a:cubicBezTo>
                  <a:cubicBezTo>
                    <a:pt x="1329" y="299"/>
                    <a:pt x="1348" y="293"/>
                    <a:pt x="1368" y="285"/>
                  </a:cubicBezTo>
                  <a:cubicBezTo>
                    <a:pt x="1297" y="93"/>
                    <a:pt x="1297" y="93"/>
                    <a:pt x="1297" y="93"/>
                  </a:cubicBezTo>
                  <a:cubicBezTo>
                    <a:pt x="1279" y="95"/>
                    <a:pt x="1260" y="99"/>
                    <a:pt x="1240" y="103"/>
                  </a:cubicBezTo>
                  <a:cubicBezTo>
                    <a:pt x="1234" y="104"/>
                    <a:pt x="1228" y="105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18" y="107"/>
                    <a:pt x="1214" y="108"/>
                    <a:pt x="1211" y="108"/>
                  </a:cubicBezTo>
                  <a:cubicBezTo>
                    <a:pt x="1201" y="111"/>
                    <a:pt x="1191" y="113"/>
                    <a:pt x="1181" y="115"/>
                  </a:cubicBezTo>
                  <a:cubicBezTo>
                    <a:pt x="1161" y="120"/>
                    <a:pt x="1141" y="124"/>
                    <a:pt x="1121" y="127"/>
                  </a:cubicBezTo>
                  <a:cubicBezTo>
                    <a:pt x="1102" y="131"/>
                    <a:pt x="1083" y="134"/>
                    <a:pt x="1065" y="135"/>
                  </a:cubicBezTo>
                  <a:cubicBezTo>
                    <a:pt x="1082" y="137"/>
                    <a:pt x="1071" y="165"/>
                    <a:pt x="1055" y="174"/>
                  </a:cubicBezTo>
                  <a:cubicBezTo>
                    <a:pt x="1042" y="173"/>
                    <a:pt x="1028" y="185"/>
                    <a:pt x="1017" y="192"/>
                  </a:cubicBezTo>
                  <a:cubicBezTo>
                    <a:pt x="1006" y="199"/>
                    <a:pt x="996" y="202"/>
                    <a:pt x="993" y="184"/>
                  </a:cubicBezTo>
                  <a:cubicBezTo>
                    <a:pt x="1001" y="182"/>
                    <a:pt x="1001" y="182"/>
                    <a:pt x="1001" y="182"/>
                  </a:cubicBezTo>
                  <a:cubicBezTo>
                    <a:pt x="987" y="169"/>
                    <a:pt x="969" y="168"/>
                    <a:pt x="949" y="172"/>
                  </a:cubicBezTo>
                  <a:cubicBezTo>
                    <a:pt x="930" y="176"/>
                    <a:pt x="910" y="186"/>
                    <a:pt x="892" y="192"/>
                  </a:cubicBezTo>
                  <a:cubicBezTo>
                    <a:pt x="902" y="238"/>
                    <a:pt x="902" y="238"/>
                    <a:pt x="902" y="238"/>
                  </a:cubicBezTo>
                  <a:cubicBezTo>
                    <a:pt x="887" y="234"/>
                    <a:pt x="872" y="233"/>
                    <a:pt x="857" y="235"/>
                  </a:cubicBezTo>
                  <a:cubicBezTo>
                    <a:pt x="843" y="236"/>
                    <a:pt x="828" y="239"/>
                    <a:pt x="814" y="244"/>
                  </a:cubicBezTo>
                  <a:cubicBezTo>
                    <a:pt x="810" y="245"/>
                    <a:pt x="807" y="246"/>
                    <a:pt x="804" y="247"/>
                  </a:cubicBezTo>
                  <a:cubicBezTo>
                    <a:pt x="801" y="234"/>
                    <a:pt x="812" y="226"/>
                    <a:pt x="787" y="224"/>
                  </a:cubicBezTo>
                  <a:cubicBezTo>
                    <a:pt x="790" y="211"/>
                    <a:pt x="792" y="197"/>
                    <a:pt x="800" y="187"/>
                  </a:cubicBezTo>
                  <a:cubicBezTo>
                    <a:pt x="813" y="188"/>
                    <a:pt x="826" y="188"/>
                    <a:pt x="838" y="188"/>
                  </a:cubicBezTo>
                  <a:cubicBezTo>
                    <a:pt x="837" y="196"/>
                    <a:pt x="836" y="204"/>
                    <a:pt x="835" y="212"/>
                  </a:cubicBezTo>
                  <a:cubicBezTo>
                    <a:pt x="847" y="209"/>
                    <a:pt x="854" y="205"/>
                    <a:pt x="860" y="201"/>
                  </a:cubicBezTo>
                  <a:cubicBezTo>
                    <a:pt x="865" y="197"/>
                    <a:pt x="868" y="193"/>
                    <a:pt x="870" y="189"/>
                  </a:cubicBezTo>
                  <a:cubicBezTo>
                    <a:pt x="878" y="190"/>
                    <a:pt x="884" y="191"/>
                    <a:pt x="889" y="195"/>
                  </a:cubicBezTo>
                  <a:cubicBezTo>
                    <a:pt x="897" y="187"/>
                    <a:pt x="906" y="179"/>
                    <a:pt x="915" y="171"/>
                  </a:cubicBezTo>
                  <a:cubicBezTo>
                    <a:pt x="837" y="0"/>
                    <a:pt x="837" y="0"/>
                    <a:pt x="837" y="0"/>
                  </a:cubicBezTo>
                  <a:cubicBezTo>
                    <a:pt x="831" y="3"/>
                    <a:pt x="824" y="6"/>
                    <a:pt x="817" y="9"/>
                  </a:cubicBezTo>
                  <a:cubicBezTo>
                    <a:pt x="816" y="5"/>
                    <a:pt x="816" y="5"/>
                    <a:pt x="816" y="5"/>
                  </a:cubicBezTo>
                  <a:cubicBezTo>
                    <a:pt x="797" y="7"/>
                    <a:pt x="792" y="14"/>
                    <a:pt x="790" y="22"/>
                  </a:cubicBezTo>
                  <a:cubicBezTo>
                    <a:pt x="779" y="27"/>
                    <a:pt x="768" y="34"/>
                    <a:pt x="757" y="40"/>
                  </a:cubicBezTo>
                  <a:cubicBezTo>
                    <a:pt x="753" y="36"/>
                    <a:pt x="753" y="36"/>
                    <a:pt x="753" y="36"/>
                  </a:cubicBezTo>
                  <a:cubicBezTo>
                    <a:pt x="738" y="46"/>
                    <a:pt x="724" y="58"/>
                    <a:pt x="710" y="71"/>
                  </a:cubicBezTo>
                  <a:cubicBezTo>
                    <a:pt x="698" y="81"/>
                    <a:pt x="686" y="93"/>
                    <a:pt x="674" y="104"/>
                  </a:cubicBezTo>
                  <a:cubicBezTo>
                    <a:pt x="669" y="101"/>
                    <a:pt x="665" y="96"/>
                    <a:pt x="660" y="94"/>
                  </a:cubicBezTo>
                  <a:cubicBezTo>
                    <a:pt x="669" y="86"/>
                    <a:pt x="682" y="81"/>
                    <a:pt x="685" y="73"/>
                  </a:cubicBezTo>
                  <a:cubicBezTo>
                    <a:pt x="677" y="79"/>
                    <a:pt x="666" y="86"/>
                    <a:pt x="655" y="92"/>
                  </a:cubicBezTo>
                  <a:cubicBezTo>
                    <a:pt x="644" y="98"/>
                    <a:pt x="631" y="104"/>
                    <a:pt x="621" y="110"/>
                  </a:cubicBezTo>
                  <a:cubicBezTo>
                    <a:pt x="599" y="124"/>
                    <a:pt x="581" y="138"/>
                    <a:pt x="584" y="155"/>
                  </a:cubicBezTo>
                  <a:cubicBezTo>
                    <a:pt x="533" y="161"/>
                    <a:pt x="597" y="116"/>
                    <a:pt x="537" y="148"/>
                  </a:cubicBezTo>
                  <a:cubicBezTo>
                    <a:pt x="542" y="135"/>
                    <a:pt x="542" y="135"/>
                    <a:pt x="542" y="135"/>
                  </a:cubicBezTo>
                  <a:cubicBezTo>
                    <a:pt x="524" y="136"/>
                    <a:pt x="508" y="139"/>
                    <a:pt x="493" y="145"/>
                  </a:cubicBezTo>
                  <a:cubicBezTo>
                    <a:pt x="492" y="145"/>
                    <a:pt x="490" y="146"/>
                    <a:pt x="489" y="14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17" y="57"/>
                    <a:pt x="407" y="60"/>
                    <a:pt x="398" y="64"/>
                  </a:cubicBezTo>
                  <a:cubicBezTo>
                    <a:pt x="384" y="43"/>
                    <a:pt x="384" y="43"/>
                    <a:pt x="384" y="43"/>
                  </a:cubicBezTo>
                  <a:cubicBezTo>
                    <a:pt x="380" y="42"/>
                    <a:pt x="376" y="40"/>
                    <a:pt x="373" y="36"/>
                  </a:cubicBezTo>
                  <a:cubicBezTo>
                    <a:pt x="374" y="48"/>
                    <a:pt x="363" y="88"/>
                    <a:pt x="347" y="106"/>
                  </a:cubicBezTo>
                  <a:cubicBezTo>
                    <a:pt x="345" y="43"/>
                    <a:pt x="284" y="164"/>
                    <a:pt x="257" y="121"/>
                  </a:cubicBezTo>
                  <a:cubicBezTo>
                    <a:pt x="259" y="132"/>
                    <a:pt x="256" y="144"/>
                    <a:pt x="251" y="155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147" y="212"/>
                    <a:pt x="190" y="142"/>
                    <a:pt x="110" y="176"/>
                  </a:cubicBezTo>
                  <a:cubicBezTo>
                    <a:pt x="84" y="194"/>
                    <a:pt x="45" y="251"/>
                    <a:pt x="60" y="255"/>
                  </a:cubicBezTo>
                  <a:cubicBezTo>
                    <a:pt x="72" y="250"/>
                    <a:pt x="93" y="249"/>
                    <a:pt x="100" y="261"/>
                  </a:cubicBezTo>
                  <a:cubicBezTo>
                    <a:pt x="76" y="280"/>
                    <a:pt x="76" y="280"/>
                    <a:pt x="76" y="280"/>
                  </a:cubicBezTo>
                  <a:cubicBezTo>
                    <a:pt x="84" y="305"/>
                    <a:pt x="86" y="334"/>
                    <a:pt x="107" y="350"/>
                  </a:cubicBezTo>
                  <a:cubicBezTo>
                    <a:pt x="104" y="359"/>
                    <a:pt x="101" y="369"/>
                    <a:pt x="100" y="377"/>
                  </a:cubicBezTo>
                  <a:cubicBezTo>
                    <a:pt x="50" y="380"/>
                    <a:pt x="88" y="332"/>
                    <a:pt x="57" y="318"/>
                  </a:cubicBezTo>
                  <a:cubicBezTo>
                    <a:pt x="78" y="336"/>
                    <a:pt x="30" y="384"/>
                    <a:pt x="55" y="392"/>
                  </a:cubicBezTo>
                  <a:cubicBezTo>
                    <a:pt x="20" y="397"/>
                    <a:pt x="30" y="402"/>
                    <a:pt x="0" y="392"/>
                  </a:cubicBezTo>
                  <a:cubicBezTo>
                    <a:pt x="9" y="404"/>
                    <a:pt x="10" y="411"/>
                    <a:pt x="8" y="416"/>
                  </a:cubicBezTo>
                  <a:cubicBezTo>
                    <a:pt x="131" y="563"/>
                    <a:pt x="131" y="563"/>
                    <a:pt x="131" y="563"/>
                  </a:cubicBezTo>
                  <a:cubicBezTo>
                    <a:pt x="136" y="555"/>
                    <a:pt x="153" y="554"/>
                    <a:pt x="156" y="532"/>
                  </a:cubicBezTo>
                  <a:cubicBezTo>
                    <a:pt x="179" y="529"/>
                    <a:pt x="187" y="536"/>
                    <a:pt x="192" y="539"/>
                  </a:cubicBezTo>
                  <a:cubicBezTo>
                    <a:pt x="194" y="540"/>
                    <a:pt x="195" y="540"/>
                    <a:pt x="196" y="540"/>
                  </a:cubicBezTo>
                  <a:cubicBezTo>
                    <a:pt x="190" y="549"/>
                    <a:pt x="184" y="557"/>
                    <a:pt x="178" y="565"/>
                  </a:cubicBezTo>
                  <a:cubicBezTo>
                    <a:pt x="170" y="575"/>
                    <a:pt x="163" y="583"/>
                    <a:pt x="155" y="592"/>
                  </a:cubicBezTo>
                  <a:cubicBezTo>
                    <a:pt x="148" y="600"/>
                    <a:pt x="140" y="607"/>
                    <a:pt x="132" y="614"/>
                  </a:cubicBezTo>
                  <a:cubicBezTo>
                    <a:pt x="124" y="620"/>
                    <a:pt x="116" y="626"/>
                    <a:pt x="108" y="631"/>
                  </a:cubicBezTo>
                  <a:cubicBezTo>
                    <a:pt x="110" y="615"/>
                    <a:pt x="110" y="615"/>
                    <a:pt x="110" y="615"/>
                  </a:cubicBezTo>
                  <a:cubicBezTo>
                    <a:pt x="92" y="631"/>
                    <a:pt x="90" y="648"/>
                    <a:pt x="90" y="664"/>
                  </a:cubicBezTo>
                  <a:cubicBezTo>
                    <a:pt x="89" y="665"/>
                    <a:pt x="89" y="666"/>
                    <a:pt x="88" y="667"/>
                  </a:cubicBezTo>
                  <a:cubicBezTo>
                    <a:pt x="86" y="662"/>
                    <a:pt x="81" y="652"/>
                    <a:pt x="91" y="642"/>
                  </a:cubicBezTo>
                  <a:cubicBezTo>
                    <a:pt x="80" y="650"/>
                    <a:pt x="62" y="661"/>
                    <a:pt x="43" y="673"/>
                  </a:cubicBezTo>
                  <a:cubicBezTo>
                    <a:pt x="80" y="709"/>
                    <a:pt x="80" y="709"/>
                    <a:pt x="80" y="709"/>
                  </a:cubicBezTo>
                  <a:cubicBezTo>
                    <a:pt x="77" y="713"/>
                    <a:pt x="71" y="718"/>
                    <a:pt x="64" y="721"/>
                  </a:cubicBezTo>
                  <a:cubicBezTo>
                    <a:pt x="66" y="711"/>
                    <a:pt x="66" y="711"/>
                    <a:pt x="66" y="711"/>
                  </a:cubicBezTo>
                  <a:cubicBezTo>
                    <a:pt x="63" y="714"/>
                    <a:pt x="60" y="717"/>
                    <a:pt x="57" y="721"/>
                  </a:cubicBezTo>
                  <a:cubicBezTo>
                    <a:pt x="165" y="824"/>
                    <a:pt x="165" y="824"/>
                    <a:pt x="165" y="824"/>
                  </a:cubicBezTo>
                  <a:cubicBezTo>
                    <a:pt x="172" y="819"/>
                    <a:pt x="178" y="814"/>
                    <a:pt x="185" y="809"/>
                  </a:cubicBezTo>
                  <a:cubicBezTo>
                    <a:pt x="213" y="836"/>
                    <a:pt x="213" y="836"/>
                    <a:pt x="213" y="836"/>
                  </a:cubicBezTo>
                  <a:cubicBezTo>
                    <a:pt x="226" y="821"/>
                    <a:pt x="239" y="806"/>
                    <a:pt x="245" y="792"/>
                  </a:cubicBezTo>
                  <a:cubicBezTo>
                    <a:pt x="249" y="781"/>
                    <a:pt x="250" y="772"/>
                    <a:pt x="243" y="765"/>
                  </a:cubicBezTo>
                  <a:cubicBezTo>
                    <a:pt x="261" y="752"/>
                    <a:pt x="278" y="739"/>
                    <a:pt x="296" y="726"/>
                  </a:cubicBezTo>
                  <a:cubicBezTo>
                    <a:pt x="318" y="712"/>
                    <a:pt x="340" y="698"/>
                    <a:pt x="361" y="687"/>
                  </a:cubicBezTo>
                  <a:cubicBezTo>
                    <a:pt x="383" y="677"/>
                    <a:pt x="406" y="669"/>
                    <a:pt x="428" y="666"/>
                  </a:cubicBezTo>
                  <a:cubicBezTo>
                    <a:pt x="426" y="656"/>
                    <a:pt x="431" y="648"/>
                    <a:pt x="441" y="642"/>
                  </a:cubicBezTo>
                  <a:cubicBezTo>
                    <a:pt x="450" y="635"/>
                    <a:pt x="462" y="629"/>
                    <a:pt x="474" y="623"/>
                  </a:cubicBezTo>
                  <a:cubicBezTo>
                    <a:pt x="486" y="618"/>
                    <a:pt x="497" y="612"/>
                    <a:pt x="504" y="604"/>
                  </a:cubicBezTo>
                  <a:cubicBezTo>
                    <a:pt x="511" y="596"/>
                    <a:pt x="514" y="587"/>
                    <a:pt x="509" y="575"/>
                  </a:cubicBezTo>
                  <a:cubicBezTo>
                    <a:pt x="544" y="571"/>
                    <a:pt x="558" y="573"/>
                    <a:pt x="574" y="572"/>
                  </a:cubicBezTo>
                  <a:cubicBezTo>
                    <a:pt x="590" y="572"/>
                    <a:pt x="609" y="570"/>
                    <a:pt x="652" y="557"/>
                  </a:cubicBezTo>
                  <a:cubicBezTo>
                    <a:pt x="663" y="552"/>
                    <a:pt x="667" y="541"/>
                    <a:pt x="672" y="529"/>
                  </a:cubicBezTo>
                  <a:cubicBezTo>
                    <a:pt x="676" y="517"/>
                    <a:pt x="681" y="503"/>
                    <a:pt x="693" y="494"/>
                  </a:cubicBezTo>
                  <a:cubicBezTo>
                    <a:pt x="700" y="508"/>
                    <a:pt x="700" y="508"/>
                    <a:pt x="700" y="508"/>
                  </a:cubicBezTo>
                  <a:cubicBezTo>
                    <a:pt x="691" y="518"/>
                    <a:pt x="682" y="528"/>
                    <a:pt x="673" y="538"/>
                  </a:cubicBezTo>
                  <a:cubicBezTo>
                    <a:pt x="664" y="548"/>
                    <a:pt x="655" y="560"/>
                    <a:pt x="644" y="574"/>
                  </a:cubicBezTo>
                  <a:cubicBezTo>
                    <a:pt x="639" y="581"/>
                    <a:pt x="634" y="588"/>
                    <a:pt x="627" y="596"/>
                  </a:cubicBezTo>
                  <a:cubicBezTo>
                    <a:pt x="624" y="601"/>
                    <a:pt x="621" y="605"/>
                    <a:pt x="618" y="610"/>
                  </a:cubicBezTo>
                  <a:cubicBezTo>
                    <a:pt x="615" y="614"/>
                    <a:pt x="611" y="619"/>
                    <a:pt x="608" y="624"/>
                  </a:cubicBezTo>
                  <a:cubicBezTo>
                    <a:pt x="615" y="624"/>
                    <a:pt x="621" y="622"/>
                    <a:pt x="626" y="622"/>
                  </a:cubicBezTo>
                  <a:cubicBezTo>
                    <a:pt x="631" y="622"/>
                    <a:pt x="634" y="623"/>
                    <a:pt x="634" y="628"/>
                  </a:cubicBezTo>
                  <a:cubicBezTo>
                    <a:pt x="629" y="635"/>
                    <a:pt x="620" y="641"/>
                    <a:pt x="612" y="643"/>
                  </a:cubicBezTo>
                  <a:cubicBezTo>
                    <a:pt x="604" y="646"/>
                    <a:pt x="596" y="645"/>
                    <a:pt x="593" y="640"/>
                  </a:cubicBezTo>
                  <a:cubicBezTo>
                    <a:pt x="595" y="635"/>
                    <a:pt x="595" y="635"/>
                    <a:pt x="595" y="635"/>
                  </a:cubicBezTo>
                  <a:cubicBezTo>
                    <a:pt x="581" y="661"/>
                    <a:pt x="560" y="682"/>
                    <a:pt x="537" y="702"/>
                  </a:cubicBezTo>
                  <a:cubicBezTo>
                    <a:pt x="526" y="712"/>
                    <a:pt x="513" y="722"/>
                    <a:pt x="500" y="731"/>
                  </a:cubicBezTo>
                  <a:cubicBezTo>
                    <a:pt x="487" y="740"/>
                    <a:pt x="474" y="749"/>
                    <a:pt x="461" y="759"/>
                  </a:cubicBezTo>
                  <a:cubicBezTo>
                    <a:pt x="448" y="768"/>
                    <a:pt x="436" y="777"/>
                    <a:pt x="424" y="786"/>
                  </a:cubicBezTo>
                  <a:cubicBezTo>
                    <a:pt x="412" y="796"/>
                    <a:pt x="401" y="806"/>
                    <a:pt x="391" y="816"/>
                  </a:cubicBezTo>
                  <a:cubicBezTo>
                    <a:pt x="382" y="826"/>
                    <a:pt x="373" y="837"/>
                    <a:pt x="366" y="848"/>
                  </a:cubicBezTo>
                  <a:cubicBezTo>
                    <a:pt x="361" y="857"/>
                    <a:pt x="357" y="867"/>
                    <a:pt x="354" y="878"/>
                  </a:cubicBezTo>
                  <a:cubicBezTo>
                    <a:pt x="353" y="878"/>
                    <a:pt x="351" y="878"/>
                    <a:pt x="350" y="879"/>
                  </a:cubicBezTo>
                  <a:cubicBezTo>
                    <a:pt x="351" y="880"/>
                    <a:pt x="352" y="880"/>
                    <a:pt x="353" y="881"/>
                  </a:cubicBezTo>
                  <a:cubicBezTo>
                    <a:pt x="339" y="915"/>
                    <a:pt x="339" y="915"/>
                    <a:pt x="339" y="915"/>
                  </a:cubicBezTo>
                  <a:cubicBezTo>
                    <a:pt x="334" y="919"/>
                    <a:pt x="327" y="922"/>
                    <a:pt x="320" y="925"/>
                  </a:cubicBezTo>
                  <a:cubicBezTo>
                    <a:pt x="336" y="923"/>
                    <a:pt x="336" y="923"/>
                    <a:pt x="336" y="923"/>
                  </a:cubicBezTo>
                  <a:cubicBezTo>
                    <a:pt x="331" y="934"/>
                    <a:pt x="328" y="944"/>
                    <a:pt x="324" y="954"/>
                  </a:cubicBezTo>
                  <a:cubicBezTo>
                    <a:pt x="317" y="955"/>
                    <a:pt x="311" y="955"/>
                    <a:pt x="305" y="955"/>
                  </a:cubicBezTo>
                  <a:cubicBezTo>
                    <a:pt x="304" y="950"/>
                    <a:pt x="300" y="947"/>
                    <a:pt x="290" y="953"/>
                  </a:cubicBezTo>
                  <a:cubicBezTo>
                    <a:pt x="287" y="965"/>
                    <a:pt x="283" y="976"/>
                    <a:pt x="279" y="987"/>
                  </a:cubicBezTo>
                  <a:cubicBezTo>
                    <a:pt x="424" y="1128"/>
                    <a:pt x="424" y="1128"/>
                    <a:pt x="424" y="1128"/>
                  </a:cubicBezTo>
                  <a:cubicBezTo>
                    <a:pt x="432" y="1119"/>
                    <a:pt x="440" y="1111"/>
                    <a:pt x="448" y="1104"/>
                  </a:cubicBezTo>
                  <a:cubicBezTo>
                    <a:pt x="454" y="1110"/>
                    <a:pt x="454" y="1110"/>
                    <a:pt x="454" y="1110"/>
                  </a:cubicBezTo>
                  <a:cubicBezTo>
                    <a:pt x="467" y="1105"/>
                    <a:pt x="478" y="1097"/>
                    <a:pt x="487" y="1077"/>
                  </a:cubicBezTo>
                  <a:cubicBezTo>
                    <a:pt x="488" y="1076"/>
                    <a:pt x="490" y="1075"/>
                    <a:pt x="491" y="1074"/>
                  </a:cubicBezTo>
                  <a:cubicBezTo>
                    <a:pt x="491" y="1092"/>
                    <a:pt x="491" y="1092"/>
                    <a:pt x="491" y="1092"/>
                  </a:cubicBezTo>
                  <a:cubicBezTo>
                    <a:pt x="494" y="1085"/>
                    <a:pt x="499" y="1076"/>
                    <a:pt x="505" y="1066"/>
                  </a:cubicBezTo>
                  <a:cubicBezTo>
                    <a:pt x="531" y="1051"/>
                    <a:pt x="555" y="1035"/>
                    <a:pt x="576" y="1008"/>
                  </a:cubicBezTo>
                  <a:cubicBezTo>
                    <a:pt x="612" y="1016"/>
                    <a:pt x="646" y="997"/>
                    <a:pt x="682" y="971"/>
                  </a:cubicBezTo>
                  <a:cubicBezTo>
                    <a:pt x="768" y="1084"/>
                    <a:pt x="768" y="1084"/>
                    <a:pt x="768" y="1084"/>
                  </a:cubicBezTo>
                  <a:cubicBezTo>
                    <a:pt x="773" y="1078"/>
                    <a:pt x="779" y="1073"/>
                    <a:pt x="784" y="1067"/>
                  </a:cubicBezTo>
                  <a:cubicBezTo>
                    <a:pt x="787" y="1072"/>
                    <a:pt x="787" y="1072"/>
                    <a:pt x="787" y="1072"/>
                  </a:cubicBezTo>
                  <a:cubicBezTo>
                    <a:pt x="793" y="1065"/>
                    <a:pt x="797" y="1057"/>
                    <a:pt x="802" y="1049"/>
                  </a:cubicBezTo>
                  <a:cubicBezTo>
                    <a:pt x="808" y="1044"/>
                    <a:pt x="813" y="1040"/>
                    <a:pt x="819" y="1035"/>
                  </a:cubicBezTo>
                  <a:cubicBezTo>
                    <a:pt x="837" y="1020"/>
                    <a:pt x="858" y="1007"/>
                    <a:pt x="884" y="995"/>
                  </a:cubicBezTo>
                  <a:cubicBezTo>
                    <a:pt x="907" y="988"/>
                    <a:pt x="881" y="1016"/>
                    <a:pt x="878" y="1026"/>
                  </a:cubicBezTo>
                  <a:cubicBezTo>
                    <a:pt x="938" y="976"/>
                    <a:pt x="1008" y="952"/>
                    <a:pt x="1065" y="910"/>
                  </a:cubicBezTo>
                  <a:cubicBezTo>
                    <a:pt x="1134" y="997"/>
                    <a:pt x="1134" y="997"/>
                    <a:pt x="1134" y="997"/>
                  </a:cubicBezTo>
                  <a:cubicBezTo>
                    <a:pt x="1144" y="987"/>
                    <a:pt x="1155" y="976"/>
                    <a:pt x="1167" y="965"/>
                  </a:cubicBezTo>
                  <a:cubicBezTo>
                    <a:pt x="1179" y="953"/>
                    <a:pt x="1191" y="941"/>
                    <a:pt x="1205" y="928"/>
                  </a:cubicBezTo>
                  <a:cubicBezTo>
                    <a:pt x="1203" y="944"/>
                    <a:pt x="1203" y="944"/>
                    <a:pt x="1203" y="944"/>
                  </a:cubicBezTo>
                  <a:cubicBezTo>
                    <a:pt x="1236" y="936"/>
                    <a:pt x="1280" y="904"/>
                    <a:pt x="1314" y="891"/>
                  </a:cubicBezTo>
                  <a:cubicBezTo>
                    <a:pt x="1317" y="875"/>
                    <a:pt x="1336" y="867"/>
                    <a:pt x="1316" y="858"/>
                  </a:cubicBezTo>
                  <a:cubicBezTo>
                    <a:pt x="1332" y="858"/>
                    <a:pt x="1347" y="857"/>
                    <a:pt x="1361" y="853"/>
                  </a:cubicBezTo>
                  <a:cubicBezTo>
                    <a:pt x="1374" y="850"/>
                    <a:pt x="1387" y="845"/>
                    <a:pt x="1399" y="839"/>
                  </a:cubicBezTo>
                  <a:cubicBezTo>
                    <a:pt x="1422" y="828"/>
                    <a:pt x="1443" y="811"/>
                    <a:pt x="1463" y="795"/>
                  </a:cubicBezTo>
                  <a:cubicBezTo>
                    <a:pt x="1477" y="785"/>
                    <a:pt x="1490" y="774"/>
                    <a:pt x="1503" y="765"/>
                  </a:cubicBezTo>
                  <a:cubicBezTo>
                    <a:pt x="1513" y="833"/>
                    <a:pt x="1449" y="832"/>
                    <a:pt x="1438" y="899"/>
                  </a:cubicBezTo>
                  <a:cubicBezTo>
                    <a:pt x="1450" y="833"/>
                    <a:pt x="1429" y="877"/>
                    <a:pt x="1413" y="856"/>
                  </a:cubicBezTo>
                  <a:cubicBezTo>
                    <a:pt x="1397" y="861"/>
                    <a:pt x="1375" y="871"/>
                    <a:pt x="1374" y="862"/>
                  </a:cubicBezTo>
                  <a:cubicBezTo>
                    <a:pt x="1371" y="896"/>
                    <a:pt x="1331" y="882"/>
                    <a:pt x="1326" y="932"/>
                  </a:cubicBezTo>
                  <a:cubicBezTo>
                    <a:pt x="1324" y="930"/>
                    <a:pt x="1321" y="932"/>
                    <a:pt x="1317" y="934"/>
                  </a:cubicBezTo>
                  <a:cubicBezTo>
                    <a:pt x="1107" y="1072"/>
                    <a:pt x="1107" y="1072"/>
                    <a:pt x="1107" y="1072"/>
                  </a:cubicBezTo>
                  <a:cubicBezTo>
                    <a:pt x="1387" y="1048"/>
                    <a:pt x="1387" y="1048"/>
                    <a:pt x="1387" y="1048"/>
                  </a:cubicBezTo>
                  <a:cubicBezTo>
                    <a:pt x="1396" y="1047"/>
                    <a:pt x="1407" y="1045"/>
                    <a:pt x="1407" y="1060"/>
                  </a:cubicBezTo>
                  <a:cubicBezTo>
                    <a:pt x="1439" y="1043"/>
                    <a:pt x="1395" y="1049"/>
                    <a:pt x="1394" y="1037"/>
                  </a:cubicBezTo>
                  <a:cubicBezTo>
                    <a:pt x="1429" y="1001"/>
                    <a:pt x="1496" y="1021"/>
                    <a:pt x="1553" y="995"/>
                  </a:cubicBezTo>
                  <a:cubicBezTo>
                    <a:pt x="1552" y="999"/>
                    <a:pt x="1551" y="1002"/>
                    <a:pt x="1550" y="1006"/>
                  </a:cubicBezTo>
                  <a:cubicBezTo>
                    <a:pt x="1545" y="1020"/>
                    <a:pt x="1539" y="1033"/>
                    <a:pt x="1530" y="1046"/>
                  </a:cubicBezTo>
                  <a:cubicBezTo>
                    <a:pt x="1522" y="1042"/>
                    <a:pt x="1522" y="1035"/>
                    <a:pt x="1524" y="1027"/>
                  </a:cubicBezTo>
                  <a:cubicBezTo>
                    <a:pt x="1524" y="1023"/>
                    <a:pt x="1525" y="1019"/>
                    <a:pt x="1526" y="1015"/>
                  </a:cubicBezTo>
                  <a:cubicBezTo>
                    <a:pt x="1527" y="1011"/>
                    <a:pt x="1528" y="1007"/>
                    <a:pt x="1528" y="1004"/>
                  </a:cubicBezTo>
                  <a:cubicBezTo>
                    <a:pt x="1522" y="1013"/>
                    <a:pt x="1514" y="1023"/>
                    <a:pt x="1506" y="1033"/>
                  </a:cubicBezTo>
                  <a:cubicBezTo>
                    <a:pt x="1568" y="1136"/>
                    <a:pt x="1568" y="1136"/>
                    <a:pt x="1568" y="1136"/>
                  </a:cubicBezTo>
                  <a:cubicBezTo>
                    <a:pt x="1590" y="1120"/>
                    <a:pt x="1611" y="1101"/>
                    <a:pt x="1612" y="1084"/>
                  </a:cubicBezTo>
                  <a:cubicBezTo>
                    <a:pt x="1594" y="1085"/>
                    <a:pt x="1594" y="1085"/>
                    <a:pt x="1594" y="1085"/>
                  </a:cubicBezTo>
                  <a:cubicBezTo>
                    <a:pt x="1600" y="1089"/>
                    <a:pt x="1600" y="1103"/>
                    <a:pt x="1595" y="1110"/>
                  </a:cubicBezTo>
                  <a:cubicBezTo>
                    <a:pt x="1584" y="1125"/>
                    <a:pt x="1572" y="1127"/>
                    <a:pt x="1562" y="1124"/>
                  </a:cubicBezTo>
                  <a:cubicBezTo>
                    <a:pt x="1515" y="1043"/>
                    <a:pt x="1515" y="1043"/>
                    <a:pt x="1515" y="1043"/>
                  </a:cubicBezTo>
                  <a:cubicBezTo>
                    <a:pt x="1522" y="1044"/>
                    <a:pt x="1529" y="1048"/>
                    <a:pt x="1532" y="1051"/>
                  </a:cubicBezTo>
                  <a:cubicBezTo>
                    <a:pt x="1527" y="1059"/>
                    <a:pt x="1527" y="1059"/>
                    <a:pt x="1527" y="1059"/>
                  </a:cubicBezTo>
                  <a:cubicBezTo>
                    <a:pt x="1555" y="1106"/>
                    <a:pt x="1555" y="1106"/>
                    <a:pt x="1555" y="1106"/>
                  </a:cubicBezTo>
                  <a:cubicBezTo>
                    <a:pt x="1565" y="1098"/>
                    <a:pt x="1565" y="1098"/>
                    <a:pt x="1565" y="1098"/>
                  </a:cubicBezTo>
                  <a:cubicBezTo>
                    <a:pt x="1559" y="1093"/>
                    <a:pt x="1553" y="1090"/>
                    <a:pt x="1547" y="1089"/>
                  </a:cubicBezTo>
                  <a:cubicBezTo>
                    <a:pt x="1538" y="1073"/>
                    <a:pt x="1538" y="1073"/>
                    <a:pt x="1538" y="1073"/>
                  </a:cubicBezTo>
                  <a:cubicBezTo>
                    <a:pt x="1555" y="1072"/>
                    <a:pt x="1568" y="1053"/>
                    <a:pt x="1577" y="1032"/>
                  </a:cubicBezTo>
                  <a:cubicBezTo>
                    <a:pt x="1580" y="1027"/>
                    <a:pt x="1582" y="1022"/>
                    <a:pt x="1584" y="1016"/>
                  </a:cubicBezTo>
                  <a:cubicBezTo>
                    <a:pt x="1586" y="1011"/>
                    <a:pt x="1588" y="1005"/>
                    <a:pt x="1590" y="1000"/>
                  </a:cubicBezTo>
                  <a:cubicBezTo>
                    <a:pt x="1592" y="995"/>
                    <a:pt x="1594" y="990"/>
                    <a:pt x="1596" y="986"/>
                  </a:cubicBezTo>
                  <a:cubicBezTo>
                    <a:pt x="1598" y="981"/>
                    <a:pt x="1601" y="977"/>
                    <a:pt x="1604" y="974"/>
                  </a:cubicBezTo>
                  <a:cubicBezTo>
                    <a:pt x="1610" y="986"/>
                    <a:pt x="1617" y="998"/>
                    <a:pt x="1622" y="1010"/>
                  </a:cubicBezTo>
                  <a:cubicBezTo>
                    <a:pt x="1624" y="991"/>
                    <a:pt x="1624" y="973"/>
                    <a:pt x="1623" y="956"/>
                  </a:cubicBezTo>
                  <a:cubicBezTo>
                    <a:pt x="1629" y="954"/>
                    <a:pt x="1638" y="954"/>
                    <a:pt x="1644" y="957"/>
                  </a:cubicBezTo>
                  <a:cubicBezTo>
                    <a:pt x="1650" y="961"/>
                    <a:pt x="1654" y="967"/>
                    <a:pt x="1650" y="979"/>
                  </a:cubicBezTo>
                  <a:cubicBezTo>
                    <a:pt x="1658" y="974"/>
                    <a:pt x="1663" y="969"/>
                    <a:pt x="1665" y="965"/>
                  </a:cubicBezTo>
                  <a:cubicBezTo>
                    <a:pt x="1667" y="961"/>
                    <a:pt x="1668" y="957"/>
                    <a:pt x="1668" y="953"/>
                  </a:cubicBezTo>
                  <a:cubicBezTo>
                    <a:pt x="1668" y="946"/>
                    <a:pt x="1668" y="939"/>
                    <a:pt x="1682" y="931"/>
                  </a:cubicBezTo>
                  <a:cubicBezTo>
                    <a:pt x="1689" y="937"/>
                    <a:pt x="1689" y="937"/>
                    <a:pt x="1689" y="937"/>
                  </a:cubicBezTo>
                  <a:cubicBezTo>
                    <a:pt x="1688" y="938"/>
                    <a:pt x="1688" y="940"/>
                    <a:pt x="1688" y="941"/>
                  </a:cubicBezTo>
                  <a:cubicBezTo>
                    <a:pt x="1688" y="940"/>
                    <a:pt x="1688" y="939"/>
                    <a:pt x="1689" y="937"/>
                  </a:cubicBezTo>
                  <a:cubicBezTo>
                    <a:pt x="1696" y="945"/>
                    <a:pt x="1696" y="945"/>
                    <a:pt x="1696" y="945"/>
                  </a:cubicBezTo>
                  <a:cubicBezTo>
                    <a:pt x="1698" y="944"/>
                    <a:pt x="1699" y="944"/>
                    <a:pt x="1701" y="944"/>
                  </a:cubicBezTo>
                  <a:cubicBezTo>
                    <a:pt x="1689" y="932"/>
                    <a:pt x="1689" y="932"/>
                    <a:pt x="1689" y="932"/>
                  </a:cubicBezTo>
                  <a:cubicBezTo>
                    <a:pt x="1689" y="927"/>
                    <a:pt x="1690" y="921"/>
                    <a:pt x="1690" y="916"/>
                  </a:cubicBezTo>
                  <a:cubicBezTo>
                    <a:pt x="1690" y="910"/>
                    <a:pt x="1691" y="904"/>
                    <a:pt x="1691" y="898"/>
                  </a:cubicBezTo>
                  <a:cubicBezTo>
                    <a:pt x="1693" y="903"/>
                    <a:pt x="1700" y="903"/>
                    <a:pt x="1704" y="905"/>
                  </a:cubicBezTo>
                  <a:cubicBezTo>
                    <a:pt x="1709" y="907"/>
                    <a:pt x="1711" y="911"/>
                    <a:pt x="1705" y="920"/>
                  </a:cubicBezTo>
                  <a:cubicBezTo>
                    <a:pt x="1708" y="915"/>
                    <a:pt x="1712" y="911"/>
                    <a:pt x="1714" y="907"/>
                  </a:cubicBezTo>
                  <a:cubicBezTo>
                    <a:pt x="1716" y="902"/>
                    <a:pt x="1718" y="898"/>
                    <a:pt x="1720" y="894"/>
                  </a:cubicBezTo>
                  <a:cubicBezTo>
                    <a:pt x="1746" y="822"/>
                    <a:pt x="1746" y="822"/>
                    <a:pt x="1746" y="822"/>
                  </a:cubicBezTo>
                  <a:cubicBezTo>
                    <a:pt x="1669" y="843"/>
                    <a:pt x="1669" y="843"/>
                    <a:pt x="1669" y="843"/>
                  </a:cubicBezTo>
                  <a:cubicBezTo>
                    <a:pt x="1650" y="849"/>
                    <a:pt x="1636" y="860"/>
                    <a:pt x="1624" y="868"/>
                  </a:cubicBezTo>
                  <a:cubicBezTo>
                    <a:pt x="1619" y="863"/>
                    <a:pt x="1619" y="863"/>
                    <a:pt x="1619" y="863"/>
                  </a:cubicBezTo>
                  <a:cubicBezTo>
                    <a:pt x="1618" y="864"/>
                    <a:pt x="1617" y="865"/>
                    <a:pt x="1617" y="866"/>
                  </a:cubicBezTo>
                  <a:cubicBezTo>
                    <a:pt x="1621" y="870"/>
                    <a:pt x="1621" y="870"/>
                    <a:pt x="1621" y="870"/>
                  </a:cubicBezTo>
                  <a:cubicBezTo>
                    <a:pt x="1616" y="874"/>
                    <a:pt x="1611" y="877"/>
                    <a:pt x="1606" y="878"/>
                  </a:cubicBezTo>
                  <a:cubicBezTo>
                    <a:pt x="1608" y="876"/>
                    <a:pt x="1609" y="875"/>
                    <a:pt x="1611" y="873"/>
                  </a:cubicBezTo>
                  <a:cubicBezTo>
                    <a:pt x="1613" y="871"/>
                    <a:pt x="1615" y="869"/>
                    <a:pt x="1617" y="866"/>
                  </a:cubicBezTo>
                  <a:cubicBezTo>
                    <a:pt x="1611" y="861"/>
                    <a:pt x="1611" y="861"/>
                    <a:pt x="1611" y="861"/>
                  </a:cubicBezTo>
                  <a:cubicBezTo>
                    <a:pt x="1606" y="866"/>
                    <a:pt x="1600" y="872"/>
                    <a:pt x="1595" y="879"/>
                  </a:cubicBezTo>
                  <a:cubicBezTo>
                    <a:pt x="1593" y="878"/>
                    <a:pt x="1590" y="877"/>
                    <a:pt x="1587" y="875"/>
                  </a:cubicBezTo>
                  <a:cubicBezTo>
                    <a:pt x="1591" y="871"/>
                    <a:pt x="1591" y="871"/>
                    <a:pt x="1591" y="871"/>
                  </a:cubicBezTo>
                  <a:cubicBezTo>
                    <a:pt x="1520" y="907"/>
                    <a:pt x="1592" y="899"/>
                    <a:pt x="1545" y="947"/>
                  </a:cubicBezTo>
                  <a:cubicBezTo>
                    <a:pt x="1523" y="928"/>
                    <a:pt x="1523" y="928"/>
                    <a:pt x="1523" y="928"/>
                  </a:cubicBezTo>
                  <a:cubicBezTo>
                    <a:pt x="1529" y="912"/>
                    <a:pt x="1529" y="908"/>
                    <a:pt x="1510" y="917"/>
                  </a:cubicBezTo>
                  <a:cubicBezTo>
                    <a:pt x="1497" y="905"/>
                    <a:pt x="1497" y="905"/>
                    <a:pt x="1497" y="905"/>
                  </a:cubicBezTo>
                  <a:cubicBezTo>
                    <a:pt x="1514" y="897"/>
                    <a:pt x="1534" y="890"/>
                    <a:pt x="1541" y="877"/>
                  </a:cubicBezTo>
                  <a:cubicBezTo>
                    <a:pt x="1519" y="853"/>
                    <a:pt x="1578" y="820"/>
                    <a:pt x="1605" y="777"/>
                  </a:cubicBezTo>
                  <a:cubicBezTo>
                    <a:pt x="1611" y="786"/>
                    <a:pt x="1685" y="720"/>
                    <a:pt x="1726" y="695"/>
                  </a:cubicBezTo>
                  <a:cubicBezTo>
                    <a:pt x="1729" y="699"/>
                    <a:pt x="1729" y="699"/>
                    <a:pt x="1729" y="699"/>
                  </a:cubicBezTo>
                  <a:cubicBezTo>
                    <a:pt x="1721" y="686"/>
                    <a:pt x="1725" y="673"/>
                    <a:pt x="1733" y="660"/>
                  </a:cubicBezTo>
                  <a:cubicBezTo>
                    <a:pt x="1696" y="605"/>
                    <a:pt x="1696" y="605"/>
                    <a:pt x="1696" y="605"/>
                  </a:cubicBezTo>
                  <a:cubicBezTo>
                    <a:pt x="1701" y="605"/>
                    <a:pt x="1705" y="606"/>
                    <a:pt x="1710" y="607"/>
                  </a:cubicBezTo>
                  <a:cubicBezTo>
                    <a:pt x="1720" y="577"/>
                    <a:pt x="1663" y="618"/>
                    <a:pt x="1667" y="588"/>
                  </a:cubicBezTo>
                  <a:cubicBezTo>
                    <a:pt x="1673" y="585"/>
                    <a:pt x="1673" y="585"/>
                    <a:pt x="1673" y="585"/>
                  </a:cubicBezTo>
                  <a:cubicBezTo>
                    <a:pt x="1691" y="579"/>
                    <a:pt x="1712" y="578"/>
                    <a:pt x="1730" y="579"/>
                  </a:cubicBezTo>
                  <a:cubicBezTo>
                    <a:pt x="1751" y="580"/>
                    <a:pt x="1768" y="582"/>
                    <a:pt x="1774" y="579"/>
                  </a:cubicBezTo>
                  <a:cubicBezTo>
                    <a:pt x="1801" y="573"/>
                    <a:pt x="1807" y="558"/>
                    <a:pt x="1813" y="542"/>
                  </a:cubicBezTo>
                  <a:lnTo>
                    <a:pt x="1740" y="391"/>
                  </a:lnTo>
                  <a:close/>
                  <a:moveTo>
                    <a:pt x="1576" y="1005"/>
                  </a:moveTo>
                  <a:cubicBezTo>
                    <a:pt x="1574" y="1000"/>
                    <a:pt x="1571" y="994"/>
                    <a:pt x="1569" y="987"/>
                  </a:cubicBezTo>
                  <a:cubicBezTo>
                    <a:pt x="1575" y="983"/>
                    <a:pt x="1581" y="979"/>
                    <a:pt x="1587" y="973"/>
                  </a:cubicBezTo>
                  <a:cubicBezTo>
                    <a:pt x="1587" y="976"/>
                    <a:pt x="1589" y="979"/>
                    <a:pt x="1589" y="982"/>
                  </a:cubicBezTo>
                  <a:cubicBezTo>
                    <a:pt x="1591" y="990"/>
                    <a:pt x="1591" y="997"/>
                    <a:pt x="1576" y="1005"/>
                  </a:cubicBezTo>
                  <a:close/>
                  <a:moveTo>
                    <a:pt x="1609" y="957"/>
                  </a:moveTo>
                  <a:cubicBezTo>
                    <a:pt x="1612" y="955"/>
                    <a:pt x="1614" y="954"/>
                    <a:pt x="1616" y="952"/>
                  </a:cubicBezTo>
                  <a:cubicBezTo>
                    <a:pt x="1615" y="955"/>
                    <a:pt x="1614" y="959"/>
                    <a:pt x="1613" y="962"/>
                  </a:cubicBezTo>
                  <a:cubicBezTo>
                    <a:pt x="1613" y="960"/>
                    <a:pt x="1611" y="958"/>
                    <a:pt x="1609" y="957"/>
                  </a:cubicBezTo>
                  <a:close/>
                  <a:moveTo>
                    <a:pt x="1659" y="910"/>
                  </a:moveTo>
                  <a:cubicBezTo>
                    <a:pt x="1659" y="910"/>
                    <a:pt x="1659" y="909"/>
                    <a:pt x="1660" y="909"/>
                  </a:cubicBezTo>
                  <a:cubicBezTo>
                    <a:pt x="1666" y="915"/>
                    <a:pt x="1666" y="915"/>
                    <a:pt x="1666" y="915"/>
                  </a:cubicBezTo>
                  <a:cubicBezTo>
                    <a:pt x="1663" y="915"/>
                    <a:pt x="1661" y="913"/>
                    <a:pt x="1659" y="910"/>
                  </a:cubicBezTo>
                  <a:close/>
                  <a:moveTo>
                    <a:pt x="1689" y="932"/>
                  </a:moveTo>
                  <a:cubicBezTo>
                    <a:pt x="1686" y="929"/>
                    <a:pt x="1686" y="929"/>
                    <a:pt x="1686" y="929"/>
                  </a:cubicBezTo>
                  <a:cubicBezTo>
                    <a:pt x="1688" y="929"/>
                    <a:pt x="1689" y="930"/>
                    <a:pt x="1689" y="932"/>
                  </a:cubicBezTo>
                  <a:close/>
                  <a:moveTo>
                    <a:pt x="1676" y="893"/>
                  </a:moveTo>
                  <a:cubicBezTo>
                    <a:pt x="1676" y="894"/>
                    <a:pt x="1676" y="894"/>
                    <a:pt x="1676" y="895"/>
                  </a:cubicBezTo>
                  <a:cubicBezTo>
                    <a:pt x="1676" y="900"/>
                    <a:pt x="1675" y="906"/>
                    <a:pt x="1675" y="912"/>
                  </a:cubicBezTo>
                  <a:cubicBezTo>
                    <a:pt x="1673" y="913"/>
                    <a:pt x="1672" y="914"/>
                    <a:pt x="1671" y="914"/>
                  </a:cubicBezTo>
                  <a:cubicBezTo>
                    <a:pt x="1662" y="906"/>
                    <a:pt x="1662" y="906"/>
                    <a:pt x="1662" y="906"/>
                  </a:cubicBezTo>
                  <a:cubicBezTo>
                    <a:pt x="1667" y="902"/>
                    <a:pt x="1671" y="897"/>
                    <a:pt x="1676" y="893"/>
                  </a:cubicBezTo>
                  <a:close/>
                  <a:moveTo>
                    <a:pt x="1423" y="951"/>
                  </a:moveTo>
                  <a:cubicBezTo>
                    <a:pt x="1429" y="938"/>
                    <a:pt x="1436" y="923"/>
                    <a:pt x="1454" y="919"/>
                  </a:cubicBezTo>
                  <a:cubicBezTo>
                    <a:pt x="1455" y="922"/>
                    <a:pt x="1455" y="925"/>
                    <a:pt x="1455" y="928"/>
                  </a:cubicBezTo>
                  <a:cubicBezTo>
                    <a:pt x="1454" y="931"/>
                    <a:pt x="1454" y="932"/>
                    <a:pt x="1455" y="933"/>
                  </a:cubicBezTo>
                  <a:cubicBezTo>
                    <a:pt x="1454" y="940"/>
                    <a:pt x="1451" y="944"/>
                    <a:pt x="1450" y="948"/>
                  </a:cubicBezTo>
                  <a:cubicBezTo>
                    <a:pt x="1441" y="947"/>
                    <a:pt x="1432" y="949"/>
                    <a:pt x="1423" y="951"/>
                  </a:cubicBezTo>
                  <a:close/>
                  <a:moveTo>
                    <a:pt x="1488" y="924"/>
                  </a:moveTo>
                  <a:cubicBezTo>
                    <a:pt x="1483" y="925"/>
                    <a:pt x="1477" y="926"/>
                    <a:pt x="1472" y="926"/>
                  </a:cubicBezTo>
                  <a:cubicBezTo>
                    <a:pt x="1475" y="919"/>
                    <a:pt x="1480" y="915"/>
                    <a:pt x="1487" y="910"/>
                  </a:cubicBezTo>
                  <a:lnTo>
                    <a:pt x="1488" y="924"/>
                  </a:lnTo>
                  <a:close/>
                  <a:moveTo>
                    <a:pt x="1088" y="879"/>
                  </a:moveTo>
                  <a:cubicBezTo>
                    <a:pt x="1083" y="858"/>
                    <a:pt x="1122" y="813"/>
                    <a:pt x="1124" y="799"/>
                  </a:cubicBezTo>
                  <a:cubicBezTo>
                    <a:pt x="1126" y="844"/>
                    <a:pt x="1178" y="796"/>
                    <a:pt x="1191" y="822"/>
                  </a:cubicBezTo>
                  <a:cubicBezTo>
                    <a:pt x="1172" y="828"/>
                    <a:pt x="1151" y="835"/>
                    <a:pt x="1144" y="855"/>
                  </a:cubicBezTo>
                  <a:cubicBezTo>
                    <a:pt x="1149" y="845"/>
                    <a:pt x="1137" y="826"/>
                    <a:pt x="1138" y="832"/>
                  </a:cubicBezTo>
                  <a:cubicBezTo>
                    <a:pt x="1124" y="841"/>
                    <a:pt x="1112" y="852"/>
                    <a:pt x="1100" y="865"/>
                  </a:cubicBezTo>
                  <a:cubicBezTo>
                    <a:pt x="1096" y="869"/>
                    <a:pt x="1092" y="874"/>
                    <a:pt x="1088" y="879"/>
                  </a:cubicBezTo>
                  <a:close/>
                  <a:moveTo>
                    <a:pt x="215" y="498"/>
                  </a:moveTo>
                  <a:cubicBezTo>
                    <a:pt x="222" y="492"/>
                    <a:pt x="227" y="488"/>
                    <a:pt x="232" y="486"/>
                  </a:cubicBezTo>
                  <a:cubicBezTo>
                    <a:pt x="228" y="493"/>
                    <a:pt x="223" y="500"/>
                    <a:pt x="219" y="507"/>
                  </a:cubicBezTo>
                  <a:cubicBezTo>
                    <a:pt x="219" y="507"/>
                    <a:pt x="219" y="507"/>
                    <a:pt x="218" y="507"/>
                  </a:cubicBezTo>
                  <a:cubicBezTo>
                    <a:pt x="217" y="504"/>
                    <a:pt x="216" y="501"/>
                    <a:pt x="215" y="498"/>
                  </a:cubicBezTo>
                  <a:close/>
                  <a:moveTo>
                    <a:pt x="938" y="421"/>
                  </a:moveTo>
                  <a:cubicBezTo>
                    <a:pt x="936" y="423"/>
                    <a:pt x="934" y="426"/>
                    <a:pt x="932" y="428"/>
                  </a:cubicBezTo>
                  <a:cubicBezTo>
                    <a:pt x="934" y="425"/>
                    <a:pt x="936" y="423"/>
                    <a:pt x="938" y="421"/>
                  </a:cubicBezTo>
                  <a:close/>
                  <a:moveTo>
                    <a:pt x="980" y="789"/>
                  </a:moveTo>
                  <a:cubicBezTo>
                    <a:pt x="979" y="791"/>
                    <a:pt x="978" y="792"/>
                    <a:pt x="977" y="793"/>
                  </a:cubicBezTo>
                  <a:cubicBezTo>
                    <a:pt x="978" y="792"/>
                    <a:pt x="979" y="790"/>
                    <a:pt x="980" y="789"/>
                  </a:cubicBezTo>
                  <a:close/>
                  <a:moveTo>
                    <a:pt x="735" y="479"/>
                  </a:moveTo>
                  <a:cubicBezTo>
                    <a:pt x="744" y="484"/>
                    <a:pt x="744" y="484"/>
                    <a:pt x="744" y="484"/>
                  </a:cubicBezTo>
                  <a:cubicBezTo>
                    <a:pt x="737" y="486"/>
                    <a:pt x="734" y="486"/>
                    <a:pt x="735" y="479"/>
                  </a:cubicBezTo>
                  <a:close/>
                  <a:moveTo>
                    <a:pt x="756" y="469"/>
                  </a:moveTo>
                  <a:cubicBezTo>
                    <a:pt x="763" y="463"/>
                    <a:pt x="771" y="459"/>
                    <a:pt x="780" y="455"/>
                  </a:cubicBezTo>
                  <a:cubicBezTo>
                    <a:pt x="780" y="456"/>
                    <a:pt x="781" y="457"/>
                    <a:pt x="781" y="458"/>
                  </a:cubicBezTo>
                  <a:cubicBezTo>
                    <a:pt x="784" y="462"/>
                    <a:pt x="790" y="464"/>
                    <a:pt x="788" y="475"/>
                  </a:cubicBezTo>
                  <a:cubicBezTo>
                    <a:pt x="787" y="476"/>
                    <a:pt x="787" y="476"/>
                    <a:pt x="787" y="476"/>
                  </a:cubicBezTo>
                  <a:cubicBezTo>
                    <a:pt x="781" y="472"/>
                    <a:pt x="773" y="473"/>
                    <a:pt x="764" y="476"/>
                  </a:cubicBezTo>
                  <a:cubicBezTo>
                    <a:pt x="760" y="475"/>
                    <a:pt x="757" y="472"/>
                    <a:pt x="756" y="469"/>
                  </a:cubicBezTo>
                  <a:close/>
                  <a:moveTo>
                    <a:pt x="788" y="477"/>
                  </a:move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lose/>
                  <a:moveTo>
                    <a:pt x="750" y="254"/>
                  </a:moveTo>
                  <a:cubicBezTo>
                    <a:pt x="749" y="255"/>
                    <a:pt x="749" y="256"/>
                    <a:pt x="748" y="256"/>
                  </a:cubicBezTo>
                  <a:cubicBezTo>
                    <a:pt x="741" y="262"/>
                    <a:pt x="733" y="268"/>
                    <a:pt x="725" y="274"/>
                  </a:cubicBezTo>
                  <a:cubicBezTo>
                    <a:pt x="727" y="265"/>
                    <a:pt x="730" y="257"/>
                    <a:pt x="735" y="250"/>
                  </a:cubicBezTo>
                  <a:cubicBezTo>
                    <a:pt x="740" y="252"/>
                    <a:pt x="745" y="254"/>
                    <a:pt x="750" y="254"/>
                  </a:cubicBezTo>
                  <a:close/>
                  <a:moveTo>
                    <a:pt x="629" y="334"/>
                  </a:moveTo>
                  <a:cubicBezTo>
                    <a:pt x="627" y="334"/>
                    <a:pt x="626" y="334"/>
                    <a:pt x="624" y="334"/>
                  </a:cubicBezTo>
                  <a:cubicBezTo>
                    <a:pt x="620" y="335"/>
                    <a:pt x="616" y="335"/>
                    <a:pt x="612" y="335"/>
                  </a:cubicBezTo>
                  <a:cubicBezTo>
                    <a:pt x="616" y="333"/>
                    <a:pt x="620" y="332"/>
                    <a:pt x="625" y="331"/>
                  </a:cubicBezTo>
                  <a:cubicBezTo>
                    <a:pt x="626" y="332"/>
                    <a:pt x="627" y="333"/>
                    <a:pt x="629" y="334"/>
                  </a:cubicBezTo>
                  <a:close/>
                  <a:moveTo>
                    <a:pt x="356" y="274"/>
                  </a:moveTo>
                  <a:cubicBezTo>
                    <a:pt x="356" y="275"/>
                    <a:pt x="355" y="276"/>
                    <a:pt x="354" y="276"/>
                  </a:cubicBezTo>
                  <a:cubicBezTo>
                    <a:pt x="355" y="276"/>
                    <a:pt x="356" y="275"/>
                    <a:pt x="356" y="274"/>
                  </a:cubicBezTo>
                  <a:close/>
                  <a:moveTo>
                    <a:pt x="729" y="475"/>
                  </a:moveTo>
                  <a:cubicBezTo>
                    <a:pt x="732" y="477"/>
                    <a:pt x="732" y="477"/>
                    <a:pt x="732" y="477"/>
                  </a:cubicBezTo>
                  <a:cubicBezTo>
                    <a:pt x="729" y="480"/>
                    <a:pt x="727" y="482"/>
                    <a:pt x="724" y="485"/>
                  </a:cubicBezTo>
                  <a:cubicBezTo>
                    <a:pt x="726" y="481"/>
                    <a:pt x="728" y="478"/>
                    <a:pt x="729" y="475"/>
                  </a:cubicBezTo>
                  <a:close/>
                  <a:moveTo>
                    <a:pt x="1435" y="510"/>
                  </a:moveTo>
                  <a:cubicBezTo>
                    <a:pt x="1427" y="547"/>
                    <a:pt x="1427" y="547"/>
                    <a:pt x="1427" y="547"/>
                  </a:cubicBezTo>
                  <a:cubicBezTo>
                    <a:pt x="1444" y="532"/>
                    <a:pt x="1463" y="518"/>
                    <a:pt x="1483" y="506"/>
                  </a:cubicBezTo>
                  <a:cubicBezTo>
                    <a:pt x="1491" y="509"/>
                    <a:pt x="1499" y="514"/>
                    <a:pt x="1492" y="517"/>
                  </a:cubicBezTo>
                  <a:cubicBezTo>
                    <a:pt x="1413" y="540"/>
                    <a:pt x="1468" y="551"/>
                    <a:pt x="1420" y="578"/>
                  </a:cubicBezTo>
                  <a:cubicBezTo>
                    <a:pt x="1387" y="577"/>
                    <a:pt x="1412" y="542"/>
                    <a:pt x="1375" y="570"/>
                  </a:cubicBezTo>
                  <a:cubicBezTo>
                    <a:pt x="1378" y="560"/>
                    <a:pt x="1378" y="549"/>
                    <a:pt x="1381" y="540"/>
                  </a:cubicBezTo>
                  <a:cubicBezTo>
                    <a:pt x="1385" y="539"/>
                    <a:pt x="1390" y="539"/>
                    <a:pt x="1395" y="540"/>
                  </a:cubicBezTo>
                  <a:cubicBezTo>
                    <a:pt x="1406" y="530"/>
                    <a:pt x="1418" y="520"/>
                    <a:pt x="1429" y="511"/>
                  </a:cubicBezTo>
                  <a:cubicBezTo>
                    <a:pt x="1431" y="511"/>
                    <a:pt x="1433" y="510"/>
                    <a:pt x="1435" y="510"/>
                  </a:cubicBezTo>
                  <a:close/>
                  <a:moveTo>
                    <a:pt x="1171" y="676"/>
                  </a:moveTo>
                  <a:cubicBezTo>
                    <a:pt x="1172" y="675"/>
                    <a:pt x="1172" y="673"/>
                    <a:pt x="1174" y="672"/>
                  </a:cubicBezTo>
                  <a:cubicBezTo>
                    <a:pt x="1177" y="671"/>
                    <a:pt x="1180" y="670"/>
                    <a:pt x="1183" y="669"/>
                  </a:cubicBezTo>
                  <a:cubicBezTo>
                    <a:pt x="1183" y="669"/>
                    <a:pt x="1183" y="670"/>
                    <a:pt x="1184" y="670"/>
                  </a:cubicBezTo>
                  <a:cubicBezTo>
                    <a:pt x="1179" y="673"/>
                    <a:pt x="1175" y="675"/>
                    <a:pt x="1171" y="676"/>
                  </a:cubicBezTo>
                  <a:close/>
                  <a:moveTo>
                    <a:pt x="1184" y="670"/>
                  </a:moveTo>
                  <a:cubicBezTo>
                    <a:pt x="1185" y="669"/>
                    <a:pt x="1185" y="668"/>
                    <a:pt x="1185" y="668"/>
                  </a:cubicBezTo>
                  <a:cubicBezTo>
                    <a:pt x="1189" y="666"/>
                    <a:pt x="1192" y="665"/>
                    <a:pt x="1196" y="663"/>
                  </a:cubicBezTo>
                  <a:cubicBezTo>
                    <a:pt x="1192" y="666"/>
                    <a:pt x="1188" y="668"/>
                    <a:pt x="1184" y="670"/>
                  </a:cubicBezTo>
                  <a:close/>
                  <a:moveTo>
                    <a:pt x="1185" y="674"/>
                  </a:moveTo>
                  <a:cubicBezTo>
                    <a:pt x="1185" y="673"/>
                    <a:pt x="1184" y="672"/>
                    <a:pt x="1184" y="672"/>
                  </a:cubicBezTo>
                  <a:cubicBezTo>
                    <a:pt x="1185" y="673"/>
                    <a:pt x="1185" y="674"/>
                    <a:pt x="1185" y="674"/>
                  </a:cubicBezTo>
                  <a:close/>
                  <a:moveTo>
                    <a:pt x="1202" y="819"/>
                  </a:moveTo>
                  <a:cubicBezTo>
                    <a:pt x="1202" y="819"/>
                    <a:pt x="1201" y="819"/>
                    <a:pt x="1201" y="818"/>
                  </a:cubicBezTo>
                  <a:cubicBezTo>
                    <a:pt x="1203" y="818"/>
                    <a:pt x="1205" y="817"/>
                    <a:pt x="1206" y="817"/>
                  </a:cubicBezTo>
                  <a:cubicBezTo>
                    <a:pt x="1206" y="818"/>
                    <a:pt x="1205" y="818"/>
                    <a:pt x="1205" y="818"/>
                  </a:cubicBezTo>
                  <a:cubicBezTo>
                    <a:pt x="1204" y="819"/>
                    <a:pt x="1203" y="819"/>
                    <a:pt x="1202" y="819"/>
                  </a:cubicBezTo>
                  <a:close/>
                  <a:moveTo>
                    <a:pt x="1351" y="746"/>
                  </a:moveTo>
                  <a:cubicBezTo>
                    <a:pt x="1350" y="747"/>
                    <a:pt x="1349" y="747"/>
                    <a:pt x="1348" y="748"/>
                  </a:cubicBezTo>
                  <a:cubicBezTo>
                    <a:pt x="1349" y="747"/>
                    <a:pt x="1350" y="747"/>
                    <a:pt x="1351" y="746"/>
                  </a:cubicBezTo>
                  <a:close/>
                  <a:moveTo>
                    <a:pt x="1464" y="732"/>
                  </a:moveTo>
                  <a:cubicBezTo>
                    <a:pt x="1472" y="725"/>
                    <a:pt x="1479" y="720"/>
                    <a:pt x="1487" y="714"/>
                  </a:cubicBezTo>
                  <a:cubicBezTo>
                    <a:pt x="1491" y="719"/>
                    <a:pt x="1494" y="725"/>
                    <a:pt x="1494" y="731"/>
                  </a:cubicBezTo>
                  <a:cubicBezTo>
                    <a:pt x="1464" y="735"/>
                    <a:pt x="1464" y="735"/>
                    <a:pt x="1464" y="735"/>
                  </a:cubicBezTo>
                  <a:cubicBezTo>
                    <a:pt x="1464" y="734"/>
                    <a:pt x="1464" y="733"/>
                    <a:pt x="1464" y="732"/>
                  </a:cubicBezTo>
                  <a:close/>
                  <a:moveTo>
                    <a:pt x="1635" y="699"/>
                  </a:moveTo>
                  <a:cubicBezTo>
                    <a:pt x="1631" y="698"/>
                    <a:pt x="1628" y="697"/>
                    <a:pt x="1623" y="696"/>
                  </a:cubicBezTo>
                  <a:cubicBezTo>
                    <a:pt x="1627" y="683"/>
                    <a:pt x="1640" y="668"/>
                    <a:pt x="1656" y="659"/>
                  </a:cubicBezTo>
                  <a:cubicBezTo>
                    <a:pt x="1650" y="673"/>
                    <a:pt x="1645" y="687"/>
                    <a:pt x="1635" y="699"/>
                  </a:cubicBezTo>
                  <a:close/>
                  <a:moveTo>
                    <a:pt x="1599" y="458"/>
                  </a:moveTo>
                  <a:cubicBezTo>
                    <a:pt x="1577" y="463"/>
                    <a:pt x="1560" y="470"/>
                    <a:pt x="1543" y="478"/>
                  </a:cubicBezTo>
                  <a:cubicBezTo>
                    <a:pt x="1527" y="486"/>
                    <a:pt x="1512" y="494"/>
                    <a:pt x="1492" y="500"/>
                  </a:cubicBezTo>
                  <a:cubicBezTo>
                    <a:pt x="1494" y="499"/>
                    <a:pt x="1495" y="499"/>
                    <a:pt x="1496" y="498"/>
                  </a:cubicBezTo>
                  <a:cubicBezTo>
                    <a:pt x="1509" y="491"/>
                    <a:pt x="1521" y="484"/>
                    <a:pt x="1534" y="478"/>
                  </a:cubicBezTo>
                  <a:cubicBezTo>
                    <a:pt x="1546" y="471"/>
                    <a:pt x="1559" y="465"/>
                    <a:pt x="1572" y="459"/>
                  </a:cubicBezTo>
                  <a:cubicBezTo>
                    <a:pt x="1575" y="458"/>
                    <a:pt x="1577" y="457"/>
                    <a:pt x="1579" y="456"/>
                  </a:cubicBezTo>
                  <a:cubicBezTo>
                    <a:pt x="1581" y="460"/>
                    <a:pt x="1589" y="460"/>
                    <a:pt x="1599" y="458"/>
                  </a:cubicBezTo>
                  <a:close/>
                  <a:moveTo>
                    <a:pt x="1051" y="511"/>
                  </a:moveTo>
                  <a:cubicBezTo>
                    <a:pt x="1034" y="524"/>
                    <a:pt x="1020" y="538"/>
                    <a:pt x="1018" y="548"/>
                  </a:cubicBezTo>
                  <a:cubicBezTo>
                    <a:pt x="1026" y="540"/>
                    <a:pt x="1033" y="526"/>
                    <a:pt x="1045" y="526"/>
                  </a:cubicBezTo>
                  <a:cubicBezTo>
                    <a:pt x="1038" y="546"/>
                    <a:pt x="1026" y="564"/>
                    <a:pt x="1011" y="580"/>
                  </a:cubicBezTo>
                  <a:cubicBezTo>
                    <a:pt x="1004" y="588"/>
                    <a:pt x="995" y="596"/>
                    <a:pt x="986" y="603"/>
                  </a:cubicBezTo>
                  <a:cubicBezTo>
                    <a:pt x="976" y="610"/>
                    <a:pt x="966" y="617"/>
                    <a:pt x="954" y="624"/>
                  </a:cubicBezTo>
                  <a:cubicBezTo>
                    <a:pt x="944" y="599"/>
                    <a:pt x="922" y="602"/>
                    <a:pt x="895" y="614"/>
                  </a:cubicBezTo>
                  <a:cubicBezTo>
                    <a:pt x="900" y="607"/>
                    <a:pt x="904" y="599"/>
                    <a:pt x="908" y="592"/>
                  </a:cubicBezTo>
                  <a:cubicBezTo>
                    <a:pt x="916" y="577"/>
                    <a:pt x="924" y="562"/>
                    <a:pt x="933" y="547"/>
                  </a:cubicBezTo>
                  <a:cubicBezTo>
                    <a:pt x="942" y="532"/>
                    <a:pt x="952" y="517"/>
                    <a:pt x="966" y="503"/>
                  </a:cubicBezTo>
                  <a:cubicBezTo>
                    <a:pt x="978" y="519"/>
                    <a:pt x="1000" y="518"/>
                    <a:pt x="1022" y="512"/>
                  </a:cubicBezTo>
                  <a:cubicBezTo>
                    <a:pt x="1045" y="505"/>
                    <a:pt x="1069" y="494"/>
                    <a:pt x="1084" y="486"/>
                  </a:cubicBezTo>
                  <a:cubicBezTo>
                    <a:pt x="1086" y="489"/>
                    <a:pt x="1086" y="489"/>
                    <a:pt x="1086" y="489"/>
                  </a:cubicBezTo>
                  <a:cubicBezTo>
                    <a:pt x="1075" y="495"/>
                    <a:pt x="1063" y="503"/>
                    <a:pt x="1051" y="511"/>
                  </a:cubicBezTo>
                  <a:close/>
                  <a:moveTo>
                    <a:pt x="1335" y="279"/>
                  </a:moveTo>
                  <a:cubicBezTo>
                    <a:pt x="1331" y="270"/>
                    <a:pt x="1331" y="270"/>
                    <a:pt x="1331" y="270"/>
                  </a:cubicBezTo>
                  <a:cubicBezTo>
                    <a:pt x="1332" y="270"/>
                    <a:pt x="1332" y="269"/>
                    <a:pt x="1333" y="268"/>
                  </a:cubicBezTo>
                  <a:cubicBezTo>
                    <a:pt x="1337" y="280"/>
                    <a:pt x="1337" y="280"/>
                    <a:pt x="1337" y="280"/>
                  </a:cubicBezTo>
                  <a:cubicBezTo>
                    <a:pt x="1336" y="280"/>
                    <a:pt x="1336" y="280"/>
                    <a:pt x="1335" y="279"/>
                  </a:cubicBezTo>
                  <a:close/>
                  <a:moveTo>
                    <a:pt x="1282" y="132"/>
                  </a:moveTo>
                  <a:cubicBezTo>
                    <a:pt x="1282" y="133"/>
                    <a:pt x="1281" y="134"/>
                    <a:pt x="1281" y="135"/>
                  </a:cubicBezTo>
                  <a:cubicBezTo>
                    <a:pt x="1274" y="117"/>
                    <a:pt x="1274" y="117"/>
                    <a:pt x="1274" y="117"/>
                  </a:cubicBezTo>
                  <a:cubicBezTo>
                    <a:pt x="1275" y="117"/>
                    <a:pt x="1276" y="117"/>
                    <a:pt x="1276" y="117"/>
                  </a:cubicBezTo>
                  <a:lnTo>
                    <a:pt x="1282" y="132"/>
                  </a:lnTo>
                  <a:close/>
                  <a:moveTo>
                    <a:pt x="787" y="225"/>
                  </a:moveTo>
                  <a:cubicBezTo>
                    <a:pt x="787" y="225"/>
                    <a:pt x="787" y="224"/>
                    <a:pt x="787" y="224"/>
                  </a:cubicBezTo>
                  <a:cubicBezTo>
                    <a:pt x="787" y="224"/>
                    <a:pt x="787" y="224"/>
                    <a:pt x="787" y="225"/>
                  </a:cubicBezTo>
                  <a:close/>
                  <a:moveTo>
                    <a:pt x="786" y="224"/>
                  </a:moveTo>
                  <a:cubicBezTo>
                    <a:pt x="786" y="224"/>
                    <a:pt x="787" y="224"/>
                    <a:pt x="787" y="224"/>
                  </a:cubicBezTo>
                  <a:cubicBezTo>
                    <a:pt x="787" y="224"/>
                    <a:pt x="786" y="224"/>
                    <a:pt x="786" y="224"/>
                  </a:cubicBezTo>
                  <a:close/>
                  <a:moveTo>
                    <a:pt x="894" y="178"/>
                  </a:moveTo>
                  <a:cubicBezTo>
                    <a:pt x="887" y="163"/>
                    <a:pt x="887" y="163"/>
                    <a:pt x="887" y="163"/>
                  </a:cubicBezTo>
                  <a:cubicBezTo>
                    <a:pt x="887" y="163"/>
                    <a:pt x="887" y="163"/>
                    <a:pt x="888" y="163"/>
                  </a:cubicBezTo>
                  <a:cubicBezTo>
                    <a:pt x="895" y="178"/>
                    <a:pt x="895" y="178"/>
                    <a:pt x="895" y="178"/>
                  </a:cubicBezTo>
                  <a:cubicBezTo>
                    <a:pt x="894" y="178"/>
                    <a:pt x="894" y="178"/>
                    <a:pt x="894" y="178"/>
                  </a:cubicBezTo>
                  <a:close/>
                  <a:moveTo>
                    <a:pt x="819" y="11"/>
                  </a:moveTo>
                  <a:cubicBezTo>
                    <a:pt x="826" y="27"/>
                    <a:pt x="826" y="27"/>
                    <a:pt x="826" y="27"/>
                  </a:cubicBezTo>
                  <a:cubicBezTo>
                    <a:pt x="826" y="27"/>
                    <a:pt x="826" y="27"/>
                    <a:pt x="826" y="28"/>
                  </a:cubicBezTo>
                  <a:cubicBezTo>
                    <a:pt x="818" y="11"/>
                    <a:pt x="818" y="11"/>
                    <a:pt x="818" y="11"/>
                  </a:cubicBezTo>
                  <a:cubicBezTo>
                    <a:pt x="818" y="11"/>
                    <a:pt x="819" y="11"/>
                    <a:pt x="819" y="11"/>
                  </a:cubicBezTo>
                  <a:close/>
                  <a:moveTo>
                    <a:pt x="171" y="252"/>
                  </a:moveTo>
                  <a:cubicBezTo>
                    <a:pt x="170" y="253"/>
                    <a:pt x="170" y="253"/>
                    <a:pt x="169" y="254"/>
                  </a:cubicBezTo>
                  <a:cubicBezTo>
                    <a:pt x="170" y="253"/>
                    <a:pt x="170" y="253"/>
                    <a:pt x="171" y="252"/>
                  </a:cubicBezTo>
                  <a:close/>
                  <a:moveTo>
                    <a:pt x="346" y="595"/>
                  </a:moveTo>
                  <a:cubicBezTo>
                    <a:pt x="346" y="595"/>
                    <a:pt x="345" y="596"/>
                    <a:pt x="343" y="597"/>
                  </a:cubicBezTo>
                  <a:cubicBezTo>
                    <a:pt x="344" y="596"/>
                    <a:pt x="345" y="595"/>
                    <a:pt x="346" y="595"/>
                  </a:cubicBezTo>
                  <a:close/>
                  <a:moveTo>
                    <a:pt x="567" y="392"/>
                  </a:moveTo>
                  <a:cubicBezTo>
                    <a:pt x="567" y="393"/>
                    <a:pt x="567" y="393"/>
                    <a:pt x="567" y="393"/>
                  </a:cubicBezTo>
                  <a:cubicBezTo>
                    <a:pt x="567" y="393"/>
                    <a:pt x="567" y="393"/>
                    <a:pt x="567" y="392"/>
                  </a:cubicBezTo>
                  <a:close/>
                  <a:moveTo>
                    <a:pt x="305" y="965"/>
                  </a:moveTo>
                  <a:cubicBezTo>
                    <a:pt x="313" y="972"/>
                    <a:pt x="313" y="972"/>
                    <a:pt x="313" y="972"/>
                  </a:cubicBezTo>
                  <a:cubicBezTo>
                    <a:pt x="305" y="979"/>
                    <a:pt x="305" y="973"/>
                    <a:pt x="305" y="965"/>
                  </a:cubicBezTo>
                  <a:close/>
                  <a:moveTo>
                    <a:pt x="764" y="1078"/>
                  </a:moveTo>
                  <a:cubicBezTo>
                    <a:pt x="683" y="971"/>
                    <a:pt x="683" y="971"/>
                    <a:pt x="683" y="971"/>
                  </a:cubicBezTo>
                  <a:cubicBezTo>
                    <a:pt x="683" y="971"/>
                    <a:pt x="684" y="970"/>
                    <a:pt x="684" y="970"/>
                  </a:cubicBezTo>
                  <a:cubicBezTo>
                    <a:pt x="756" y="1065"/>
                    <a:pt x="756" y="1065"/>
                    <a:pt x="756" y="1065"/>
                  </a:cubicBezTo>
                  <a:cubicBezTo>
                    <a:pt x="760" y="1062"/>
                    <a:pt x="764" y="1059"/>
                    <a:pt x="768" y="1057"/>
                  </a:cubicBezTo>
                  <a:cubicBezTo>
                    <a:pt x="771" y="1064"/>
                    <a:pt x="769" y="1071"/>
                    <a:pt x="764" y="1078"/>
                  </a:cubicBezTo>
                  <a:close/>
                  <a:moveTo>
                    <a:pt x="1094" y="887"/>
                  </a:move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lose/>
                  <a:moveTo>
                    <a:pt x="1476" y="758"/>
                  </a:moveTo>
                  <a:cubicBezTo>
                    <a:pt x="1474" y="756"/>
                    <a:pt x="1472" y="753"/>
                    <a:pt x="1470" y="750"/>
                  </a:cubicBezTo>
                  <a:cubicBezTo>
                    <a:pt x="1480" y="745"/>
                    <a:pt x="1489" y="738"/>
                    <a:pt x="1494" y="731"/>
                  </a:cubicBezTo>
                  <a:cubicBezTo>
                    <a:pt x="1493" y="739"/>
                    <a:pt x="1488" y="748"/>
                    <a:pt x="1476" y="758"/>
                  </a:cubicBezTo>
                  <a:close/>
                  <a:moveTo>
                    <a:pt x="1578" y="736"/>
                  </a:moveTo>
                  <a:cubicBezTo>
                    <a:pt x="1583" y="736"/>
                    <a:pt x="1588" y="736"/>
                    <a:pt x="1594" y="736"/>
                  </a:cubicBezTo>
                  <a:cubicBezTo>
                    <a:pt x="1588" y="744"/>
                    <a:pt x="1581" y="749"/>
                    <a:pt x="1570" y="751"/>
                  </a:cubicBezTo>
                  <a:cubicBezTo>
                    <a:pt x="1572" y="746"/>
                    <a:pt x="1575" y="741"/>
                    <a:pt x="1578" y="736"/>
                  </a:cubicBezTo>
                  <a:close/>
                  <a:moveTo>
                    <a:pt x="1682" y="606"/>
                  </a:moveTo>
                  <a:cubicBezTo>
                    <a:pt x="1668" y="614"/>
                    <a:pt x="1652" y="621"/>
                    <a:pt x="1639" y="629"/>
                  </a:cubicBezTo>
                  <a:cubicBezTo>
                    <a:pt x="1645" y="624"/>
                    <a:pt x="1650" y="620"/>
                    <a:pt x="1656" y="616"/>
                  </a:cubicBezTo>
                  <a:cubicBezTo>
                    <a:pt x="1664" y="611"/>
                    <a:pt x="1672" y="608"/>
                    <a:pt x="1682" y="606"/>
                  </a:cubicBezTo>
                  <a:close/>
                </a:path>
              </a:pathLst>
            </a:custGeom>
            <a:solidFill>
              <a:srgbClr val="39625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173" name="Content Placeholder 13"/>
          <p:cNvSpPr>
            <a:spLocks noGrp="1"/>
          </p:cNvSpPr>
          <p:nvPr>
            <p:ph type="subTitle" idx="4294967295"/>
          </p:nvPr>
        </p:nvSpPr>
        <p:spPr>
          <a:xfrm>
            <a:off x="2833688" y="2463800"/>
            <a:ext cx="6451600" cy="1847850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marL="228600" lvl="0" indent="-228600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形容词和副词分别能修饰什么词？</a:t>
            </a:r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28600" lvl="0" indent="-228600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它们位于句子中的什么位置？</a:t>
            </a:r>
            <a:endParaRPr lang="en-US" altLang="zh-CN"/>
          </a:p>
        </p:txBody>
      </p:sp>
      <p:grpSp>
        <p:nvGrpSpPr>
          <p:cNvPr id="8211" name="Group 19"/>
          <p:cNvGrpSpPr/>
          <p:nvPr/>
        </p:nvGrpSpPr>
        <p:grpSpPr>
          <a:xfrm>
            <a:off x="990600" y="4216400"/>
            <a:ext cx="9953625" cy="2247900"/>
            <a:chExt cx="10328737" cy="2245564"/>
          </a:xfrm>
        </p:grpSpPr>
        <p:grpSp>
          <p:nvGrpSpPr>
            <p:cNvPr id="7176" name="Group 20"/>
            <p:cNvGrpSpPr/>
            <p:nvPr/>
          </p:nvGrpSpPr>
          <p:grpSpPr>
            <a:xfrm>
              <a:off x="300881" y="549309"/>
              <a:ext cx="10027856" cy="1696255"/>
              <a:chExt cx="1530100" cy="1696255"/>
            </a:xfrm>
          </p:grpSpPr>
          <p:sp>
            <p:nvSpPr>
              <p:cNvPr id="7315" name="矩形 6"/>
              <p:cNvSpPr/>
              <p:nvPr/>
            </p:nvSpPr>
            <p:spPr>
              <a:xfrm>
                <a:off x="0" y="0"/>
                <a:ext cx="1526209" cy="1696255"/>
              </a:xfrm>
              <a:prstGeom prst="rect">
                <a:avLst/>
              </a:prstGeom>
              <a:solidFill>
                <a:srgbClr val="FFFFFF"/>
              </a:solidFill>
              <a:ln w="48000" cap="flat" cmpd="thickThin">
                <a:solidFill>
                  <a:srgbClr val="A8A39E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latin typeface="Arial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7316" name="矩形 7"/>
              <p:cNvSpPr/>
              <p:nvPr/>
            </p:nvSpPr>
            <p:spPr>
              <a:xfrm>
                <a:off x="21500" y="196158"/>
                <a:ext cx="1508600" cy="13584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135128" rIns="135128" bIns="135128"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zh-CN" altLang="en-US" sz="280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sym typeface="黑体" panose="02010609060101010101" pitchFamily="49" charset="-122"/>
                  </a:rPr>
                  <a:t>提示：通过仔细观察课前热身改错题例句思考。</a:t>
                </a:r>
                <a:endParaRPr lang="zh-CN" altLang="en-US">
                  <a:latin typeface="Arial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7177" name="Group 23"/>
            <p:cNvGrpSpPr/>
            <p:nvPr/>
          </p:nvGrpSpPr>
          <p:grpSpPr>
            <a:xfrm>
              <a:off x="0" y="0"/>
              <a:ext cx="1399400" cy="856283"/>
              <a:chExt cx="3690937" cy="2849563"/>
            </a:xfrm>
          </p:grpSpPr>
          <p:sp>
            <p:nvSpPr>
              <p:cNvPr id="7178" name="Freeform 206"/>
              <p:cNvSpPr/>
              <p:nvPr/>
            </p:nvSpPr>
            <p:spPr>
              <a:xfrm>
                <a:off x="747712" y="303212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0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1"/>
                      <a:pt x="9" y="1"/>
                    </a:cubicBezTo>
                    <a:cubicBezTo>
                      <a:pt x="15" y="0"/>
                      <a:pt x="20" y="4"/>
                      <a:pt x="20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79" name="Freeform 207"/>
              <p:cNvSpPr/>
              <p:nvPr/>
            </p:nvSpPr>
            <p:spPr>
              <a:xfrm>
                <a:off x="627062" y="320675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0" name="Freeform 208"/>
              <p:cNvSpPr/>
              <p:nvPr/>
            </p:nvSpPr>
            <p:spPr>
              <a:xfrm>
                <a:off x="768350" y="442912"/>
                <a:ext cx="76200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0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0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1" name="Freeform 209"/>
              <p:cNvSpPr/>
              <p:nvPr/>
            </p:nvSpPr>
            <p:spPr>
              <a:xfrm>
                <a:off x="647700" y="463550"/>
                <a:ext cx="168275" cy="539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5">
                    <a:moveTo>
                      <a:pt x="43" y="9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7" y="6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2" name="Freeform 210"/>
              <p:cNvSpPr/>
              <p:nvPr/>
            </p:nvSpPr>
            <p:spPr>
              <a:xfrm>
                <a:off x="790575" y="581025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2">
                    <a:moveTo>
                      <a:pt x="21" y="10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10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3" name="Freeform 211"/>
              <p:cNvSpPr/>
              <p:nvPr/>
            </p:nvSpPr>
            <p:spPr>
              <a:xfrm>
                <a:off x="669925" y="603250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16"/>
                      <a:pt x="0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Freeform 212"/>
              <p:cNvSpPr/>
              <p:nvPr/>
            </p:nvSpPr>
            <p:spPr>
              <a:xfrm>
                <a:off x="811212" y="723900"/>
                <a:ext cx="76200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1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5" name="Freeform 213"/>
              <p:cNvSpPr/>
              <p:nvPr/>
            </p:nvSpPr>
            <p:spPr>
              <a:xfrm>
                <a:off x="690562" y="741362"/>
                <a:ext cx="168275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Freeform 214"/>
              <p:cNvSpPr/>
              <p:nvPr/>
            </p:nvSpPr>
            <p:spPr>
              <a:xfrm>
                <a:off x="833437" y="863600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7" name="Freeform 215"/>
              <p:cNvSpPr/>
              <p:nvPr/>
            </p:nvSpPr>
            <p:spPr>
              <a:xfrm>
                <a:off x="712787" y="881062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5"/>
                      <a:pt x="0" y="12"/>
                    </a:cubicBezTo>
                    <a:cubicBezTo>
                      <a:pt x="0" y="9"/>
                      <a:pt x="1" y="7"/>
                      <a:pt x="4" y="7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8" name="Freeform 216"/>
              <p:cNvSpPr/>
              <p:nvPr/>
            </p:nvSpPr>
            <p:spPr>
              <a:xfrm>
                <a:off x="854075" y="10017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2">
                    <a:moveTo>
                      <a:pt x="21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9" name="Freeform 217"/>
              <p:cNvSpPr/>
              <p:nvPr/>
            </p:nvSpPr>
            <p:spPr>
              <a:xfrm>
                <a:off x="733425" y="1023937"/>
                <a:ext cx="168275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0" name="Freeform 218"/>
              <p:cNvSpPr/>
              <p:nvPr/>
            </p:nvSpPr>
            <p:spPr>
              <a:xfrm>
                <a:off x="876300" y="1144587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0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1" name="Freeform 219"/>
              <p:cNvSpPr/>
              <p:nvPr/>
            </p:nvSpPr>
            <p:spPr>
              <a:xfrm>
                <a:off x="755650" y="1163637"/>
                <a:ext cx="166687" cy="555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2" name="Freeform 220"/>
              <p:cNvSpPr/>
              <p:nvPr/>
            </p:nvSpPr>
            <p:spPr>
              <a:xfrm>
                <a:off x="896937" y="1284287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5"/>
                      <a:pt x="18" y="20"/>
                      <a:pt x="12" y="20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3" name="Freeform 221"/>
              <p:cNvSpPr/>
              <p:nvPr/>
            </p:nvSpPr>
            <p:spPr>
              <a:xfrm>
                <a:off x="776287" y="1301750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5"/>
                      <a:pt x="0" y="12"/>
                    </a:cubicBezTo>
                    <a:cubicBezTo>
                      <a:pt x="0" y="9"/>
                      <a:pt x="2" y="7"/>
                      <a:pt x="4" y="7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Freeform 222"/>
              <p:cNvSpPr/>
              <p:nvPr/>
            </p:nvSpPr>
            <p:spPr>
              <a:xfrm>
                <a:off x="919162" y="1423987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9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5" name="Freeform 223"/>
              <p:cNvSpPr/>
              <p:nvPr/>
            </p:nvSpPr>
            <p:spPr>
              <a:xfrm>
                <a:off x="796925" y="1444625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9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8" y="7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Freeform 224"/>
              <p:cNvSpPr/>
              <p:nvPr/>
            </p:nvSpPr>
            <p:spPr>
              <a:xfrm>
                <a:off x="939800" y="1565275"/>
                <a:ext cx="79375" cy="762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0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7" name="Freeform 225"/>
              <p:cNvSpPr/>
              <p:nvPr/>
            </p:nvSpPr>
            <p:spPr>
              <a:xfrm>
                <a:off x="819150" y="1584325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8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8" name="Freeform 226"/>
              <p:cNvSpPr/>
              <p:nvPr/>
            </p:nvSpPr>
            <p:spPr>
              <a:xfrm>
                <a:off x="962025" y="1704975"/>
                <a:ext cx="77787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20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9" name="Freeform 227"/>
              <p:cNvSpPr/>
              <p:nvPr/>
            </p:nvSpPr>
            <p:spPr>
              <a:xfrm>
                <a:off x="839787" y="1722437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8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0" name="Freeform 228"/>
              <p:cNvSpPr/>
              <p:nvPr/>
            </p:nvSpPr>
            <p:spPr>
              <a:xfrm>
                <a:off x="982662" y="1844675"/>
                <a:ext cx="79375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9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1" name="Freeform 229"/>
              <p:cNvSpPr/>
              <p:nvPr/>
            </p:nvSpPr>
            <p:spPr>
              <a:xfrm>
                <a:off x="862012" y="1865312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9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8" y="7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2" name="Freeform 230"/>
              <p:cNvSpPr/>
              <p:nvPr/>
            </p:nvSpPr>
            <p:spPr>
              <a:xfrm>
                <a:off x="1004887" y="1982787"/>
                <a:ext cx="77787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10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10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3" name="Freeform 231"/>
              <p:cNvSpPr/>
              <p:nvPr/>
            </p:nvSpPr>
            <p:spPr>
              <a:xfrm>
                <a:off x="882650" y="2005012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8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Freeform 232"/>
              <p:cNvSpPr/>
              <p:nvPr/>
            </p:nvSpPr>
            <p:spPr>
              <a:xfrm>
                <a:off x="1025525" y="2125662"/>
                <a:ext cx="77787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1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5" name="Freeform 233"/>
              <p:cNvSpPr/>
              <p:nvPr/>
            </p:nvSpPr>
            <p:spPr>
              <a:xfrm>
                <a:off x="904875" y="2143125"/>
                <a:ext cx="169862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8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Freeform 234"/>
              <p:cNvSpPr/>
              <p:nvPr/>
            </p:nvSpPr>
            <p:spPr>
              <a:xfrm>
                <a:off x="1457325" y="0"/>
                <a:ext cx="1085850" cy="217963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05" h="611">
                    <a:moveTo>
                      <a:pt x="186" y="2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89" y="611"/>
                      <a:pt x="89" y="611"/>
                      <a:pt x="89" y="611"/>
                    </a:cubicBezTo>
                    <a:cubicBezTo>
                      <a:pt x="275" y="582"/>
                      <a:pt x="275" y="582"/>
                      <a:pt x="275" y="582"/>
                    </a:cubicBezTo>
                    <a:cubicBezTo>
                      <a:pt x="293" y="579"/>
                      <a:pt x="305" y="563"/>
                      <a:pt x="302" y="545"/>
                    </a:cubicBezTo>
                    <a:cubicBezTo>
                      <a:pt x="223" y="30"/>
                      <a:pt x="223" y="30"/>
                      <a:pt x="223" y="30"/>
                    </a:cubicBezTo>
                    <a:cubicBezTo>
                      <a:pt x="220" y="12"/>
                      <a:pt x="204" y="0"/>
                      <a:pt x="186" y="2"/>
                    </a:cubicBezTo>
                  </a:path>
                </a:pathLst>
              </a:custGeom>
              <a:solidFill>
                <a:srgbClr val="00BDE3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7" name="Freeform 270"/>
              <p:cNvSpPr/>
              <p:nvPr/>
            </p:nvSpPr>
            <p:spPr>
              <a:xfrm>
                <a:off x="46037" y="331787"/>
                <a:ext cx="2219325" cy="25066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23" h="703">
                    <a:moveTo>
                      <a:pt x="598" y="550"/>
                    </a:moveTo>
                    <a:cubicBezTo>
                      <a:pt x="219" y="703"/>
                      <a:pt x="219" y="703"/>
                      <a:pt x="219" y="703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379" y="6"/>
                      <a:pt x="379" y="6"/>
                      <a:pt x="379" y="6"/>
                    </a:cubicBezTo>
                    <a:cubicBezTo>
                      <a:pt x="396" y="0"/>
                      <a:pt x="415" y="8"/>
                      <a:pt x="422" y="24"/>
                    </a:cubicBezTo>
                    <a:cubicBezTo>
                      <a:pt x="616" y="508"/>
                      <a:pt x="616" y="508"/>
                      <a:pt x="616" y="508"/>
                    </a:cubicBezTo>
                    <a:cubicBezTo>
                      <a:pt x="623" y="525"/>
                      <a:pt x="615" y="544"/>
                      <a:pt x="598" y="550"/>
                    </a:cubicBezTo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8" name="Freeform 271"/>
              <p:cNvSpPr/>
              <p:nvPr/>
            </p:nvSpPr>
            <p:spPr>
              <a:xfrm>
                <a:off x="28575" y="339725"/>
                <a:ext cx="2219325" cy="25098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23" h="704">
                    <a:moveTo>
                      <a:pt x="598" y="551"/>
                    </a:moveTo>
                    <a:cubicBezTo>
                      <a:pt x="219" y="704"/>
                      <a:pt x="219" y="704"/>
                      <a:pt x="219" y="704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379" y="7"/>
                      <a:pt x="379" y="7"/>
                      <a:pt x="379" y="7"/>
                    </a:cubicBezTo>
                    <a:cubicBezTo>
                      <a:pt x="396" y="0"/>
                      <a:pt x="415" y="8"/>
                      <a:pt x="421" y="25"/>
                    </a:cubicBezTo>
                    <a:cubicBezTo>
                      <a:pt x="616" y="509"/>
                      <a:pt x="616" y="509"/>
                      <a:pt x="616" y="509"/>
                    </a:cubicBezTo>
                    <a:cubicBezTo>
                      <a:pt x="623" y="525"/>
                      <a:pt x="615" y="544"/>
                      <a:pt x="598" y="551"/>
                    </a:cubicBezTo>
                  </a:path>
                </a:pathLst>
              </a:custGeom>
              <a:solidFill>
                <a:srgbClr val="FE735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9" name="Freeform 272"/>
              <p:cNvSpPr/>
              <p:nvPr/>
            </p:nvSpPr>
            <p:spPr>
              <a:xfrm>
                <a:off x="114300" y="949325"/>
                <a:ext cx="80962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8" y="2"/>
                    </a:cubicBezTo>
                    <a:cubicBezTo>
                      <a:pt x="13" y="0"/>
                      <a:pt x="18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0" name="Freeform 273"/>
              <p:cNvSpPr/>
              <p:nvPr/>
            </p:nvSpPr>
            <p:spPr>
              <a:xfrm>
                <a:off x="0" y="973137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1" name="Freeform 274"/>
              <p:cNvSpPr/>
              <p:nvPr/>
            </p:nvSpPr>
            <p:spPr>
              <a:xfrm>
                <a:off x="166687" y="1081087"/>
                <a:ext cx="79375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3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2" name="Freeform 275"/>
              <p:cNvSpPr/>
              <p:nvPr/>
            </p:nvSpPr>
            <p:spPr>
              <a:xfrm>
                <a:off x="52387" y="1106487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3" name="Freeform 276"/>
              <p:cNvSpPr/>
              <p:nvPr/>
            </p:nvSpPr>
            <p:spPr>
              <a:xfrm>
                <a:off x="220662" y="1212850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Freeform 277"/>
              <p:cNvSpPr/>
              <p:nvPr/>
            </p:nvSpPr>
            <p:spPr>
              <a:xfrm>
                <a:off x="106362" y="1238250"/>
                <a:ext cx="163512" cy="857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4">
                    <a:moveTo>
                      <a:pt x="42" y="9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5" y="24"/>
                      <a:pt x="2" y="23"/>
                      <a:pt x="1" y="21"/>
                    </a:cubicBezTo>
                    <a:cubicBezTo>
                      <a:pt x="0" y="18"/>
                      <a:pt x="1" y="16"/>
                      <a:pt x="4" y="1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5" name="Freeform 278"/>
              <p:cNvSpPr/>
              <p:nvPr/>
            </p:nvSpPr>
            <p:spPr>
              <a:xfrm>
                <a:off x="274637" y="1344612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9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Freeform 279"/>
              <p:cNvSpPr/>
              <p:nvPr/>
            </p:nvSpPr>
            <p:spPr>
              <a:xfrm>
                <a:off x="160337" y="1366837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1" y="17"/>
                      <a:pt x="3" y="16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2"/>
                      <a:pt x="45" y="4"/>
                    </a:cubicBezTo>
                    <a:cubicBezTo>
                      <a:pt x="46" y="6"/>
                      <a:pt x="45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7" name="Freeform 280"/>
              <p:cNvSpPr/>
              <p:nvPr/>
            </p:nvSpPr>
            <p:spPr>
              <a:xfrm>
                <a:off x="323850" y="1476375"/>
                <a:ext cx="82550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1" y="18"/>
                      <a:pt x="15" y="20"/>
                    </a:cubicBezTo>
                    <a:cubicBezTo>
                      <a:pt x="10" y="23"/>
                      <a:pt x="5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8" name="Freeform 281"/>
              <p:cNvSpPr/>
              <p:nvPr/>
            </p:nvSpPr>
            <p:spPr>
              <a:xfrm>
                <a:off x="212725" y="1498600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2" y="24"/>
                      <a:pt x="1" y="22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4"/>
                    </a:cubicBezTo>
                    <a:cubicBezTo>
                      <a:pt x="46" y="6"/>
                      <a:pt x="44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9" name="Freeform 282"/>
              <p:cNvSpPr/>
              <p:nvPr/>
            </p:nvSpPr>
            <p:spPr>
              <a:xfrm>
                <a:off x="377825" y="1608137"/>
                <a:ext cx="8096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1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0" name="Freeform 283"/>
              <p:cNvSpPr/>
              <p:nvPr/>
            </p:nvSpPr>
            <p:spPr>
              <a:xfrm>
                <a:off x="266700" y="1630362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1" y="24"/>
                      <a:pt x="1" y="21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1" y="0"/>
                      <a:pt x="44" y="1"/>
                      <a:pt x="45" y="4"/>
                    </a:cubicBezTo>
                    <a:cubicBezTo>
                      <a:pt x="46" y="6"/>
                      <a:pt x="44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1" name="Freeform 284"/>
              <p:cNvSpPr/>
              <p:nvPr/>
            </p:nvSpPr>
            <p:spPr>
              <a:xfrm>
                <a:off x="430212" y="1739900"/>
                <a:ext cx="82550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1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2" name="Freeform 285"/>
              <p:cNvSpPr/>
              <p:nvPr/>
            </p:nvSpPr>
            <p:spPr>
              <a:xfrm>
                <a:off x="315912" y="1762125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8" y="24"/>
                      <a:pt x="8" y="24"/>
                      <a:pt x="8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2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3" name="Freeform 286"/>
              <p:cNvSpPr/>
              <p:nvPr/>
            </p:nvSpPr>
            <p:spPr>
              <a:xfrm>
                <a:off x="484187" y="1873250"/>
                <a:ext cx="82550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0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2" y="4"/>
                      <a:pt x="8" y="2"/>
                    </a:cubicBezTo>
                    <a:cubicBezTo>
                      <a:pt x="13" y="0"/>
                      <a:pt x="18" y="2"/>
                      <a:pt x="20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4" name="Freeform 287"/>
              <p:cNvSpPr/>
              <p:nvPr/>
            </p:nvSpPr>
            <p:spPr>
              <a:xfrm>
                <a:off x="369887" y="1893887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5" name="Freeform 288"/>
              <p:cNvSpPr/>
              <p:nvPr/>
            </p:nvSpPr>
            <p:spPr>
              <a:xfrm>
                <a:off x="538162" y="2000250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1"/>
                      <a:pt x="2" y="15"/>
                    </a:cubicBezTo>
                    <a:cubicBezTo>
                      <a:pt x="0" y="10"/>
                      <a:pt x="2" y="5"/>
                      <a:pt x="7" y="3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6" name="Freeform 289"/>
              <p:cNvSpPr/>
              <p:nvPr/>
            </p:nvSpPr>
            <p:spPr>
              <a:xfrm>
                <a:off x="423862" y="2025650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7" name="Freeform 290"/>
              <p:cNvSpPr/>
              <p:nvPr/>
            </p:nvSpPr>
            <p:spPr>
              <a:xfrm>
                <a:off x="590550" y="2133600"/>
                <a:ext cx="79375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8" name="Freeform 291"/>
              <p:cNvSpPr/>
              <p:nvPr/>
            </p:nvSpPr>
            <p:spPr>
              <a:xfrm>
                <a:off x="476250" y="2157412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29" name="Freeform 292"/>
              <p:cNvSpPr/>
              <p:nvPr/>
            </p:nvSpPr>
            <p:spPr>
              <a:xfrm>
                <a:off x="641350" y="2265362"/>
                <a:ext cx="80962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1" y="19"/>
                      <a:pt x="15" y="21"/>
                    </a:cubicBezTo>
                    <a:cubicBezTo>
                      <a:pt x="10" y="23"/>
                      <a:pt x="5" y="20"/>
                      <a:pt x="3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0" name="Freeform 293"/>
              <p:cNvSpPr/>
              <p:nvPr/>
            </p:nvSpPr>
            <p:spPr>
              <a:xfrm>
                <a:off x="530225" y="2289175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1" name="Freeform 294"/>
              <p:cNvSpPr/>
              <p:nvPr/>
            </p:nvSpPr>
            <p:spPr>
              <a:xfrm>
                <a:off x="693737" y="2397125"/>
                <a:ext cx="82550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2" name="Freeform 295"/>
              <p:cNvSpPr/>
              <p:nvPr/>
            </p:nvSpPr>
            <p:spPr>
              <a:xfrm>
                <a:off x="584200" y="2422525"/>
                <a:ext cx="163512" cy="841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4">
                    <a:moveTo>
                      <a:pt x="42" y="9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4" y="24"/>
                      <a:pt x="2" y="23"/>
                      <a:pt x="1" y="21"/>
                    </a:cubicBezTo>
                    <a:cubicBezTo>
                      <a:pt x="0" y="18"/>
                      <a:pt x="1" y="16"/>
                      <a:pt x="3" y="1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4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3" name="Freeform 296"/>
              <p:cNvSpPr/>
              <p:nvPr/>
            </p:nvSpPr>
            <p:spPr>
              <a:xfrm>
                <a:off x="747712" y="2528887"/>
                <a:ext cx="82550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4" name="Freeform 297"/>
              <p:cNvSpPr/>
              <p:nvPr/>
            </p:nvSpPr>
            <p:spPr>
              <a:xfrm>
                <a:off x="633412" y="2549525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8" y="24"/>
                      <a:pt x="8" y="24"/>
                      <a:pt x="8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2" y="17"/>
                      <a:pt x="4" y="16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5" y="2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5" name="Freeform 298"/>
              <p:cNvSpPr/>
              <p:nvPr/>
            </p:nvSpPr>
            <p:spPr>
              <a:xfrm>
                <a:off x="801687" y="2660650"/>
                <a:ext cx="80962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8"/>
                      <a:pt x="15" y="20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6" name="Freeform 299"/>
              <p:cNvSpPr/>
              <p:nvPr/>
            </p:nvSpPr>
            <p:spPr>
              <a:xfrm>
                <a:off x="687387" y="2682875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2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7" name="Freeform 300"/>
              <p:cNvSpPr/>
              <p:nvPr/>
            </p:nvSpPr>
            <p:spPr>
              <a:xfrm>
                <a:off x="755650" y="339725"/>
                <a:ext cx="1492250" cy="2214563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19" h="621">
                    <a:moveTo>
                      <a:pt x="175" y="7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219" y="621"/>
                      <a:pt x="219" y="621"/>
                      <a:pt x="219" y="621"/>
                    </a:cubicBezTo>
                    <a:cubicBezTo>
                      <a:pt x="394" y="551"/>
                      <a:pt x="394" y="551"/>
                      <a:pt x="394" y="551"/>
                    </a:cubicBezTo>
                    <a:cubicBezTo>
                      <a:pt x="411" y="544"/>
                      <a:pt x="419" y="525"/>
                      <a:pt x="412" y="509"/>
                    </a:cubicBezTo>
                    <a:cubicBezTo>
                      <a:pt x="217" y="25"/>
                      <a:pt x="217" y="25"/>
                      <a:pt x="217" y="25"/>
                    </a:cubicBezTo>
                    <a:cubicBezTo>
                      <a:pt x="211" y="8"/>
                      <a:pt x="192" y="0"/>
                      <a:pt x="175" y="7"/>
                    </a:cubicBezTo>
                  </a:path>
                </a:pathLst>
              </a:custGeom>
              <a:solidFill>
                <a:srgbClr val="FE5A4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8" name="Freeform 301"/>
              <p:cNvSpPr/>
              <p:nvPr/>
            </p:nvSpPr>
            <p:spPr>
              <a:xfrm>
                <a:off x="2236787" y="889000"/>
                <a:ext cx="1454150" cy="16859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08" h="472">
                    <a:moveTo>
                      <a:pt x="272" y="467"/>
                    </a:moveTo>
                    <a:cubicBezTo>
                      <a:pt x="49" y="419"/>
                      <a:pt x="49" y="419"/>
                      <a:pt x="49" y="419"/>
                    </a:cubicBezTo>
                    <a:cubicBezTo>
                      <a:pt x="19" y="413"/>
                      <a:pt x="0" y="384"/>
                      <a:pt x="6" y="354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7" y="19"/>
                      <a:pt x="106" y="0"/>
                      <a:pt x="136" y="6"/>
                    </a:cubicBezTo>
                    <a:cubicBezTo>
                      <a:pt x="359" y="53"/>
                      <a:pt x="359" y="53"/>
                      <a:pt x="359" y="53"/>
                    </a:cubicBezTo>
                    <a:cubicBezTo>
                      <a:pt x="389" y="60"/>
                      <a:pt x="408" y="89"/>
                      <a:pt x="402" y="119"/>
                    </a:cubicBezTo>
                    <a:cubicBezTo>
                      <a:pt x="337" y="424"/>
                      <a:pt x="337" y="424"/>
                      <a:pt x="337" y="424"/>
                    </a:cubicBezTo>
                    <a:cubicBezTo>
                      <a:pt x="331" y="454"/>
                      <a:pt x="301" y="473"/>
                      <a:pt x="272" y="467"/>
                    </a:cubicBezTo>
                  </a:path>
                </a:pathLst>
              </a:custGeom>
              <a:solidFill>
                <a:srgbClr val="FE88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39" name="Freeform 302"/>
              <p:cNvSpPr/>
              <p:nvPr/>
            </p:nvSpPr>
            <p:spPr>
              <a:xfrm>
                <a:off x="2565400" y="1044575"/>
                <a:ext cx="985837" cy="4746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77" h="133">
                    <a:moveTo>
                      <a:pt x="231" y="129"/>
                    </a:moveTo>
                    <a:cubicBezTo>
                      <a:pt x="29" y="86"/>
                      <a:pt x="29" y="86"/>
                      <a:pt x="29" y="86"/>
                    </a:cubicBezTo>
                    <a:cubicBezTo>
                      <a:pt x="12" y="82"/>
                      <a:pt x="0" y="65"/>
                      <a:pt x="4" y="4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2" y="11"/>
                      <a:pt x="29" y="0"/>
                      <a:pt x="47" y="4"/>
                    </a:cubicBezTo>
                    <a:cubicBezTo>
                      <a:pt x="248" y="46"/>
                      <a:pt x="248" y="46"/>
                      <a:pt x="248" y="46"/>
                    </a:cubicBezTo>
                    <a:cubicBezTo>
                      <a:pt x="266" y="50"/>
                      <a:pt x="277" y="67"/>
                      <a:pt x="273" y="85"/>
                    </a:cubicBezTo>
                    <a:cubicBezTo>
                      <a:pt x="269" y="104"/>
                      <a:pt x="269" y="104"/>
                      <a:pt x="269" y="104"/>
                    </a:cubicBezTo>
                    <a:cubicBezTo>
                      <a:pt x="265" y="121"/>
                      <a:pt x="248" y="133"/>
                      <a:pt x="231" y="129"/>
                    </a:cubicBezTo>
                  </a:path>
                </a:pathLst>
              </a:custGeom>
              <a:solidFill>
                <a:srgbClr val="53515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0" name="Freeform 303"/>
              <p:cNvSpPr/>
              <p:nvPr/>
            </p:nvSpPr>
            <p:spPr>
              <a:xfrm>
                <a:off x="2500312" y="1450975"/>
                <a:ext cx="200025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6">
                    <a:moveTo>
                      <a:pt x="53" y="33"/>
                    </a:moveTo>
                    <a:cubicBezTo>
                      <a:pt x="50" y="47"/>
                      <a:pt x="37" y="56"/>
                      <a:pt x="23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20" y="0"/>
                      <a:pt x="33" y="3"/>
                    </a:cubicBezTo>
                    <a:cubicBezTo>
                      <a:pt x="47" y="6"/>
                      <a:pt x="56" y="19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1" name="Freeform 304"/>
              <p:cNvSpPr/>
              <p:nvPr/>
            </p:nvSpPr>
            <p:spPr>
              <a:xfrm>
                <a:off x="2757487" y="1504950"/>
                <a:ext cx="198437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6">
                    <a:moveTo>
                      <a:pt x="53" y="33"/>
                    </a:moveTo>
                    <a:cubicBezTo>
                      <a:pt x="50" y="47"/>
                      <a:pt x="36" y="56"/>
                      <a:pt x="23" y="53"/>
                    </a:cubicBezTo>
                    <a:cubicBezTo>
                      <a:pt x="9" y="50"/>
                      <a:pt x="0" y="37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6" y="20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2" name="Freeform 305"/>
              <p:cNvSpPr/>
              <p:nvPr/>
            </p:nvSpPr>
            <p:spPr>
              <a:xfrm>
                <a:off x="3013075" y="1562100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50" y="46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8"/>
                      <a:pt x="19" y="0"/>
                      <a:pt x="33" y="3"/>
                    </a:cubicBezTo>
                    <a:cubicBezTo>
                      <a:pt x="47" y="5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3" name="Freeform 306"/>
              <p:cNvSpPr/>
              <p:nvPr/>
            </p:nvSpPr>
            <p:spPr>
              <a:xfrm>
                <a:off x="3270250" y="1616075"/>
                <a:ext cx="195262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6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4" name="Freeform 307"/>
              <p:cNvSpPr/>
              <p:nvPr/>
            </p:nvSpPr>
            <p:spPr>
              <a:xfrm>
                <a:off x="2443162" y="1730375"/>
                <a:ext cx="196850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7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5" name="Freeform 308"/>
              <p:cNvSpPr/>
              <p:nvPr/>
            </p:nvSpPr>
            <p:spPr>
              <a:xfrm>
                <a:off x="2700337" y="1782762"/>
                <a:ext cx="195262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7"/>
                      <a:pt x="36" y="55"/>
                      <a:pt x="22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6" name="Freeform 309"/>
              <p:cNvSpPr/>
              <p:nvPr/>
            </p:nvSpPr>
            <p:spPr>
              <a:xfrm>
                <a:off x="2955925" y="1836737"/>
                <a:ext cx="196850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6">
                    <a:moveTo>
                      <a:pt x="52" y="33"/>
                    </a:moveTo>
                    <a:cubicBezTo>
                      <a:pt x="49" y="47"/>
                      <a:pt x="36" y="56"/>
                      <a:pt x="22" y="53"/>
                    </a:cubicBezTo>
                    <a:cubicBezTo>
                      <a:pt x="8" y="50"/>
                      <a:pt x="0" y="36"/>
                      <a:pt x="2" y="23"/>
                    </a:cubicBezTo>
                    <a:cubicBezTo>
                      <a:pt x="5" y="9"/>
                      <a:pt x="19" y="0"/>
                      <a:pt x="32" y="3"/>
                    </a:cubicBezTo>
                    <a:cubicBezTo>
                      <a:pt x="46" y="6"/>
                      <a:pt x="55" y="20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7" name="Freeform 310"/>
              <p:cNvSpPr/>
              <p:nvPr/>
            </p:nvSpPr>
            <p:spPr>
              <a:xfrm>
                <a:off x="3209925" y="1893887"/>
                <a:ext cx="198437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5">
                    <a:moveTo>
                      <a:pt x="53" y="32"/>
                    </a:moveTo>
                    <a:cubicBezTo>
                      <a:pt x="50" y="46"/>
                      <a:pt x="36" y="55"/>
                      <a:pt x="23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8"/>
                      <a:pt x="20" y="0"/>
                      <a:pt x="33" y="3"/>
                    </a:cubicBezTo>
                    <a:cubicBezTo>
                      <a:pt x="47" y="5"/>
                      <a:pt x="56" y="19"/>
                      <a:pt x="53" y="32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8" name="Freeform 311"/>
              <p:cNvSpPr/>
              <p:nvPr/>
            </p:nvSpPr>
            <p:spPr>
              <a:xfrm>
                <a:off x="2386012" y="2008187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6"/>
                      <a:pt x="36" y="55"/>
                      <a:pt x="22" y="52"/>
                    </a:cubicBezTo>
                    <a:cubicBezTo>
                      <a:pt x="8" y="49"/>
                      <a:pt x="0" y="36"/>
                      <a:pt x="2" y="22"/>
                    </a:cubicBezTo>
                    <a:cubicBezTo>
                      <a:pt x="5" y="9"/>
                      <a:pt x="19" y="0"/>
                      <a:pt x="32" y="3"/>
                    </a:cubicBezTo>
                    <a:cubicBezTo>
                      <a:pt x="46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49" name="Freeform 312"/>
              <p:cNvSpPr/>
              <p:nvPr/>
            </p:nvSpPr>
            <p:spPr>
              <a:xfrm>
                <a:off x="2640012" y="2062162"/>
                <a:ext cx="198437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5">
                    <a:moveTo>
                      <a:pt x="53" y="33"/>
                    </a:moveTo>
                    <a:cubicBezTo>
                      <a:pt x="50" y="46"/>
                      <a:pt x="36" y="55"/>
                      <a:pt x="23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20" y="0"/>
                      <a:pt x="33" y="3"/>
                    </a:cubicBezTo>
                    <a:cubicBezTo>
                      <a:pt x="47" y="6"/>
                      <a:pt x="56" y="19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0" name="Freeform 313"/>
              <p:cNvSpPr/>
              <p:nvPr/>
            </p:nvSpPr>
            <p:spPr>
              <a:xfrm>
                <a:off x="2895600" y="2114550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50" y="47"/>
                      <a:pt x="36" y="55"/>
                      <a:pt x="23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1" name="Freeform 314"/>
              <p:cNvSpPr/>
              <p:nvPr/>
            </p:nvSpPr>
            <p:spPr>
              <a:xfrm>
                <a:off x="3152775" y="2168525"/>
                <a:ext cx="195262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6">
                    <a:moveTo>
                      <a:pt x="52" y="33"/>
                    </a:moveTo>
                    <a:cubicBezTo>
                      <a:pt x="49" y="47"/>
                      <a:pt x="36" y="56"/>
                      <a:pt x="22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20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2" name="Freeform 315"/>
              <p:cNvSpPr/>
              <p:nvPr/>
            </p:nvSpPr>
            <p:spPr>
              <a:xfrm>
                <a:off x="2932112" y="955675"/>
                <a:ext cx="184150" cy="39688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15" h="25">
                    <a:moveTo>
                      <a:pt x="0" y="0"/>
                    </a:moveTo>
                    <a:lnTo>
                      <a:pt x="0" y="0"/>
                    </a:lnTo>
                    <a:lnTo>
                      <a:pt x="116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3" name="Freeform 316"/>
              <p:cNvSpPr/>
              <p:nvPr/>
            </p:nvSpPr>
            <p:spPr>
              <a:xfrm>
                <a:off x="2932112" y="955675"/>
                <a:ext cx="184150" cy="39688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15" h="25">
                    <a:moveTo>
                      <a:pt x="0" y="0"/>
                    </a:moveTo>
                    <a:lnTo>
                      <a:pt x="0" y="0"/>
                    </a:lnTo>
                    <a:lnTo>
                      <a:pt x="116" y="2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4" name="Freeform 317"/>
              <p:cNvSpPr/>
              <p:nvPr/>
            </p:nvSpPr>
            <p:spPr>
              <a:xfrm>
                <a:off x="2909887" y="949325"/>
                <a:ext cx="22225" cy="6350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5" name="Freeform 318"/>
              <p:cNvSpPr/>
              <p:nvPr/>
            </p:nvSpPr>
            <p:spPr>
              <a:xfrm>
                <a:off x="2909887" y="949325"/>
                <a:ext cx="22225" cy="6350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6" name="Rectangle 319"/>
              <p:cNvSpPr/>
              <p:nvPr/>
            </p:nvSpPr>
            <p:spPr>
              <a:xfrm>
                <a:off x="2909887" y="949325"/>
                <a:ext cx="1587" cy="1588"/>
              </a:xfrm>
              <a:prstGeom prst="rect">
                <a:avLst/>
              </a:prstGeom>
              <a:solidFill>
                <a:srgbClr val="FDD868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000" b="1">
                  <a:solidFill>
                    <a:srgbClr val="514843"/>
                  </a:solidFill>
                  <a:latin typeface="Franklin Gothic Book" pitchFamily="34" charset="0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  <p:sp>
            <p:nvSpPr>
              <p:cNvPr id="7257" name="Rectangle 320"/>
              <p:cNvSpPr/>
              <p:nvPr/>
            </p:nvSpPr>
            <p:spPr>
              <a:xfrm>
                <a:off x="2909887" y="949325"/>
                <a:ext cx="1587" cy="15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000" b="1">
                  <a:solidFill>
                    <a:srgbClr val="514843"/>
                  </a:solidFill>
                  <a:latin typeface="Franklin Gothic Book" pitchFamily="34" charset="0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  <p:sp>
            <p:nvSpPr>
              <p:cNvPr id="7258" name="Freeform 321"/>
              <p:cNvSpPr>
                <a:spLocks noEditPoints="1"/>
              </p:cNvSpPr>
              <p:nvPr/>
            </p:nvSpPr>
            <p:spPr>
              <a:xfrm>
                <a:off x="2451100" y="906462"/>
                <a:ext cx="458787" cy="3460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29" h="97">
                    <a:moveTo>
                      <a:pt x="11" y="43"/>
                    </a:moveTo>
                    <a:cubicBezTo>
                      <a:pt x="11" y="43"/>
                      <a:pt x="11" y="43"/>
                      <a:pt x="11" y="4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moveTo>
                      <a:pt x="38" y="7"/>
                    </a:moveTo>
                    <a:cubicBezTo>
                      <a:pt x="25" y="14"/>
                      <a:pt x="15" y="27"/>
                      <a:pt x="11" y="43"/>
                    </a:cubicBezTo>
                    <a:cubicBezTo>
                      <a:pt x="15" y="27"/>
                      <a:pt x="25" y="14"/>
                      <a:pt x="38" y="7"/>
                    </a:cubicBezTo>
                    <a:moveTo>
                      <a:pt x="39" y="7"/>
                    </a:move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moveTo>
                      <a:pt x="39" y="6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moveTo>
                      <a:pt x="74" y="1"/>
                    </a:moveTo>
                    <a:cubicBezTo>
                      <a:pt x="75" y="1"/>
                      <a:pt x="75" y="1"/>
                      <a:pt x="76" y="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5" y="1"/>
                      <a:pt x="75" y="1"/>
                      <a:pt x="74" y="1"/>
                    </a:cubicBezTo>
                    <a:moveTo>
                      <a:pt x="65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6" y="0"/>
                      <a:pt x="66" y="0"/>
                    </a:cubicBezTo>
                    <a:cubicBezTo>
                      <a:pt x="66" y="0"/>
                      <a:pt x="65" y="0"/>
                      <a:pt x="65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59" name="Freeform 322"/>
              <p:cNvSpPr>
                <a:spLocks noEditPoints="1"/>
              </p:cNvSpPr>
              <p:nvPr/>
            </p:nvSpPr>
            <p:spPr>
              <a:xfrm>
                <a:off x="2254250" y="906462"/>
                <a:ext cx="862012" cy="15621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41" h="438">
                    <a:moveTo>
                      <a:pt x="136" y="377"/>
                    </a:moveTo>
                    <a:cubicBezTo>
                      <a:pt x="134" y="377"/>
                      <a:pt x="132" y="377"/>
                      <a:pt x="131" y="376"/>
                    </a:cubicBezTo>
                    <a:cubicBezTo>
                      <a:pt x="117" y="373"/>
                      <a:pt x="108" y="360"/>
                      <a:pt x="111" y="346"/>
                    </a:cubicBezTo>
                    <a:cubicBezTo>
                      <a:pt x="114" y="334"/>
                      <a:pt x="124" y="326"/>
                      <a:pt x="136" y="326"/>
                    </a:cubicBezTo>
                    <a:cubicBezTo>
                      <a:pt x="138" y="326"/>
                      <a:pt x="139" y="326"/>
                      <a:pt x="141" y="327"/>
                    </a:cubicBezTo>
                    <a:cubicBezTo>
                      <a:pt x="155" y="330"/>
                      <a:pt x="164" y="343"/>
                      <a:pt x="161" y="357"/>
                    </a:cubicBezTo>
                    <a:cubicBezTo>
                      <a:pt x="158" y="369"/>
                      <a:pt x="148" y="377"/>
                      <a:pt x="136" y="377"/>
                    </a:cubicBezTo>
                    <a:moveTo>
                      <a:pt x="64" y="362"/>
                    </a:moveTo>
                    <a:cubicBezTo>
                      <a:pt x="62" y="362"/>
                      <a:pt x="61" y="361"/>
                      <a:pt x="59" y="361"/>
                    </a:cubicBezTo>
                    <a:cubicBezTo>
                      <a:pt x="45" y="358"/>
                      <a:pt x="37" y="345"/>
                      <a:pt x="39" y="331"/>
                    </a:cubicBezTo>
                    <a:cubicBezTo>
                      <a:pt x="42" y="319"/>
                      <a:pt x="52" y="311"/>
                      <a:pt x="64" y="311"/>
                    </a:cubicBezTo>
                    <a:cubicBezTo>
                      <a:pt x="66" y="311"/>
                      <a:pt x="68" y="311"/>
                      <a:pt x="69" y="312"/>
                    </a:cubicBezTo>
                    <a:cubicBezTo>
                      <a:pt x="83" y="315"/>
                      <a:pt x="92" y="328"/>
                      <a:pt x="89" y="342"/>
                    </a:cubicBezTo>
                    <a:cubicBezTo>
                      <a:pt x="86" y="354"/>
                      <a:pt x="76" y="362"/>
                      <a:pt x="64" y="362"/>
                    </a:cubicBezTo>
                    <a:moveTo>
                      <a:pt x="152" y="299"/>
                    </a:moveTo>
                    <a:cubicBezTo>
                      <a:pt x="151" y="299"/>
                      <a:pt x="149" y="299"/>
                      <a:pt x="147" y="299"/>
                    </a:cubicBezTo>
                    <a:cubicBezTo>
                      <a:pt x="134" y="296"/>
                      <a:pt x="125" y="282"/>
                      <a:pt x="128" y="269"/>
                    </a:cubicBezTo>
                    <a:cubicBezTo>
                      <a:pt x="130" y="257"/>
                      <a:pt x="141" y="249"/>
                      <a:pt x="152" y="249"/>
                    </a:cubicBezTo>
                    <a:cubicBezTo>
                      <a:pt x="154" y="249"/>
                      <a:pt x="156" y="249"/>
                      <a:pt x="158" y="249"/>
                    </a:cubicBezTo>
                    <a:cubicBezTo>
                      <a:pt x="171" y="252"/>
                      <a:pt x="180" y="265"/>
                      <a:pt x="177" y="279"/>
                    </a:cubicBezTo>
                    <a:cubicBezTo>
                      <a:pt x="175" y="291"/>
                      <a:pt x="164" y="299"/>
                      <a:pt x="152" y="299"/>
                    </a:cubicBezTo>
                    <a:moveTo>
                      <a:pt x="81" y="284"/>
                    </a:moveTo>
                    <a:cubicBezTo>
                      <a:pt x="79" y="284"/>
                      <a:pt x="77" y="284"/>
                      <a:pt x="75" y="283"/>
                    </a:cubicBezTo>
                    <a:cubicBezTo>
                      <a:pt x="62" y="280"/>
                      <a:pt x="53" y="267"/>
                      <a:pt x="56" y="253"/>
                    </a:cubicBezTo>
                    <a:cubicBezTo>
                      <a:pt x="58" y="242"/>
                      <a:pt x="69" y="233"/>
                      <a:pt x="81" y="233"/>
                    </a:cubicBezTo>
                    <a:cubicBezTo>
                      <a:pt x="82" y="233"/>
                      <a:pt x="84" y="234"/>
                      <a:pt x="86" y="234"/>
                    </a:cubicBezTo>
                    <a:cubicBezTo>
                      <a:pt x="100" y="237"/>
                      <a:pt x="108" y="250"/>
                      <a:pt x="105" y="264"/>
                    </a:cubicBezTo>
                    <a:cubicBezTo>
                      <a:pt x="103" y="276"/>
                      <a:pt x="92" y="284"/>
                      <a:pt x="81" y="284"/>
                    </a:cubicBezTo>
                    <a:moveTo>
                      <a:pt x="169" y="221"/>
                    </a:moveTo>
                    <a:cubicBezTo>
                      <a:pt x="167" y="221"/>
                      <a:pt x="165" y="221"/>
                      <a:pt x="164" y="221"/>
                    </a:cubicBezTo>
                    <a:cubicBezTo>
                      <a:pt x="150" y="218"/>
                      <a:pt x="141" y="205"/>
                      <a:pt x="144" y="191"/>
                    </a:cubicBezTo>
                    <a:cubicBezTo>
                      <a:pt x="147" y="179"/>
                      <a:pt x="157" y="171"/>
                      <a:pt x="169" y="171"/>
                    </a:cubicBezTo>
                    <a:cubicBezTo>
                      <a:pt x="171" y="171"/>
                      <a:pt x="172" y="171"/>
                      <a:pt x="174" y="171"/>
                    </a:cubicBezTo>
                    <a:cubicBezTo>
                      <a:pt x="188" y="174"/>
                      <a:pt x="197" y="188"/>
                      <a:pt x="194" y="201"/>
                    </a:cubicBezTo>
                    <a:cubicBezTo>
                      <a:pt x="191" y="213"/>
                      <a:pt x="181" y="221"/>
                      <a:pt x="169" y="221"/>
                    </a:cubicBezTo>
                    <a:moveTo>
                      <a:pt x="97" y="206"/>
                    </a:moveTo>
                    <a:cubicBezTo>
                      <a:pt x="95" y="206"/>
                      <a:pt x="94" y="206"/>
                      <a:pt x="92" y="206"/>
                    </a:cubicBezTo>
                    <a:cubicBezTo>
                      <a:pt x="78" y="203"/>
                      <a:pt x="69" y="189"/>
                      <a:pt x="72" y="176"/>
                    </a:cubicBezTo>
                    <a:cubicBezTo>
                      <a:pt x="75" y="164"/>
                      <a:pt x="85" y="156"/>
                      <a:pt x="97" y="156"/>
                    </a:cubicBezTo>
                    <a:cubicBezTo>
                      <a:pt x="99" y="156"/>
                      <a:pt x="101" y="156"/>
                      <a:pt x="102" y="156"/>
                    </a:cubicBezTo>
                    <a:cubicBezTo>
                      <a:pt x="116" y="159"/>
                      <a:pt x="125" y="172"/>
                      <a:pt x="122" y="186"/>
                    </a:cubicBezTo>
                    <a:cubicBezTo>
                      <a:pt x="119" y="198"/>
                      <a:pt x="109" y="206"/>
                      <a:pt x="97" y="206"/>
                    </a:cubicBezTo>
                    <a:moveTo>
                      <a:pt x="120" y="0"/>
                    </a:moveTo>
                    <a:cubicBezTo>
                      <a:pt x="110" y="0"/>
                      <a:pt x="102" y="2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7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94" y="7"/>
                      <a:pt x="94" y="7"/>
                      <a:pt x="93" y="7"/>
                    </a:cubicBezTo>
                    <a:cubicBezTo>
                      <a:pt x="80" y="14"/>
                      <a:pt x="70" y="27"/>
                      <a:pt x="66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43"/>
                      <a:pt x="66" y="43"/>
                      <a:pt x="66" y="44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4" y="335"/>
                      <a:pt x="4" y="335"/>
                      <a:pt x="4" y="335"/>
                    </a:cubicBezTo>
                    <a:cubicBezTo>
                      <a:pt x="1" y="349"/>
                      <a:pt x="1" y="349"/>
                      <a:pt x="1" y="349"/>
                    </a:cubicBezTo>
                    <a:cubicBezTo>
                      <a:pt x="0" y="353"/>
                      <a:pt x="0" y="357"/>
                      <a:pt x="0" y="361"/>
                    </a:cubicBezTo>
                    <a:cubicBezTo>
                      <a:pt x="0" y="386"/>
                      <a:pt x="18" y="409"/>
                      <a:pt x="44" y="414"/>
                    </a:cubicBezTo>
                    <a:cubicBezTo>
                      <a:pt x="154" y="438"/>
                      <a:pt x="154" y="438"/>
                      <a:pt x="154" y="438"/>
                    </a:cubicBezTo>
                    <a:cubicBezTo>
                      <a:pt x="216" y="146"/>
                      <a:pt x="216" y="146"/>
                      <a:pt x="216" y="14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99" y="121"/>
                      <a:pt x="87" y="104"/>
                      <a:pt x="91" y="8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8" y="52"/>
                      <a:pt x="112" y="42"/>
                      <a:pt x="127" y="42"/>
                    </a:cubicBezTo>
                    <a:cubicBezTo>
                      <a:pt x="129" y="42"/>
                      <a:pt x="131" y="42"/>
                      <a:pt x="134" y="43"/>
                    </a:cubicBezTo>
                    <a:cubicBezTo>
                      <a:pt x="234" y="64"/>
                      <a:pt x="234" y="64"/>
                      <a:pt x="234" y="64"/>
                    </a:cubicBezTo>
                    <a:cubicBezTo>
                      <a:pt x="242" y="25"/>
                      <a:pt x="242" y="25"/>
                      <a:pt x="242" y="25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0" y="1"/>
                      <a:pt x="130" y="1"/>
                      <a:pt x="129" y="1"/>
                    </a:cubicBezTo>
                    <a:cubicBezTo>
                      <a:pt x="126" y="0"/>
                      <a:pt x="124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</a:path>
                </a:pathLst>
              </a:custGeom>
              <a:solidFill>
                <a:srgbClr val="FE962E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0" name="Freeform 323"/>
              <p:cNvSpPr/>
              <p:nvPr/>
            </p:nvSpPr>
            <p:spPr>
              <a:xfrm>
                <a:off x="2565400" y="1055687"/>
                <a:ext cx="522287" cy="3714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7" h="104">
                    <a:moveTo>
                      <a:pt x="40" y="0"/>
                    </a:moveTo>
                    <a:cubicBezTo>
                      <a:pt x="25" y="0"/>
                      <a:pt x="11" y="10"/>
                      <a:pt x="8" y="2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0" y="62"/>
                      <a:pt x="12" y="79"/>
                      <a:pt x="29" y="8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47" y="22"/>
                      <a:pt x="147" y="22"/>
                      <a:pt x="147" y="2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4" y="0"/>
                      <a:pt x="42" y="0"/>
                      <a:pt x="40" y="0"/>
                    </a:cubicBezTo>
                  </a:path>
                </a:pathLst>
              </a:custGeom>
              <a:solidFill>
                <a:srgbClr val="68666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1" name="Freeform 324"/>
              <p:cNvSpPr/>
              <p:nvPr/>
            </p:nvSpPr>
            <p:spPr>
              <a:xfrm>
                <a:off x="2500312" y="1462087"/>
                <a:ext cx="200025" cy="179388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0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3"/>
                      <a:pt x="9" y="47"/>
                      <a:pt x="23" y="50"/>
                    </a:cubicBezTo>
                    <a:cubicBezTo>
                      <a:pt x="25" y="50"/>
                      <a:pt x="26" y="50"/>
                      <a:pt x="28" y="50"/>
                    </a:cubicBezTo>
                    <a:cubicBezTo>
                      <a:pt x="40" y="50"/>
                      <a:pt x="50" y="42"/>
                      <a:pt x="53" y="30"/>
                    </a:cubicBezTo>
                    <a:cubicBezTo>
                      <a:pt x="56" y="16"/>
                      <a:pt x="47" y="3"/>
                      <a:pt x="33" y="0"/>
                    </a:cubicBezTo>
                    <a:cubicBezTo>
                      <a:pt x="32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2" name="Freeform 325"/>
              <p:cNvSpPr/>
              <p:nvPr/>
            </p:nvSpPr>
            <p:spPr>
              <a:xfrm>
                <a:off x="2757487" y="1516062"/>
                <a:ext cx="198437" cy="177800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0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4"/>
                      <a:pt x="9" y="47"/>
                      <a:pt x="23" y="50"/>
                    </a:cubicBezTo>
                    <a:cubicBezTo>
                      <a:pt x="24" y="50"/>
                      <a:pt x="26" y="50"/>
                      <a:pt x="28" y="50"/>
                    </a:cubicBezTo>
                    <a:cubicBezTo>
                      <a:pt x="40" y="50"/>
                      <a:pt x="50" y="42"/>
                      <a:pt x="53" y="30"/>
                    </a:cubicBezTo>
                    <a:cubicBezTo>
                      <a:pt x="56" y="17"/>
                      <a:pt x="47" y="3"/>
                      <a:pt x="33" y="0"/>
                    </a:cubicBezTo>
                    <a:cubicBezTo>
                      <a:pt x="31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3" name="Freeform 326"/>
              <p:cNvSpPr/>
              <p:nvPr/>
            </p:nvSpPr>
            <p:spPr>
              <a:xfrm>
                <a:off x="2443162" y="1736725"/>
                <a:ext cx="196850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1">
                    <a:moveTo>
                      <a:pt x="28" y="0"/>
                    </a:moveTo>
                    <a:cubicBezTo>
                      <a:pt x="16" y="0"/>
                      <a:pt x="5" y="9"/>
                      <a:pt x="3" y="20"/>
                    </a:cubicBezTo>
                    <a:cubicBezTo>
                      <a:pt x="0" y="34"/>
                      <a:pt x="9" y="47"/>
                      <a:pt x="22" y="50"/>
                    </a:cubicBezTo>
                    <a:cubicBezTo>
                      <a:pt x="24" y="51"/>
                      <a:pt x="26" y="51"/>
                      <a:pt x="28" y="51"/>
                    </a:cubicBezTo>
                    <a:cubicBezTo>
                      <a:pt x="39" y="51"/>
                      <a:pt x="50" y="43"/>
                      <a:pt x="52" y="31"/>
                    </a:cubicBezTo>
                    <a:cubicBezTo>
                      <a:pt x="55" y="17"/>
                      <a:pt x="47" y="4"/>
                      <a:pt x="33" y="1"/>
                    </a:cubicBezTo>
                    <a:cubicBezTo>
                      <a:pt x="31" y="1"/>
                      <a:pt x="29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4" name="Freeform 327"/>
              <p:cNvSpPr/>
              <p:nvPr/>
            </p:nvSpPr>
            <p:spPr>
              <a:xfrm>
                <a:off x="2700337" y="1793875"/>
                <a:ext cx="195262" cy="177800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0">
                    <a:moveTo>
                      <a:pt x="27" y="0"/>
                    </a:moveTo>
                    <a:cubicBezTo>
                      <a:pt x="16" y="0"/>
                      <a:pt x="5" y="8"/>
                      <a:pt x="3" y="20"/>
                    </a:cubicBezTo>
                    <a:cubicBezTo>
                      <a:pt x="0" y="33"/>
                      <a:pt x="9" y="47"/>
                      <a:pt x="22" y="50"/>
                    </a:cubicBezTo>
                    <a:cubicBezTo>
                      <a:pt x="24" y="50"/>
                      <a:pt x="26" y="50"/>
                      <a:pt x="27" y="50"/>
                    </a:cubicBezTo>
                    <a:cubicBezTo>
                      <a:pt x="39" y="50"/>
                      <a:pt x="50" y="42"/>
                      <a:pt x="52" y="30"/>
                    </a:cubicBezTo>
                    <a:cubicBezTo>
                      <a:pt x="55" y="16"/>
                      <a:pt x="46" y="3"/>
                      <a:pt x="33" y="0"/>
                    </a:cubicBezTo>
                    <a:cubicBezTo>
                      <a:pt x="31" y="0"/>
                      <a:pt x="29" y="0"/>
                      <a:pt x="27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5" name="Freeform 328"/>
              <p:cNvSpPr/>
              <p:nvPr/>
            </p:nvSpPr>
            <p:spPr>
              <a:xfrm>
                <a:off x="2386012" y="2014537"/>
                <a:ext cx="196850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1">
                    <a:moveTo>
                      <a:pt x="27" y="0"/>
                    </a:moveTo>
                    <a:cubicBezTo>
                      <a:pt x="15" y="0"/>
                      <a:pt x="5" y="8"/>
                      <a:pt x="2" y="20"/>
                    </a:cubicBezTo>
                    <a:cubicBezTo>
                      <a:pt x="0" y="34"/>
                      <a:pt x="8" y="47"/>
                      <a:pt x="22" y="50"/>
                    </a:cubicBezTo>
                    <a:cubicBezTo>
                      <a:pt x="24" y="50"/>
                      <a:pt x="25" y="51"/>
                      <a:pt x="27" y="51"/>
                    </a:cubicBezTo>
                    <a:cubicBezTo>
                      <a:pt x="39" y="51"/>
                      <a:pt x="49" y="43"/>
                      <a:pt x="52" y="31"/>
                    </a:cubicBezTo>
                    <a:cubicBezTo>
                      <a:pt x="55" y="17"/>
                      <a:pt x="46" y="4"/>
                      <a:pt x="32" y="1"/>
                    </a:cubicBezTo>
                    <a:cubicBezTo>
                      <a:pt x="31" y="0"/>
                      <a:pt x="29" y="0"/>
                      <a:pt x="27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6" name="Freeform 329"/>
              <p:cNvSpPr/>
              <p:nvPr/>
            </p:nvSpPr>
            <p:spPr>
              <a:xfrm>
                <a:off x="2640012" y="2068512"/>
                <a:ext cx="198437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4"/>
                      <a:pt x="9" y="47"/>
                      <a:pt x="23" y="50"/>
                    </a:cubicBezTo>
                    <a:cubicBezTo>
                      <a:pt x="24" y="51"/>
                      <a:pt x="26" y="51"/>
                      <a:pt x="28" y="51"/>
                    </a:cubicBezTo>
                    <a:cubicBezTo>
                      <a:pt x="40" y="51"/>
                      <a:pt x="50" y="43"/>
                      <a:pt x="53" y="31"/>
                    </a:cubicBezTo>
                    <a:cubicBezTo>
                      <a:pt x="56" y="17"/>
                      <a:pt x="47" y="4"/>
                      <a:pt x="33" y="1"/>
                    </a:cubicBezTo>
                    <a:cubicBezTo>
                      <a:pt x="31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7" name="Freeform 330"/>
              <p:cNvSpPr/>
              <p:nvPr/>
            </p:nvSpPr>
            <p:spPr>
              <a:xfrm>
                <a:off x="1033462" y="1309687"/>
                <a:ext cx="263525" cy="3635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66" h="229">
                    <a:moveTo>
                      <a:pt x="166" y="177"/>
                    </a:moveTo>
                    <a:lnTo>
                      <a:pt x="96" y="204"/>
                    </a:lnTo>
                    <a:lnTo>
                      <a:pt x="26" y="229"/>
                    </a:lnTo>
                    <a:lnTo>
                      <a:pt x="0" y="155"/>
                    </a:lnTo>
                    <a:lnTo>
                      <a:pt x="22" y="0"/>
                    </a:lnTo>
                    <a:lnTo>
                      <a:pt x="139" y="103"/>
                    </a:lnTo>
                    <a:lnTo>
                      <a:pt x="166" y="177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8" name="Freeform 331"/>
              <p:cNvSpPr/>
              <p:nvPr/>
            </p:nvSpPr>
            <p:spPr>
              <a:xfrm>
                <a:off x="1033462" y="1309687"/>
                <a:ext cx="263525" cy="3635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66" h="229">
                    <a:moveTo>
                      <a:pt x="166" y="177"/>
                    </a:moveTo>
                    <a:lnTo>
                      <a:pt x="96" y="204"/>
                    </a:lnTo>
                    <a:lnTo>
                      <a:pt x="26" y="229"/>
                    </a:lnTo>
                    <a:lnTo>
                      <a:pt x="0" y="155"/>
                    </a:lnTo>
                    <a:lnTo>
                      <a:pt x="22" y="0"/>
                    </a:lnTo>
                    <a:lnTo>
                      <a:pt x="139" y="103"/>
                    </a:lnTo>
                    <a:lnTo>
                      <a:pt x="166" y="177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69" name="Freeform 332"/>
              <p:cNvSpPr/>
              <p:nvPr/>
            </p:nvSpPr>
            <p:spPr>
              <a:xfrm>
                <a:off x="1033462" y="1473200"/>
                <a:ext cx="56197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54" h="638">
                    <a:moveTo>
                      <a:pt x="354" y="589"/>
                    </a:moveTo>
                    <a:lnTo>
                      <a:pt x="215" y="638"/>
                    </a:lnTo>
                    <a:lnTo>
                      <a:pt x="0" y="52"/>
                    </a:lnTo>
                    <a:lnTo>
                      <a:pt x="139" y="0"/>
                    </a:lnTo>
                    <a:lnTo>
                      <a:pt x="354" y="589"/>
                    </a:lnTo>
                    <a:close/>
                  </a:path>
                </a:pathLst>
              </a:custGeom>
              <a:solidFill>
                <a:srgbClr val="8B3BA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0" name="Freeform 333"/>
              <p:cNvSpPr/>
              <p:nvPr/>
            </p:nvSpPr>
            <p:spPr>
              <a:xfrm>
                <a:off x="1033462" y="1473200"/>
                <a:ext cx="56197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54" h="638">
                    <a:moveTo>
                      <a:pt x="354" y="589"/>
                    </a:moveTo>
                    <a:lnTo>
                      <a:pt x="215" y="638"/>
                    </a:lnTo>
                    <a:lnTo>
                      <a:pt x="0" y="52"/>
                    </a:lnTo>
                    <a:lnTo>
                      <a:pt x="139" y="0"/>
                    </a:lnTo>
                    <a:lnTo>
                      <a:pt x="354" y="58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1" name="Freeform 334"/>
              <p:cNvSpPr/>
              <p:nvPr/>
            </p:nvSpPr>
            <p:spPr>
              <a:xfrm>
                <a:off x="1057275" y="1309687"/>
                <a:ext cx="71437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5" h="51">
                    <a:moveTo>
                      <a:pt x="45" y="36"/>
                    </a:moveTo>
                    <a:lnTo>
                      <a:pt x="7" y="0"/>
                    </a:lnTo>
                    <a:lnTo>
                      <a:pt x="0" y="51"/>
                    </a:lnTo>
                    <a:lnTo>
                      <a:pt x="45" y="36"/>
                    </a:lnTo>
                    <a:close/>
                  </a:path>
                </a:pathLst>
              </a:custGeom>
              <a:solidFill>
                <a:srgbClr val="8B3BA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2" name="Freeform 335"/>
              <p:cNvSpPr/>
              <p:nvPr/>
            </p:nvSpPr>
            <p:spPr>
              <a:xfrm>
                <a:off x="1057275" y="1309687"/>
                <a:ext cx="71437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5" h="51">
                    <a:moveTo>
                      <a:pt x="45" y="36"/>
                    </a:moveTo>
                    <a:lnTo>
                      <a:pt x="7" y="0"/>
                    </a:lnTo>
                    <a:lnTo>
                      <a:pt x="0" y="51"/>
                    </a:lnTo>
                    <a:lnTo>
                      <a:pt x="45" y="36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3" name="Freeform 336"/>
              <p:cNvSpPr/>
              <p:nvPr/>
            </p:nvSpPr>
            <p:spPr>
              <a:xfrm>
                <a:off x="1033462" y="1373187"/>
                <a:ext cx="28575" cy="1825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8" h="115">
                    <a:moveTo>
                      <a:pt x="18" y="0"/>
                    </a:moveTo>
                    <a:lnTo>
                      <a:pt x="0" y="11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E8C7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4" name="Freeform 337"/>
              <p:cNvSpPr/>
              <p:nvPr/>
            </p:nvSpPr>
            <p:spPr>
              <a:xfrm>
                <a:off x="1033462" y="1373187"/>
                <a:ext cx="28575" cy="1825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8" h="115">
                    <a:moveTo>
                      <a:pt x="18" y="0"/>
                    </a:moveTo>
                    <a:lnTo>
                      <a:pt x="0" y="115"/>
                    </a:lnTo>
                    <a:lnTo>
                      <a:pt x="18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5" name="Freeform 338"/>
              <p:cNvSpPr/>
              <p:nvPr/>
            </p:nvSpPr>
            <p:spPr>
              <a:xfrm>
                <a:off x="1062037" y="1309687"/>
                <a:ext cx="6350" cy="635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4" h="40">
                    <a:moveTo>
                      <a:pt x="4" y="0"/>
                    </a:moveTo>
                    <a:lnTo>
                      <a:pt x="0" y="4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6" name="Freeform 339"/>
              <p:cNvSpPr/>
              <p:nvPr/>
            </p:nvSpPr>
            <p:spPr>
              <a:xfrm>
                <a:off x="1062037" y="1309687"/>
                <a:ext cx="6350" cy="635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4" h="40">
                    <a:moveTo>
                      <a:pt x="4" y="0"/>
                    </a:moveTo>
                    <a:lnTo>
                      <a:pt x="0" y="40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7" name="Freeform 340"/>
              <p:cNvSpPr/>
              <p:nvPr/>
            </p:nvSpPr>
            <p:spPr>
              <a:xfrm>
                <a:off x="1033462" y="1309687"/>
                <a:ext cx="109537" cy="2460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69" h="155">
                    <a:moveTo>
                      <a:pt x="22" y="0"/>
                    </a:moveTo>
                    <a:lnTo>
                      <a:pt x="18" y="40"/>
                    </a:lnTo>
                    <a:lnTo>
                      <a:pt x="0" y="155"/>
                    </a:lnTo>
                    <a:lnTo>
                      <a:pt x="69" y="130"/>
                    </a:lnTo>
                    <a:lnTo>
                      <a:pt x="38" y="42"/>
                    </a:lnTo>
                    <a:lnTo>
                      <a:pt x="15" y="5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8" name="Freeform 341"/>
              <p:cNvSpPr/>
              <p:nvPr/>
            </p:nvSpPr>
            <p:spPr>
              <a:xfrm>
                <a:off x="1033462" y="1309687"/>
                <a:ext cx="109537" cy="2460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69" h="155">
                    <a:moveTo>
                      <a:pt x="22" y="0"/>
                    </a:moveTo>
                    <a:lnTo>
                      <a:pt x="18" y="40"/>
                    </a:lnTo>
                    <a:lnTo>
                      <a:pt x="0" y="155"/>
                    </a:lnTo>
                    <a:lnTo>
                      <a:pt x="69" y="130"/>
                    </a:lnTo>
                    <a:lnTo>
                      <a:pt x="38" y="42"/>
                    </a:lnTo>
                    <a:lnTo>
                      <a:pt x="15" y="51"/>
                    </a:lnTo>
                    <a:lnTo>
                      <a:pt x="2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79" name="Freeform 342"/>
              <p:cNvSpPr/>
              <p:nvPr/>
            </p:nvSpPr>
            <p:spPr>
              <a:xfrm>
                <a:off x="1033462" y="1516062"/>
                <a:ext cx="452437" cy="969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5" h="611">
                    <a:moveTo>
                      <a:pt x="69" y="0"/>
                    </a:moveTo>
                    <a:lnTo>
                      <a:pt x="0" y="25"/>
                    </a:lnTo>
                    <a:lnTo>
                      <a:pt x="26" y="99"/>
                    </a:lnTo>
                    <a:lnTo>
                      <a:pt x="215" y="611"/>
                    </a:lnTo>
                    <a:lnTo>
                      <a:pt x="285" y="58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A05EB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0" name="Freeform 343"/>
              <p:cNvSpPr/>
              <p:nvPr/>
            </p:nvSpPr>
            <p:spPr>
              <a:xfrm>
                <a:off x="1033462" y="1516062"/>
                <a:ext cx="452437" cy="969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5" h="611">
                    <a:moveTo>
                      <a:pt x="69" y="0"/>
                    </a:moveTo>
                    <a:lnTo>
                      <a:pt x="0" y="25"/>
                    </a:lnTo>
                    <a:lnTo>
                      <a:pt x="26" y="99"/>
                    </a:lnTo>
                    <a:lnTo>
                      <a:pt x="215" y="611"/>
                    </a:lnTo>
                    <a:lnTo>
                      <a:pt x="285" y="586"/>
                    </a:lnTo>
                    <a:lnTo>
                      <a:pt x="6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1" name="Freeform 344"/>
              <p:cNvSpPr/>
              <p:nvPr/>
            </p:nvSpPr>
            <p:spPr>
              <a:xfrm>
                <a:off x="1057275" y="1309687"/>
                <a:ext cx="36512" cy="80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3" h="51">
                    <a:moveTo>
                      <a:pt x="7" y="0"/>
                    </a:moveTo>
                    <a:lnTo>
                      <a:pt x="0" y="51"/>
                    </a:lnTo>
                    <a:lnTo>
                      <a:pt x="23" y="4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A05EB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2" name="Freeform 345"/>
              <p:cNvSpPr/>
              <p:nvPr/>
            </p:nvSpPr>
            <p:spPr>
              <a:xfrm>
                <a:off x="1057275" y="1309687"/>
                <a:ext cx="36512" cy="80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3" h="51">
                    <a:moveTo>
                      <a:pt x="7" y="0"/>
                    </a:moveTo>
                    <a:lnTo>
                      <a:pt x="0" y="51"/>
                    </a:lnTo>
                    <a:lnTo>
                      <a:pt x="23" y="42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3" name="Freeform 346"/>
              <p:cNvSpPr/>
              <p:nvPr/>
            </p:nvSpPr>
            <p:spPr>
              <a:xfrm>
                <a:off x="1503362" y="1116012"/>
                <a:ext cx="246062" cy="3540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3">
                    <a:moveTo>
                      <a:pt x="155" y="209"/>
                    </a:moveTo>
                    <a:lnTo>
                      <a:pt x="81" y="216"/>
                    </a:lnTo>
                    <a:lnTo>
                      <a:pt x="7" y="223"/>
                    </a:lnTo>
                    <a:lnTo>
                      <a:pt x="0" y="144"/>
                    </a:lnTo>
                    <a:lnTo>
                      <a:pt x="60" y="0"/>
                    </a:lnTo>
                    <a:lnTo>
                      <a:pt x="146" y="131"/>
                    </a:lnTo>
                    <a:lnTo>
                      <a:pt x="155" y="209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4" name="Freeform 347"/>
              <p:cNvSpPr/>
              <p:nvPr/>
            </p:nvSpPr>
            <p:spPr>
              <a:xfrm>
                <a:off x="1503362" y="1116012"/>
                <a:ext cx="246062" cy="3540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3">
                    <a:moveTo>
                      <a:pt x="155" y="209"/>
                    </a:moveTo>
                    <a:lnTo>
                      <a:pt x="81" y="216"/>
                    </a:lnTo>
                    <a:lnTo>
                      <a:pt x="7" y="223"/>
                    </a:lnTo>
                    <a:lnTo>
                      <a:pt x="0" y="144"/>
                    </a:lnTo>
                    <a:lnTo>
                      <a:pt x="60" y="0"/>
                    </a:lnTo>
                    <a:lnTo>
                      <a:pt x="146" y="131"/>
                    </a:lnTo>
                    <a:lnTo>
                      <a:pt x="155" y="20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5" name="Freeform 348"/>
              <p:cNvSpPr/>
              <p:nvPr/>
            </p:nvSpPr>
            <p:spPr>
              <a:xfrm>
                <a:off x="1503362" y="1323975"/>
                <a:ext cx="32702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06" h="638">
                    <a:moveTo>
                      <a:pt x="206" y="622"/>
                    </a:moveTo>
                    <a:lnTo>
                      <a:pt x="60" y="638"/>
                    </a:lnTo>
                    <a:lnTo>
                      <a:pt x="0" y="13"/>
                    </a:lnTo>
                    <a:lnTo>
                      <a:pt x="146" y="0"/>
                    </a:lnTo>
                    <a:lnTo>
                      <a:pt x="206" y="622"/>
                    </a:ln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6" name="Freeform 349"/>
              <p:cNvSpPr/>
              <p:nvPr/>
            </p:nvSpPr>
            <p:spPr>
              <a:xfrm>
                <a:off x="1503362" y="1323975"/>
                <a:ext cx="32702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06" h="638">
                    <a:moveTo>
                      <a:pt x="206" y="622"/>
                    </a:moveTo>
                    <a:lnTo>
                      <a:pt x="60" y="638"/>
                    </a:lnTo>
                    <a:lnTo>
                      <a:pt x="0" y="13"/>
                    </a:lnTo>
                    <a:lnTo>
                      <a:pt x="146" y="0"/>
                    </a:lnTo>
                    <a:lnTo>
                      <a:pt x="206" y="622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7" name="Freeform 350"/>
              <p:cNvSpPr/>
              <p:nvPr/>
            </p:nvSpPr>
            <p:spPr>
              <a:xfrm>
                <a:off x="1566862" y="11160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50">
                    <a:moveTo>
                      <a:pt x="47" y="45"/>
                    </a:moveTo>
                    <a:lnTo>
                      <a:pt x="20" y="0"/>
                    </a:lnTo>
                    <a:lnTo>
                      <a:pt x="0" y="50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8" name="Freeform 351"/>
              <p:cNvSpPr/>
              <p:nvPr/>
            </p:nvSpPr>
            <p:spPr>
              <a:xfrm>
                <a:off x="1566862" y="11160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50">
                    <a:moveTo>
                      <a:pt x="47" y="45"/>
                    </a:moveTo>
                    <a:lnTo>
                      <a:pt x="20" y="0"/>
                    </a:lnTo>
                    <a:lnTo>
                      <a:pt x="0" y="50"/>
                    </a:lnTo>
                    <a:lnTo>
                      <a:pt x="47" y="45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89" name="Freeform 352"/>
              <p:cNvSpPr/>
              <p:nvPr/>
            </p:nvSpPr>
            <p:spPr>
              <a:xfrm>
                <a:off x="1503362" y="1155700"/>
                <a:ext cx="114300" cy="1889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119">
                    <a:moveTo>
                      <a:pt x="49" y="0"/>
                    </a:moveTo>
                    <a:lnTo>
                      <a:pt x="0" y="119"/>
                    </a:lnTo>
                    <a:lnTo>
                      <a:pt x="72" y="112"/>
                    </a:lnTo>
                    <a:lnTo>
                      <a:pt x="65" y="23"/>
                    </a:lnTo>
                    <a:lnTo>
                      <a:pt x="40" y="2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0" name="Freeform 353"/>
              <p:cNvSpPr/>
              <p:nvPr/>
            </p:nvSpPr>
            <p:spPr>
              <a:xfrm>
                <a:off x="1503362" y="1155700"/>
                <a:ext cx="114300" cy="1889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119">
                    <a:moveTo>
                      <a:pt x="49" y="0"/>
                    </a:moveTo>
                    <a:lnTo>
                      <a:pt x="0" y="119"/>
                    </a:lnTo>
                    <a:lnTo>
                      <a:pt x="72" y="112"/>
                    </a:lnTo>
                    <a:lnTo>
                      <a:pt x="65" y="23"/>
                    </a:lnTo>
                    <a:lnTo>
                      <a:pt x="40" y="25"/>
                    </a:lnTo>
                    <a:lnTo>
                      <a:pt x="4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1" name="Freeform 354"/>
              <p:cNvSpPr/>
              <p:nvPr/>
            </p:nvSpPr>
            <p:spPr>
              <a:xfrm>
                <a:off x="1598612" y="2322512"/>
                <a:ext cx="114300" cy="1428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9">
                    <a:moveTo>
                      <a:pt x="72" y="0"/>
                    </a:moveTo>
                    <a:lnTo>
                      <a:pt x="0" y="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2" name="Freeform 355"/>
              <p:cNvSpPr/>
              <p:nvPr/>
            </p:nvSpPr>
            <p:spPr>
              <a:xfrm>
                <a:off x="1598612" y="2322512"/>
                <a:ext cx="114300" cy="1428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9">
                    <a:moveTo>
                      <a:pt x="72" y="0"/>
                    </a:moveTo>
                    <a:lnTo>
                      <a:pt x="0" y="9"/>
                    </a:lnTo>
                    <a:lnTo>
                      <a:pt x="7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3" name="Freeform 356"/>
              <p:cNvSpPr/>
              <p:nvPr/>
            </p:nvSpPr>
            <p:spPr>
              <a:xfrm>
                <a:off x="1503362" y="1333500"/>
                <a:ext cx="209550" cy="10033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32" h="632">
                    <a:moveTo>
                      <a:pt x="72" y="0"/>
                    </a:moveTo>
                    <a:lnTo>
                      <a:pt x="0" y="7"/>
                    </a:lnTo>
                    <a:lnTo>
                      <a:pt x="7" y="86"/>
                    </a:lnTo>
                    <a:lnTo>
                      <a:pt x="60" y="632"/>
                    </a:lnTo>
                    <a:lnTo>
                      <a:pt x="132" y="62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DD24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4" name="Freeform 357"/>
              <p:cNvSpPr/>
              <p:nvPr/>
            </p:nvSpPr>
            <p:spPr>
              <a:xfrm>
                <a:off x="1503362" y="1333500"/>
                <a:ext cx="209550" cy="10033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32" h="632">
                    <a:moveTo>
                      <a:pt x="72" y="0"/>
                    </a:moveTo>
                    <a:lnTo>
                      <a:pt x="0" y="7"/>
                    </a:lnTo>
                    <a:lnTo>
                      <a:pt x="7" y="86"/>
                    </a:lnTo>
                    <a:lnTo>
                      <a:pt x="60" y="632"/>
                    </a:lnTo>
                    <a:lnTo>
                      <a:pt x="132" y="623"/>
                    </a:lnTo>
                    <a:lnTo>
                      <a:pt x="7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5" name="Freeform 358"/>
              <p:cNvSpPr/>
              <p:nvPr/>
            </p:nvSpPr>
            <p:spPr>
              <a:xfrm>
                <a:off x="1566862" y="1116012"/>
                <a:ext cx="39687" cy="793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5" h="50">
                    <a:moveTo>
                      <a:pt x="20" y="0"/>
                    </a:moveTo>
                    <a:lnTo>
                      <a:pt x="9" y="25"/>
                    </a:lnTo>
                    <a:lnTo>
                      <a:pt x="0" y="50"/>
                    </a:lnTo>
                    <a:lnTo>
                      <a:pt x="25" y="4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DD24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6" name="Freeform 359"/>
              <p:cNvSpPr/>
              <p:nvPr/>
            </p:nvSpPr>
            <p:spPr>
              <a:xfrm>
                <a:off x="1566862" y="1116012"/>
                <a:ext cx="39687" cy="793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5" h="50">
                    <a:moveTo>
                      <a:pt x="20" y="0"/>
                    </a:moveTo>
                    <a:lnTo>
                      <a:pt x="9" y="25"/>
                    </a:lnTo>
                    <a:lnTo>
                      <a:pt x="0" y="50"/>
                    </a:lnTo>
                    <a:lnTo>
                      <a:pt x="25" y="48"/>
                    </a:lnTo>
                    <a:lnTo>
                      <a:pt x="2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7" name="Freeform 360"/>
              <p:cNvSpPr/>
              <p:nvPr/>
            </p:nvSpPr>
            <p:spPr>
              <a:xfrm>
                <a:off x="1947862" y="1092200"/>
                <a:ext cx="246062" cy="3556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4">
                    <a:moveTo>
                      <a:pt x="148" y="224"/>
                    </a:moveTo>
                    <a:lnTo>
                      <a:pt x="74" y="215"/>
                    </a:lnTo>
                    <a:lnTo>
                      <a:pt x="0" y="209"/>
                    </a:lnTo>
                    <a:lnTo>
                      <a:pt x="9" y="130"/>
                    </a:lnTo>
                    <a:lnTo>
                      <a:pt x="97" y="0"/>
                    </a:lnTo>
                    <a:lnTo>
                      <a:pt x="155" y="146"/>
                    </a:lnTo>
                    <a:lnTo>
                      <a:pt x="148" y="224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8" name="Freeform 361"/>
              <p:cNvSpPr/>
              <p:nvPr/>
            </p:nvSpPr>
            <p:spPr>
              <a:xfrm>
                <a:off x="1947862" y="1092200"/>
                <a:ext cx="246062" cy="3556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4">
                    <a:moveTo>
                      <a:pt x="148" y="224"/>
                    </a:moveTo>
                    <a:lnTo>
                      <a:pt x="74" y="215"/>
                    </a:lnTo>
                    <a:lnTo>
                      <a:pt x="0" y="209"/>
                    </a:lnTo>
                    <a:lnTo>
                      <a:pt x="9" y="130"/>
                    </a:lnTo>
                    <a:lnTo>
                      <a:pt x="97" y="0"/>
                    </a:lnTo>
                    <a:lnTo>
                      <a:pt x="155" y="146"/>
                    </a:lnTo>
                    <a:lnTo>
                      <a:pt x="148" y="224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99" name="Freeform 362"/>
              <p:cNvSpPr/>
              <p:nvPr/>
            </p:nvSpPr>
            <p:spPr>
              <a:xfrm>
                <a:off x="1855787" y="1298575"/>
                <a:ext cx="338137" cy="1012825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3" h="638">
                    <a:moveTo>
                      <a:pt x="146" y="638"/>
                    </a:moveTo>
                    <a:lnTo>
                      <a:pt x="0" y="620"/>
                    </a:lnTo>
                    <a:lnTo>
                      <a:pt x="67" y="0"/>
                    </a:lnTo>
                    <a:lnTo>
                      <a:pt x="213" y="16"/>
                    </a:lnTo>
                    <a:lnTo>
                      <a:pt x="146" y="638"/>
                    </a:lnTo>
                    <a:close/>
                  </a:path>
                </a:pathLst>
              </a:custGeom>
              <a:solidFill>
                <a:srgbClr val="6EA60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0" name="Freeform 363"/>
              <p:cNvSpPr/>
              <p:nvPr/>
            </p:nvSpPr>
            <p:spPr>
              <a:xfrm>
                <a:off x="1855787" y="1298575"/>
                <a:ext cx="338137" cy="1012825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3" h="638">
                    <a:moveTo>
                      <a:pt x="146" y="638"/>
                    </a:moveTo>
                    <a:lnTo>
                      <a:pt x="0" y="620"/>
                    </a:lnTo>
                    <a:lnTo>
                      <a:pt x="67" y="0"/>
                    </a:lnTo>
                    <a:lnTo>
                      <a:pt x="213" y="16"/>
                    </a:lnTo>
                    <a:lnTo>
                      <a:pt x="146" y="638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1" name="Freeform 364"/>
              <p:cNvSpPr/>
              <p:nvPr/>
            </p:nvSpPr>
            <p:spPr>
              <a:xfrm>
                <a:off x="2055812" y="1092200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9" h="49">
                    <a:moveTo>
                      <a:pt x="49" y="49"/>
                    </a:moveTo>
                    <a:lnTo>
                      <a:pt x="29" y="0"/>
                    </a:lnTo>
                    <a:lnTo>
                      <a:pt x="0" y="42"/>
                    </a:lnTo>
                    <a:lnTo>
                      <a:pt x="49" y="49"/>
                    </a:lnTo>
                    <a:close/>
                  </a:path>
                </a:pathLst>
              </a:custGeom>
              <a:solidFill>
                <a:srgbClr val="6EA60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2" name="Freeform 365"/>
              <p:cNvSpPr/>
              <p:nvPr/>
            </p:nvSpPr>
            <p:spPr>
              <a:xfrm>
                <a:off x="2055812" y="1092200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9" h="49">
                    <a:moveTo>
                      <a:pt x="49" y="49"/>
                    </a:moveTo>
                    <a:lnTo>
                      <a:pt x="29" y="0"/>
                    </a:lnTo>
                    <a:lnTo>
                      <a:pt x="0" y="42"/>
                    </a:lnTo>
                    <a:lnTo>
                      <a:pt x="49" y="4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3" name="Freeform 366"/>
              <p:cNvSpPr/>
              <p:nvPr/>
            </p:nvSpPr>
            <p:spPr>
              <a:xfrm>
                <a:off x="1947862" y="1092200"/>
                <a:ext cx="153987" cy="32702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6">
                    <a:moveTo>
                      <a:pt x="97" y="0"/>
                    </a:moveTo>
                    <a:lnTo>
                      <a:pt x="9" y="130"/>
                    </a:lnTo>
                    <a:lnTo>
                      <a:pt x="0" y="206"/>
                    </a:lnTo>
                    <a:lnTo>
                      <a:pt x="9" y="13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2EC9E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4" name="Freeform 367"/>
              <p:cNvSpPr/>
              <p:nvPr/>
            </p:nvSpPr>
            <p:spPr>
              <a:xfrm>
                <a:off x="1947862" y="1092200"/>
                <a:ext cx="153987" cy="32702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6">
                    <a:moveTo>
                      <a:pt x="97" y="0"/>
                    </a:moveTo>
                    <a:lnTo>
                      <a:pt x="9" y="130"/>
                    </a:lnTo>
                    <a:lnTo>
                      <a:pt x="0" y="206"/>
                    </a:lnTo>
                    <a:lnTo>
                      <a:pt x="9" y="130"/>
                    </a:lnTo>
                    <a:lnTo>
                      <a:pt x="9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5" name="Freeform 368"/>
              <p:cNvSpPr/>
              <p:nvPr/>
            </p:nvSpPr>
            <p:spPr>
              <a:xfrm>
                <a:off x="1944687" y="1419225"/>
                <a:ext cx="3175" cy="428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" h="27">
                    <a:moveTo>
                      <a:pt x="2" y="0"/>
                    </a:moveTo>
                    <a:lnTo>
                      <a:pt x="2" y="3"/>
                    </a:lnTo>
                    <a:lnTo>
                      <a:pt x="0" y="27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6" name="Freeform 369"/>
              <p:cNvSpPr/>
              <p:nvPr/>
            </p:nvSpPr>
            <p:spPr>
              <a:xfrm>
                <a:off x="1944687" y="1419225"/>
                <a:ext cx="3175" cy="428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" h="27">
                    <a:moveTo>
                      <a:pt x="2" y="0"/>
                    </a:moveTo>
                    <a:lnTo>
                      <a:pt x="2" y="3"/>
                    </a:lnTo>
                    <a:lnTo>
                      <a:pt x="0" y="27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7" name="Freeform 370"/>
              <p:cNvSpPr/>
              <p:nvPr/>
            </p:nvSpPr>
            <p:spPr>
              <a:xfrm>
                <a:off x="1855787" y="1462087"/>
                <a:ext cx="88900" cy="82073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7">
                    <a:moveTo>
                      <a:pt x="56" y="0"/>
                    </a:moveTo>
                    <a:lnTo>
                      <a:pt x="0" y="51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8" name="Freeform 371"/>
              <p:cNvSpPr/>
              <p:nvPr/>
            </p:nvSpPr>
            <p:spPr>
              <a:xfrm>
                <a:off x="1855787" y="1462087"/>
                <a:ext cx="88900" cy="82073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7">
                    <a:moveTo>
                      <a:pt x="56" y="0"/>
                    </a:moveTo>
                    <a:lnTo>
                      <a:pt x="0" y="517"/>
                    </a:lnTo>
                    <a:lnTo>
                      <a:pt x="56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09" name="Freeform 372"/>
              <p:cNvSpPr>
                <a:spLocks noEditPoints="1"/>
              </p:cNvSpPr>
              <p:nvPr/>
            </p:nvSpPr>
            <p:spPr>
              <a:xfrm>
                <a:off x="1947862" y="1092200"/>
                <a:ext cx="153987" cy="33178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9">
                    <a:moveTo>
                      <a:pt x="9" y="130"/>
                    </a:moveTo>
                    <a:lnTo>
                      <a:pt x="0" y="206"/>
                    </a:lnTo>
                    <a:lnTo>
                      <a:pt x="0" y="209"/>
                    </a:lnTo>
                    <a:lnTo>
                      <a:pt x="9" y="130"/>
                    </a:lnTo>
                    <a:close/>
                    <a:moveTo>
                      <a:pt x="97" y="0"/>
                    </a:moveTo>
                    <a:lnTo>
                      <a:pt x="9" y="130"/>
                    </a:lnTo>
                    <a:lnTo>
                      <a:pt x="83" y="137"/>
                    </a:lnTo>
                    <a:lnTo>
                      <a:pt x="92" y="47"/>
                    </a:lnTo>
                    <a:lnTo>
                      <a:pt x="68" y="42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10" name="Freeform 373"/>
              <p:cNvSpPr>
                <a:spLocks noEditPoints="1"/>
              </p:cNvSpPr>
              <p:nvPr/>
            </p:nvSpPr>
            <p:spPr>
              <a:xfrm>
                <a:off x="1947862" y="1092200"/>
                <a:ext cx="153987" cy="33178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9">
                    <a:moveTo>
                      <a:pt x="9" y="130"/>
                    </a:moveTo>
                    <a:lnTo>
                      <a:pt x="0" y="206"/>
                    </a:lnTo>
                    <a:lnTo>
                      <a:pt x="0" y="209"/>
                    </a:lnTo>
                    <a:lnTo>
                      <a:pt x="9" y="130"/>
                    </a:lnTo>
                    <a:moveTo>
                      <a:pt x="97" y="0"/>
                    </a:moveTo>
                    <a:lnTo>
                      <a:pt x="9" y="130"/>
                    </a:lnTo>
                    <a:lnTo>
                      <a:pt x="83" y="137"/>
                    </a:lnTo>
                    <a:lnTo>
                      <a:pt x="92" y="47"/>
                    </a:lnTo>
                    <a:lnTo>
                      <a:pt x="68" y="42"/>
                    </a:lnTo>
                    <a:lnTo>
                      <a:pt x="9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11" name="Freeform 374"/>
              <p:cNvSpPr/>
              <p:nvPr/>
            </p:nvSpPr>
            <p:spPr>
              <a:xfrm>
                <a:off x="1855787" y="1298575"/>
                <a:ext cx="223837" cy="998538"/>
              </a:xfrm>
              <a:custGeom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1" h="629">
                    <a:moveTo>
                      <a:pt x="67" y="0"/>
                    </a:moveTo>
                    <a:lnTo>
                      <a:pt x="67" y="0"/>
                    </a:lnTo>
                    <a:lnTo>
                      <a:pt x="58" y="79"/>
                    </a:lnTo>
                    <a:lnTo>
                      <a:pt x="56" y="103"/>
                    </a:lnTo>
                    <a:lnTo>
                      <a:pt x="0" y="620"/>
                    </a:lnTo>
                    <a:lnTo>
                      <a:pt x="74" y="629"/>
                    </a:lnTo>
                    <a:lnTo>
                      <a:pt x="141" y="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88B63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12" name="Freeform 375"/>
              <p:cNvSpPr/>
              <p:nvPr/>
            </p:nvSpPr>
            <p:spPr>
              <a:xfrm>
                <a:off x="1855787" y="1298575"/>
                <a:ext cx="223837" cy="998538"/>
              </a:xfrm>
              <a:custGeom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1" h="629">
                    <a:moveTo>
                      <a:pt x="67" y="0"/>
                    </a:moveTo>
                    <a:lnTo>
                      <a:pt x="67" y="0"/>
                    </a:lnTo>
                    <a:lnTo>
                      <a:pt x="58" y="79"/>
                    </a:lnTo>
                    <a:lnTo>
                      <a:pt x="56" y="103"/>
                    </a:lnTo>
                    <a:lnTo>
                      <a:pt x="0" y="620"/>
                    </a:lnTo>
                    <a:lnTo>
                      <a:pt x="74" y="629"/>
                    </a:lnTo>
                    <a:lnTo>
                      <a:pt x="141" y="7"/>
                    </a:lnTo>
                    <a:lnTo>
                      <a:pt x="6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13" name="Freeform 376"/>
              <p:cNvSpPr/>
              <p:nvPr/>
            </p:nvSpPr>
            <p:spPr>
              <a:xfrm>
                <a:off x="2055812" y="1092200"/>
                <a:ext cx="46037" cy="746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" h="47">
                    <a:moveTo>
                      <a:pt x="29" y="0"/>
                    </a:moveTo>
                    <a:lnTo>
                      <a:pt x="0" y="42"/>
                    </a:lnTo>
                    <a:lnTo>
                      <a:pt x="24" y="4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88B63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14" name="Freeform 377"/>
              <p:cNvSpPr/>
              <p:nvPr/>
            </p:nvSpPr>
            <p:spPr>
              <a:xfrm>
                <a:off x="2055812" y="1092200"/>
                <a:ext cx="46037" cy="746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" h="47">
                    <a:moveTo>
                      <a:pt x="29" y="0"/>
                    </a:moveTo>
                    <a:lnTo>
                      <a:pt x="0" y="42"/>
                    </a:lnTo>
                    <a:lnTo>
                      <a:pt x="24" y="47"/>
                    </a:lnTo>
                    <a:lnTo>
                      <a:pt x="2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7175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zh-CN" sz="2800" b="1">
                <a:solidFill>
                  <a:srgbClr val="51484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思考问题</a:t>
            </a:r>
            <a:endParaRPr lang="en-US" altLang="zh-CN" sz="2800">
              <a:solidFill>
                <a:srgbClr val="514843"/>
              </a:solidFill>
              <a:latin typeface="Franklin Gothic Medium" panose="020b0603020102020204" pitchFamily="34" charset="0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3686175" y="3592513"/>
            <a:ext cx="4772025" cy="6477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3925" y="3681413"/>
            <a:ext cx="2609850" cy="5222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spc="200" baseline="0">
                <a:solidFill>
                  <a:schemeClr val="accent4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20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微软雅黑" panose="020b0503020204020204" pitchFamily="34" charset="-122"/>
                <a:cs typeface="+mn-cs"/>
              </a:rPr>
              <a:t>知识重点</a:t>
            </a:r>
            <a:endParaRPr kumimoji="0" lang="zh-CN" altLang="en-US" sz="2800" b="1" i="0" u="none" strike="noStrike" kern="1200" cap="none" spc="20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12031663" y="1758950"/>
            <a:ext cx="160338" cy="36703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0" y="1758950"/>
            <a:ext cx="180975" cy="36703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Franklin Gothic Book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198" name="组合 12"/>
          <p:cNvGrpSpPr/>
          <p:nvPr/>
        </p:nvGrpSpPr>
        <p:grpSpPr>
          <a:xfrm>
            <a:off x="5227638" y="1952625"/>
            <a:ext cx="1477962" cy="1476375"/>
            <a:chOff x="2549165" y="46542"/>
            <a:chExt cx="1017472" cy="1017472"/>
          </a:xfrm>
        </p:grpSpPr>
        <p:sp>
          <p:nvSpPr>
            <p:cNvPr id="14" name="椭圆 13"/>
            <p:cNvSpPr/>
            <p:nvPr/>
          </p:nvSpPr>
          <p:spPr>
            <a:xfrm>
              <a:off x="2549165" y="46542"/>
              <a:ext cx="1017472" cy="101747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15" name="椭圆 4"/>
            <p:cNvSpPr/>
            <p:nvPr/>
          </p:nvSpPr>
          <p:spPr>
            <a:xfrm>
              <a:off x="2697797" y="195334"/>
              <a:ext cx="720208" cy="7198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Franklin Gothic Book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334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rPr>
                <a:t>PART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334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8199" name="图片 15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1388"/>
            <a:ext cx="712788" cy="714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200" name="组合 16"/>
          <p:cNvGrpSpPr/>
          <p:nvPr/>
        </p:nvGrpSpPr>
        <p:grpSpPr>
          <a:xfrm>
            <a:off x="5411788" y="4676775"/>
            <a:ext cx="1343025" cy="771525"/>
            <a:chOff x="7493000" y="-90488"/>
            <a:chExt cx="4613274" cy="2852738"/>
          </a:xfrm>
        </p:grpSpPr>
        <p:sp>
          <p:nvSpPr>
            <p:cNvPr id="8502" name="Oval 235"/>
            <p:cNvSpPr/>
            <p:nvPr/>
          </p:nvSpPr>
          <p:spPr>
            <a:xfrm>
              <a:off x="9729787" y="376237"/>
              <a:ext cx="2376487" cy="2379663"/>
            </a:xfrm>
            <a:prstGeom prst="ellipse">
              <a:avLst/>
            </a:prstGeom>
            <a:solidFill>
              <a:srgbClr val="FE5A4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503" name="Freeform 236"/>
            <p:cNvSpPr/>
            <p:nvPr/>
          </p:nvSpPr>
          <p:spPr>
            <a:xfrm>
              <a:off x="11276012" y="655637"/>
              <a:ext cx="458787" cy="1820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20" y="255"/>
                  </a:moveTo>
                  <a:cubicBezTo>
                    <a:pt x="20" y="159"/>
                    <a:pt x="62" y="73"/>
                    <a:pt x="129" y="14"/>
                  </a:cubicBezTo>
                  <a:cubicBezTo>
                    <a:pt x="124" y="9"/>
                    <a:pt x="119" y="5"/>
                    <a:pt x="114" y="0"/>
                  </a:cubicBezTo>
                  <a:cubicBezTo>
                    <a:pt x="44" y="63"/>
                    <a:pt x="0" y="154"/>
                    <a:pt x="0" y="255"/>
                  </a:cubicBezTo>
                  <a:cubicBezTo>
                    <a:pt x="0" y="357"/>
                    <a:pt x="44" y="448"/>
                    <a:pt x="114" y="511"/>
                  </a:cubicBezTo>
                  <a:cubicBezTo>
                    <a:pt x="119" y="506"/>
                    <a:pt x="124" y="502"/>
                    <a:pt x="129" y="497"/>
                  </a:cubicBezTo>
                  <a:cubicBezTo>
                    <a:pt x="62" y="438"/>
                    <a:pt x="20" y="351"/>
                    <a:pt x="20" y="2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4" name="Freeform 237"/>
            <p:cNvSpPr/>
            <p:nvPr/>
          </p:nvSpPr>
          <p:spPr>
            <a:xfrm>
              <a:off x="10099674" y="655637"/>
              <a:ext cx="460375" cy="18208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9" h="511">
                  <a:moveTo>
                    <a:pt x="109" y="255"/>
                  </a:moveTo>
                  <a:cubicBezTo>
                    <a:pt x="109" y="159"/>
                    <a:pt x="67" y="73"/>
                    <a:pt x="0" y="14"/>
                  </a:cubicBezTo>
                  <a:cubicBezTo>
                    <a:pt x="5" y="9"/>
                    <a:pt x="10" y="5"/>
                    <a:pt x="15" y="0"/>
                  </a:cubicBezTo>
                  <a:cubicBezTo>
                    <a:pt x="85" y="63"/>
                    <a:pt x="129" y="154"/>
                    <a:pt x="129" y="255"/>
                  </a:cubicBezTo>
                  <a:cubicBezTo>
                    <a:pt x="129" y="357"/>
                    <a:pt x="85" y="448"/>
                    <a:pt x="15" y="511"/>
                  </a:cubicBezTo>
                  <a:cubicBezTo>
                    <a:pt x="10" y="506"/>
                    <a:pt x="5" y="502"/>
                    <a:pt x="0" y="497"/>
                  </a:cubicBezTo>
                  <a:cubicBezTo>
                    <a:pt x="67" y="438"/>
                    <a:pt x="109" y="351"/>
                    <a:pt x="109" y="2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5" name="Freeform 238"/>
            <p:cNvSpPr/>
            <p:nvPr/>
          </p:nvSpPr>
          <p:spPr>
            <a:xfrm>
              <a:off x="9729787" y="376237"/>
              <a:ext cx="237648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667" h="667">
                  <a:moveTo>
                    <a:pt x="343" y="0"/>
                  </a:moveTo>
                  <a:cubicBezTo>
                    <a:pt x="340" y="0"/>
                    <a:pt x="337" y="0"/>
                    <a:pt x="334" y="0"/>
                  </a:cubicBezTo>
                  <a:cubicBezTo>
                    <a:pt x="331" y="0"/>
                    <a:pt x="327" y="0"/>
                    <a:pt x="324" y="0"/>
                  </a:cubicBezTo>
                  <a:cubicBezTo>
                    <a:pt x="324" y="323"/>
                    <a:pt x="324" y="323"/>
                    <a:pt x="324" y="323"/>
                  </a:cubicBezTo>
                  <a:cubicBezTo>
                    <a:pt x="1" y="323"/>
                    <a:pt x="1" y="323"/>
                    <a:pt x="1" y="323"/>
                  </a:cubicBezTo>
                  <a:cubicBezTo>
                    <a:pt x="1" y="326"/>
                    <a:pt x="0" y="330"/>
                    <a:pt x="0" y="333"/>
                  </a:cubicBezTo>
                  <a:cubicBezTo>
                    <a:pt x="0" y="336"/>
                    <a:pt x="0" y="339"/>
                    <a:pt x="1" y="342"/>
                  </a:cubicBezTo>
                  <a:cubicBezTo>
                    <a:pt x="324" y="342"/>
                    <a:pt x="324" y="342"/>
                    <a:pt x="324" y="342"/>
                  </a:cubicBezTo>
                  <a:cubicBezTo>
                    <a:pt x="324" y="667"/>
                    <a:pt x="324" y="667"/>
                    <a:pt x="324" y="667"/>
                  </a:cubicBezTo>
                  <a:cubicBezTo>
                    <a:pt x="327" y="667"/>
                    <a:pt x="331" y="667"/>
                    <a:pt x="334" y="667"/>
                  </a:cubicBezTo>
                  <a:cubicBezTo>
                    <a:pt x="337" y="667"/>
                    <a:pt x="340" y="667"/>
                    <a:pt x="343" y="667"/>
                  </a:cubicBezTo>
                  <a:cubicBezTo>
                    <a:pt x="343" y="342"/>
                    <a:pt x="343" y="342"/>
                    <a:pt x="343" y="342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39"/>
                    <a:pt x="667" y="336"/>
                    <a:pt x="667" y="333"/>
                  </a:cubicBezTo>
                  <a:cubicBezTo>
                    <a:pt x="667" y="330"/>
                    <a:pt x="667" y="326"/>
                    <a:pt x="667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0"/>
                    <a:pt x="343" y="0"/>
                    <a:pt x="343" y="0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6" name="Freeform 239"/>
            <p:cNvSpPr>
              <a:spLocks noEditPoints="1"/>
            </p:cNvSpPr>
            <p:nvPr/>
          </p:nvSpPr>
          <p:spPr>
            <a:xfrm>
              <a:off x="9861549" y="376237"/>
              <a:ext cx="1058862" cy="2379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97" h="667">
                  <a:moveTo>
                    <a:pt x="287" y="342"/>
                  </a:moveTo>
                  <a:cubicBezTo>
                    <a:pt x="196" y="342"/>
                    <a:pt x="196" y="342"/>
                    <a:pt x="196" y="342"/>
                  </a:cubicBezTo>
                  <a:cubicBezTo>
                    <a:pt x="194" y="439"/>
                    <a:pt x="150" y="527"/>
                    <a:pt x="82" y="589"/>
                  </a:cubicBezTo>
                  <a:cubicBezTo>
                    <a:pt x="77" y="584"/>
                    <a:pt x="72" y="580"/>
                    <a:pt x="67" y="575"/>
                  </a:cubicBezTo>
                  <a:cubicBezTo>
                    <a:pt x="132" y="517"/>
                    <a:pt x="174" y="434"/>
                    <a:pt x="176" y="342"/>
                  </a:cubicBezTo>
                  <a:cubicBezTo>
                    <a:pt x="40" y="342"/>
                    <a:pt x="40" y="342"/>
                    <a:pt x="40" y="342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55" y="593"/>
                    <a:pt x="167" y="667"/>
                    <a:pt x="297" y="667"/>
                  </a:cubicBezTo>
                  <a:cubicBezTo>
                    <a:pt x="294" y="667"/>
                    <a:pt x="290" y="667"/>
                    <a:pt x="287" y="667"/>
                  </a:cubicBezTo>
                  <a:cubicBezTo>
                    <a:pt x="287" y="342"/>
                    <a:pt x="287" y="342"/>
                    <a:pt x="287" y="342"/>
                  </a:cubicBezTo>
                  <a:moveTo>
                    <a:pt x="101" y="126"/>
                  </a:moveTo>
                  <a:cubicBezTo>
                    <a:pt x="46" y="323"/>
                    <a:pt x="46" y="323"/>
                    <a:pt x="46" y="323"/>
                  </a:cubicBezTo>
                  <a:cubicBezTo>
                    <a:pt x="176" y="323"/>
                    <a:pt x="176" y="323"/>
                    <a:pt x="176" y="323"/>
                  </a:cubicBezTo>
                  <a:cubicBezTo>
                    <a:pt x="174" y="248"/>
                    <a:pt x="146" y="180"/>
                    <a:pt x="101" y="126"/>
                  </a:cubicBezTo>
                  <a:moveTo>
                    <a:pt x="297" y="0"/>
                  </a:moveTo>
                  <a:cubicBezTo>
                    <a:pt x="295" y="0"/>
                    <a:pt x="294" y="0"/>
                    <a:pt x="292" y="0"/>
                  </a:cubicBezTo>
                  <a:cubicBezTo>
                    <a:pt x="230" y="1"/>
                    <a:pt x="172" y="19"/>
                    <a:pt x="122" y="49"/>
                  </a:cubicBezTo>
                  <a:cubicBezTo>
                    <a:pt x="122" y="52"/>
                    <a:pt x="121" y="55"/>
                    <a:pt x="120" y="58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60" y="162"/>
                    <a:pt x="193" y="238"/>
                    <a:pt x="196" y="323"/>
                  </a:cubicBezTo>
                  <a:cubicBezTo>
                    <a:pt x="287" y="323"/>
                    <a:pt x="287" y="323"/>
                    <a:pt x="287" y="323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0" y="0"/>
                    <a:pt x="294" y="0"/>
                    <a:pt x="297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7" name="Freeform 240"/>
            <p:cNvSpPr>
              <a:spLocks noEditPoints="1"/>
            </p:cNvSpPr>
            <p:nvPr/>
          </p:nvSpPr>
          <p:spPr>
            <a:xfrm>
              <a:off x="10099674" y="744537"/>
              <a:ext cx="460375" cy="1731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" h="486">
                  <a:moveTo>
                    <a:pt x="129" y="239"/>
                  </a:moveTo>
                  <a:cubicBezTo>
                    <a:pt x="109" y="239"/>
                    <a:pt x="109" y="239"/>
                    <a:pt x="109" y="239"/>
                  </a:cubicBezTo>
                  <a:cubicBezTo>
                    <a:pt x="107" y="331"/>
                    <a:pt x="65" y="414"/>
                    <a:pt x="0" y="472"/>
                  </a:cubicBezTo>
                  <a:cubicBezTo>
                    <a:pt x="5" y="477"/>
                    <a:pt x="10" y="481"/>
                    <a:pt x="15" y="486"/>
                  </a:cubicBezTo>
                  <a:cubicBezTo>
                    <a:pt x="83" y="424"/>
                    <a:pt x="127" y="336"/>
                    <a:pt x="129" y="239"/>
                  </a:cubicBezTo>
                  <a:moveTo>
                    <a:pt x="40" y="0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79" y="77"/>
                    <a:pt x="107" y="145"/>
                    <a:pt x="109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6" y="135"/>
                    <a:pt x="93" y="59"/>
                    <a:pt x="40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8" name="Freeform 241"/>
            <p:cNvSpPr/>
            <p:nvPr/>
          </p:nvSpPr>
          <p:spPr>
            <a:xfrm>
              <a:off x="10004424" y="376237"/>
              <a:ext cx="922337" cy="237966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59" h="667">
                  <a:moveTo>
                    <a:pt x="257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254" y="0"/>
                    <a:pt x="250" y="0"/>
                    <a:pt x="247" y="0"/>
                  </a:cubicBezTo>
                  <a:cubicBezTo>
                    <a:pt x="247" y="323"/>
                    <a:pt x="247" y="323"/>
                    <a:pt x="247" y="323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36" y="323"/>
                    <a:pt x="136" y="323"/>
                    <a:pt x="136" y="323"/>
                  </a:cubicBezTo>
                  <a:cubicBezTo>
                    <a:pt x="6" y="323"/>
                    <a:pt x="6" y="323"/>
                    <a:pt x="6" y="323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36" y="342"/>
                    <a:pt x="136" y="342"/>
                    <a:pt x="136" y="342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247" y="342"/>
                    <a:pt x="247" y="342"/>
                    <a:pt x="247" y="342"/>
                  </a:cubicBezTo>
                  <a:cubicBezTo>
                    <a:pt x="247" y="667"/>
                    <a:pt x="247" y="667"/>
                    <a:pt x="247" y="667"/>
                  </a:cubicBezTo>
                  <a:cubicBezTo>
                    <a:pt x="250" y="667"/>
                    <a:pt x="254" y="667"/>
                    <a:pt x="257" y="667"/>
                  </a:cubicBezTo>
                  <a:cubicBezTo>
                    <a:pt x="257" y="667"/>
                    <a:pt x="257" y="667"/>
                    <a:pt x="257" y="667"/>
                  </a:cubicBezTo>
                  <a:cubicBezTo>
                    <a:pt x="257" y="667"/>
                    <a:pt x="258" y="667"/>
                    <a:pt x="259" y="667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58" y="0"/>
                    <a:pt x="257" y="0"/>
                    <a:pt x="257" y="0"/>
                  </a:cubicBezTo>
                  <a:cubicBezTo>
                    <a:pt x="257" y="0"/>
                    <a:pt x="257" y="0"/>
                    <a:pt x="257" y="0"/>
                  </a:cubicBezTo>
                </a:path>
              </a:pathLst>
            </a:custGeom>
            <a:solidFill>
              <a:srgbClr val="9344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9" name="Freeform 242"/>
            <p:cNvSpPr/>
            <p:nvPr/>
          </p:nvSpPr>
          <p:spPr>
            <a:xfrm>
              <a:off x="8435974" y="-90488"/>
              <a:ext cx="1906587" cy="26924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35" h="755">
                  <a:moveTo>
                    <a:pt x="520" y="189"/>
                  </a:moveTo>
                  <a:cubicBezTo>
                    <a:pt x="384" y="670"/>
                    <a:pt x="384" y="670"/>
                    <a:pt x="384" y="670"/>
                  </a:cubicBezTo>
                  <a:cubicBezTo>
                    <a:pt x="369" y="724"/>
                    <a:pt x="313" y="755"/>
                    <a:pt x="259" y="740"/>
                  </a:cubicBezTo>
                  <a:cubicBezTo>
                    <a:pt x="85" y="691"/>
                    <a:pt x="85" y="691"/>
                    <a:pt x="85" y="691"/>
                  </a:cubicBezTo>
                  <a:cubicBezTo>
                    <a:pt x="32" y="676"/>
                    <a:pt x="0" y="620"/>
                    <a:pt x="15" y="566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66" y="31"/>
                    <a:pt x="222" y="0"/>
                    <a:pt x="276" y="15"/>
                  </a:cubicBezTo>
                  <a:cubicBezTo>
                    <a:pt x="450" y="64"/>
                    <a:pt x="450" y="64"/>
                    <a:pt x="450" y="64"/>
                  </a:cubicBezTo>
                  <a:cubicBezTo>
                    <a:pt x="504" y="79"/>
                    <a:pt x="535" y="136"/>
                    <a:pt x="520" y="189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0" name="Freeform 243"/>
            <p:cNvSpPr/>
            <p:nvPr/>
          </p:nvSpPr>
          <p:spPr>
            <a:xfrm>
              <a:off x="8618537" y="1728787"/>
              <a:ext cx="509587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4">
                  <a:moveTo>
                    <a:pt x="89" y="10"/>
                  </a:moveTo>
                  <a:cubicBezTo>
                    <a:pt x="123" y="19"/>
                    <a:pt x="143" y="55"/>
                    <a:pt x="134" y="89"/>
                  </a:cubicBezTo>
                  <a:cubicBezTo>
                    <a:pt x="124" y="124"/>
                    <a:pt x="88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1" name="Freeform 244"/>
            <p:cNvSpPr/>
            <p:nvPr/>
          </p:nvSpPr>
          <p:spPr>
            <a:xfrm>
              <a:off x="9194799" y="1892300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10"/>
                  </a:moveTo>
                  <a:cubicBezTo>
                    <a:pt x="124" y="19"/>
                    <a:pt x="143" y="55"/>
                    <a:pt x="134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2" name="Freeform 245"/>
            <p:cNvSpPr/>
            <p:nvPr/>
          </p:nvSpPr>
          <p:spPr>
            <a:xfrm>
              <a:off x="8770937" y="1190625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5"/>
                    <a:pt x="133" y="89"/>
                  </a:cubicBezTo>
                  <a:cubicBezTo>
                    <a:pt x="124" y="123"/>
                    <a:pt x="88" y="143"/>
                    <a:pt x="54" y="134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20"/>
                    <a:pt x="55" y="0"/>
                    <a:pt x="89" y="9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3" name="Freeform 246"/>
            <p:cNvSpPr/>
            <p:nvPr/>
          </p:nvSpPr>
          <p:spPr>
            <a:xfrm>
              <a:off x="9348787" y="1354137"/>
              <a:ext cx="509587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3" h="143">
                  <a:moveTo>
                    <a:pt x="89" y="9"/>
                  </a:moveTo>
                  <a:cubicBezTo>
                    <a:pt x="123" y="19"/>
                    <a:pt x="143" y="54"/>
                    <a:pt x="134" y="89"/>
                  </a:cubicBezTo>
                  <a:cubicBezTo>
                    <a:pt x="124" y="123"/>
                    <a:pt x="88" y="143"/>
                    <a:pt x="54" y="133"/>
                  </a:cubicBezTo>
                  <a:cubicBezTo>
                    <a:pt x="20" y="124"/>
                    <a:pt x="0" y="88"/>
                    <a:pt x="9" y="54"/>
                  </a:cubicBezTo>
                  <a:cubicBezTo>
                    <a:pt x="19" y="19"/>
                    <a:pt x="55" y="0"/>
                    <a:pt x="89" y="9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4" name="Freeform 247"/>
            <p:cNvSpPr/>
            <p:nvPr/>
          </p:nvSpPr>
          <p:spPr>
            <a:xfrm>
              <a:off x="8921749" y="647700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20"/>
                    <a:pt x="144" y="55"/>
                    <a:pt x="134" y="90"/>
                  </a:cubicBezTo>
                  <a:cubicBezTo>
                    <a:pt x="124" y="124"/>
                    <a:pt x="89" y="144"/>
                    <a:pt x="55" y="134"/>
                  </a:cubicBezTo>
                  <a:cubicBezTo>
                    <a:pt x="20" y="125"/>
                    <a:pt x="0" y="89"/>
                    <a:pt x="10" y="55"/>
                  </a:cubicBezTo>
                  <a:cubicBezTo>
                    <a:pt x="20" y="20"/>
                    <a:pt x="55" y="0"/>
                    <a:pt x="90" y="10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5" name="Freeform 248"/>
            <p:cNvSpPr/>
            <p:nvPr/>
          </p:nvSpPr>
          <p:spPr>
            <a:xfrm>
              <a:off x="9498012" y="811212"/>
              <a:ext cx="512762" cy="5143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90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5" y="124"/>
                    <a:pt x="89" y="144"/>
                    <a:pt x="55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20" y="20"/>
                    <a:pt x="55" y="0"/>
                    <a:pt x="90" y="10"/>
                  </a:cubicBez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6" name="Freeform 249"/>
            <p:cNvSpPr/>
            <p:nvPr/>
          </p:nvSpPr>
          <p:spPr>
            <a:xfrm>
              <a:off x="9074149" y="109537"/>
              <a:ext cx="512762" cy="5127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4">
                  <a:moveTo>
                    <a:pt x="89" y="10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4"/>
                    <a:pt x="89" y="144"/>
                    <a:pt x="54" y="134"/>
                  </a:cubicBezTo>
                  <a:cubicBezTo>
                    <a:pt x="20" y="124"/>
                    <a:pt x="0" y="89"/>
                    <a:pt x="10" y="54"/>
                  </a:cubicBezTo>
                  <a:cubicBezTo>
                    <a:pt x="19" y="20"/>
                    <a:pt x="55" y="0"/>
                    <a:pt x="89" y="10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7" name="Freeform 250"/>
            <p:cNvSpPr/>
            <p:nvPr/>
          </p:nvSpPr>
          <p:spPr>
            <a:xfrm>
              <a:off x="9651999" y="273050"/>
              <a:ext cx="512762" cy="509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4" h="143">
                  <a:moveTo>
                    <a:pt x="89" y="9"/>
                  </a:moveTo>
                  <a:cubicBezTo>
                    <a:pt x="124" y="19"/>
                    <a:pt x="144" y="55"/>
                    <a:pt x="134" y="89"/>
                  </a:cubicBezTo>
                  <a:cubicBezTo>
                    <a:pt x="124" y="123"/>
                    <a:pt x="89" y="143"/>
                    <a:pt x="54" y="134"/>
                  </a:cubicBezTo>
                  <a:cubicBezTo>
                    <a:pt x="20" y="124"/>
                    <a:pt x="0" y="88"/>
                    <a:pt x="10" y="54"/>
                  </a:cubicBezTo>
                  <a:cubicBezTo>
                    <a:pt x="19" y="20"/>
                    <a:pt x="55" y="0"/>
                    <a:pt x="89" y="9"/>
                  </a:cubicBez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8" name="Freeform 251"/>
            <p:cNvSpPr>
              <a:spLocks noEditPoints="1"/>
            </p:cNvSpPr>
            <p:nvPr/>
          </p:nvSpPr>
          <p:spPr>
            <a:xfrm>
              <a:off x="9056687" y="-50800"/>
              <a:ext cx="363537" cy="1174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02" h="33">
                  <a:moveTo>
                    <a:pt x="93" y="2"/>
                  </a:moveTo>
                  <a:cubicBezTo>
                    <a:pt x="96" y="2"/>
                    <a:pt x="99" y="3"/>
                    <a:pt x="102" y="4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99" y="3"/>
                    <a:pt x="96" y="2"/>
                    <a:pt x="93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92" y="2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moveTo>
                    <a:pt x="75" y="0"/>
                  </a:moveTo>
                  <a:cubicBezTo>
                    <a:pt x="46" y="0"/>
                    <a:pt x="19" y="13"/>
                    <a:pt x="0" y="33"/>
                  </a:cubicBezTo>
                  <a:cubicBezTo>
                    <a:pt x="19" y="13"/>
                    <a:pt x="46" y="0"/>
                    <a:pt x="75" y="0"/>
                  </a:cubicBezTo>
                  <a:cubicBezTo>
                    <a:pt x="80" y="0"/>
                    <a:pt x="86" y="1"/>
                    <a:pt x="92" y="2"/>
                  </a:cubicBezTo>
                  <a:cubicBezTo>
                    <a:pt x="86" y="1"/>
                    <a:pt x="80" y="0"/>
                    <a:pt x="75" y="0"/>
                  </a:cubicBezTo>
                </a:path>
              </a:pathLst>
            </a:custGeom>
            <a:solidFill>
              <a:srgbClr val="FEA85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19" name="Freeform 252"/>
            <p:cNvSpPr>
              <a:spLocks noEditPoints="1"/>
            </p:cNvSpPr>
            <p:nvPr/>
          </p:nvSpPr>
          <p:spPr>
            <a:xfrm>
              <a:off x="8828087" y="-50800"/>
              <a:ext cx="901700" cy="15906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3" h="446">
                  <a:moveTo>
                    <a:pt x="141" y="181"/>
                  </a:moveTo>
                  <a:cubicBezTo>
                    <a:pt x="135" y="181"/>
                    <a:pt x="129" y="180"/>
                    <a:pt x="123" y="179"/>
                  </a:cubicBezTo>
                  <a:cubicBezTo>
                    <a:pt x="89" y="169"/>
                    <a:pt x="69" y="134"/>
                    <a:pt x="79" y="99"/>
                  </a:cubicBezTo>
                  <a:cubicBezTo>
                    <a:pt x="87" y="71"/>
                    <a:pt x="113" y="52"/>
                    <a:pt x="141" y="52"/>
                  </a:cubicBezTo>
                  <a:cubicBezTo>
                    <a:pt x="147" y="52"/>
                    <a:pt x="152" y="53"/>
                    <a:pt x="158" y="55"/>
                  </a:cubicBezTo>
                  <a:cubicBezTo>
                    <a:pt x="193" y="64"/>
                    <a:pt x="213" y="100"/>
                    <a:pt x="203" y="134"/>
                  </a:cubicBezTo>
                  <a:cubicBezTo>
                    <a:pt x="195" y="163"/>
                    <a:pt x="169" y="181"/>
                    <a:pt x="141" y="181"/>
                  </a:cubicBezTo>
                  <a:moveTo>
                    <a:pt x="139" y="0"/>
                  </a:moveTo>
                  <a:cubicBezTo>
                    <a:pt x="110" y="0"/>
                    <a:pt x="83" y="13"/>
                    <a:pt x="64" y="33"/>
                  </a:cubicBezTo>
                  <a:cubicBezTo>
                    <a:pt x="53" y="45"/>
                    <a:pt x="46" y="58"/>
                    <a:pt x="41" y="74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34" y="276"/>
                    <a:pt x="34" y="276"/>
                    <a:pt x="34" y="276"/>
                  </a:cubicBezTo>
                  <a:cubicBezTo>
                    <a:pt x="33" y="268"/>
                    <a:pt x="34" y="259"/>
                    <a:pt x="36" y="251"/>
                  </a:cubicBezTo>
                  <a:cubicBezTo>
                    <a:pt x="44" y="222"/>
                    <a:pt x="70" y="204"/>
                    <a:pt x="98" y="204"/>
                  </a:cubicBezTo>
                  <a:cubicBezTo>
                    <a:pt x="104" y="204"/>
                    <a:pt x="110" y="204"/>
                    <a:pt x="116" y="206"/>
                  </a:cubicBezTo>
                  <a:cubicBezTo>
                    <a:pt x="150" y="216"/>
                    <a:pt x="170" y="251"/>
                    <a:pt x="160" y="286"/>
                  </a:cubicBezTo>
                  <a:cubicBezTo>
                    <a:pt x="152" y="314"/>
                    <a:pt x="126" y="333"/>
                    <a:pt x="98" y="333"/>
                  </a:cubicBezTo>
                  <a:cubicBezTo>
                    <a:pt x="92" y="333"/>
                    <a:pt x="86" y="332"/>
                    <a:pt x="81" y="330"/>
                  </a:cubicBezTo>
                  <a:cubicBezTo>
                    <a:pt x="73" y="328"/>
                    <a:pt x="66" y="325"/>
                    <a:pt x="60" y="321"/>
                  </a:cubicBezTo>
                  <a:cubicBezTo>
                    <a:pt x="85" y="362"/>
                    <a:pt x="85" y="362"/>
                    <a:pt x="85" y="362"/>
                  </a:cubicBezTo>
                  <a:cubicBezTo>
                    <a:pt x="107" y="374"/>
                    <a:pt x="120" y="397"/>
                    <a:pt x="120" y="421"/>
                  </a:cubicBezTo>
                  <a:cubicBezTo>
                    <a:pt x="135" y="446"/>
                    <a:pt x="135" y="446"/>
                    <a:pt x="135" y="446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3" y="3"/>
                    <a:pt x="160" y="2"/>
                    <a:pt x="157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0" y="1"/>
                    <a:pt x="144" y="0"/>
                    <a:pt x="139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0" name="Freeform 253"/>
            <p:cNvSpPr/>
            <p:nvPr/>
          </p:nvSpPr>
          <p:spPr>
            <a:xfrm>
              <a:off x="9131299" y="1239837"/>
              <a:ext cx="123825" cy="211138"/>
            </a:xfrm>
            <a:custGeom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35" h="59">
                  <a:moveTo>
                    <a:pt x="0" y="0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5" y="35"/>
                    <a:pt x="22" y="12"/>
                    <a:pt x="0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1" name="Freeform 254"/>
            <p:cNvSpPr/>
            <p:nvPr/>
          </p:nvSpPr>
          <p:spPr>
            <a:xfrm>
              <a:off x="8945562" y="676275"/>
              <a:ext cx="488950" cy="460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7" h="129">
                  <a:moveTo>
                    <a:pt x="65" y="0"/>
                  </a:moveTo>
                  <a:cubicBezTo>
                    <a:pt x="37" y="0"/>
                    <a:pt x="11" y="18"/>
                    <a:pt x="3" y="47"/>
                  </a:cubicBezTo>
                  <a:cubicBezTo>
                    <a:pt x="1" y="55"/>
                    <a:pt x="0" y="64"/>
                    <a:pt x="1" y="72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33" y="121"/>
                    <a:pt x="40" y="124"/>
                    <a:pt x="48" y="126"/>
                  </a:cubicBezTo>
                  <a:cubicBezTo>
                    <a:pt x="53" y="128"/>
                    <a:pt x="59" y="129"/>
                    <a:pt x="65" y="129"/>
                  </a:cubicBezTo>
                  <a:cubicBezTo>
                    <a:pt x="93" y="129"/>
                    <a:pt x="119" y="110"/>
                    <a:pt x="127" y="82"/>
                  </a:cubicBezTo>
                  <a:cubicBezTo>
                    <a:pt x="137" y="47"/>
                    <a:pt x="117" y="12"/>
                    <a:pt x="83" y="2"/>
                  </a:cubicBezTo>
                  <a:cubicBezTo>
                    <a:pt x="77" y="0"/>
                    <a:pt x="71" y="0"/>
                    <a:pt x="65" y="0"/>
                  </a:cubicBezTo>
                </a:path>
              </a:pathLst>
            </a:custGeom>
            <a:solidFill>
              <a:srgbClr val="FE6E5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2" name="Freeform 255"/>
            <p:cNvSpPr/>
            <p:nvPr/>
          </p:nvSpPr>
          <p:spPr>
            <a:xfrm>
              <a:off x="9074149" y="134937"/>
              <a:ext cx="512762" cy="4587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4" h="129">
                  <a:moveTo>
                    <a:pt x="72" y="0"/>
                  </a:moveTo>
                  <a:cubicBezTo>
                    <a:pt x="44" y="0"/>
                    <a:pt x="18" y="19"/>
                    <a:pt x="10" y="47"/>
                  </a:cubicBezTo>
                  <a:cubicBezTo>
                    <a:pt x="0" y="82"/>
                    <a:pt x="20" y="117"/>
                    <a:pt x="54" y="127"/>
                  </a:cubicBezTo>
                  <a:cubicBezTo>
                    <a:pt x="60" y="128"/>
                    <a:pt x="66" y="129"/>
                    <a:pt x="72" y="129"/>
                  </a:cubicBezTo>
                  <a:cubicBezTo>
                    <a:pt x="100" y="129"/>
                    <a:pt x="126" y="111"/>
                    <a:pt x="134" y="82"/>
                  </a:cubicBezTo>
                  <a:cubicBezTo>
                    <a:pt x="144" y="48"/>
                    <a:pt x="124" y="12"/>
                    <a:pt x="89" y="3"/>
                  </a:cubicBezTo>
                  <a:cubicBezTo>
                    <a:pt x="83" y="1"/>
                    <a:pt x="78" y="0"/>
                    <a:pt x="72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3" name="Freeform 256"/>
            <p:cNvSpPr/>
            <p:nvPr/>
          </p:nvSpPr>
          <p:spPr>
            <a:xfrm>
              <a:off x="8529637" y="1143000"/>
              <a:ext cx="327025" cy="6524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92" h="183">
                  <a:moveTo>
                    <a:pt x="52" y="0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77" y="113"/>
                    <a:pt x="71" y="90"/>
                    <a:pt x="77" y="67"/>
                  </a:cubicBezTo>
                  <a:cubicBezTo>
                    <a:pt x="79" y="62"/>
                    <a:pt x="81" y="57"/>
                    <a:pt x="83" y="53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4" name="Freeform 257"/>
            <p:cNvSpPr/>
            <p:nvPr/>
          </p:nvSpPr>
          <p:spPr>
            <a:xfrm>
              <a:off x="8782049" y="1331912"/>
              <a:ext cx="171450" cy="2714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8" h="76">
                  <a:moveTo>
                    <a:pt x="12" y="0"/>
                  </a:moveTo>
                  <a:cubicBezTo>
                    <a:pt x="10" y="4"/>
                    <a:pt x="8" y="9"/>
                    <a:pt x="6" y="14"/>
                  </a:cubicBezTo>
                  <a:cubicBezTo>
                    <a:pt x="0" y="37"/>
                    <a:pt x="6" y="60"/>
                    <a:pt x="21" y="76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FC5E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5" name="Freeform 258"/>
            <p:cNvSpPr/>
            <p:nvPr/>
          </p:nvSpPr>
          <p:spPr>
            <a:xfrm>
              <a:off x="8507412" y="1728787"/>
              <a:ext cx="747712" cy="73501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10" h="206">
                  <a:moveTo>
                    <a:pt x="210" y="0"/>
                  </a:moveTo>
                  <a:cubicBezTo>
                    <a:pt x="154" y="33"/>
                    <a:pt x="154" y="33"/>
                    <a:pt x="154" y="33"/>
                  </a:cubicBezTo>
                  <a:cubicBezTo>
                    <a:pt x="166" y="48"/>
                    <a:pt x="170" y="69"/>
                    <a:pt x="165" y="89"/>
                  </a:cubicBezTo>
                  <a:cubicBezTo>
                    <a:pt x="157" y="118"/>
                    <a:pt x="131" y="136"/>
                    <a:pt x="103" y="136"/>
                  </a:cubicBezTo>
                  <a:cubicBezTo>
                    <a:pt x="97" y="136"/>
                    <a:pt x="91" y="136"/>
                    <a:pt x="85" y="134"/>
                  </a:cubicBezTo>
                  <a:cubicBezTo>
                    <a:pt x="66" y="129"/>
                    <a:pt x="51" y="115"/>
                    <a:pt x="43" y="9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1" y="151"/>
                    <a:pt x="35" y="173"/>
                    <a:pt x="65" y="181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210" y="0"/>
                    <a:pt x="210" y="0"/>
                    <a:pt x="210" y="0"/>
                  </a:cubicBezTo>
                </a:path>
              </a:pathLst>
            </a:custGeom>
            <a:solidFill>
              <a:srgbClr val="6463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6" name="Freeform 259"/>
            <p:cNvSpPr/>
            <p:nvPr/>
          </p:nvSpPr>
          <p:spPr>
            <a:xfrm>
              <a:off x="8661399" y="1846262"/>
              <a:ext cx="452437" cy="3667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7" h="103">
                  <a:moveTo>
                    <a:pt x="111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8" y="82"/>
                    <a:pt x="23" y="96"/>
                    <a:pt x="42" y="101"/>
                  </a:cubicBezTo>
                  <a:cubicBezTo>
                    <a:pt x="48" y="103"/>
                    <a:pt x="54" y="103"/>
                    <a:pt x="60" y="103"/>
                  </a:cubicBezTo>
                  <a:cubicBezTo>
                    <a:pt x="88" y="103"/>
                    <a:pt x="114" y="85"/>
                    <a:pt x="122" y="56"/>
                  </a:cubicBezTo>
                  <a:cubicBezTo>
                    <a:pt x="127" y="36"/>
                    <a:pt x="123" y="15"/>
                    <a:pt x="111" y="0"/>
                  </a:cubicBezTo>
                </a:path>
              </a:pathLst>
            </a:custGeom>
            <a:solidFill>
              <a:srgbClr val="9953A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7" name="Freeform 260"/>
            <p:cNvSpPr>
              <a:spLocks noEditPoints="1"/>
            </p:cNvSpPr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close/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8" name="Freeform 261"/>
            <p:cNvSpPr>
              <a:spLocks noEditPoints="1"/>
            </p:cNvSpPr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0" y="1669"/>
                  </a:lnTo>
                  <a:lnTo>
                    <a:pt x="1187" y="973"/>
                  </a:lnTo>
                  <a:lnTo>
                    <a:pt x="612" y="0"/>
                  </a:lnTo>
                  <a:moveTo>
                    <a:pt x="372" y="1224"/>
                  </a:moveTo>
                  <a:lnTo>
                    <a:pt x="655" y="456"/>
                  </a:lnTo>
                  <a:lnTo>
                    <a:pt x="920" y="903"/>
                  </a:lnTo>
                  <a:lnTo>
                    <a:pt x="372" y="1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29" name="Freeform 262"/>
            <p:cNvSpPr/>
            <p:nvPr/>
          </p:nvSpPr>
          <p:spPr>
            <a:xfrm>
              <a:off x="8455024" y="112712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1A04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0" name="Freeform 263"/>
            <p:cNvSpPr/>
            <p:nvPr/>
          </p:nvSpPr>
          <p:spPr>
            <a:xfrm>
              <a:off x="8455024" y="112712"/>
              <a:ext cx="23812" cy="285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5" h="18">
                  <a:moveTo>
                    <a:pt x="6" y="0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15" y="16"/>
                  </a:lnTo>
                  <a:lnTo>
                    <a:pt x="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1" name="Freeform 264"/>
            <p:cNvSpPr>
              <a:spLocks noEditPoints="1"/>
            </p:cNvSpPr>
            <p:nvPr/>
          </p:nvSpPr>
          <p:spPr>
            <a:xfrm>
              <a:off x="8443912" y="138112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close/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2" name="Freeform 265"/>
            <p:cNvSpPr>
              <a:spLocks noEditPoints="1"/>
            </p:cNvSpPr>
            <p:nvPr/>
          </p:nvSpPr>
          <p:spPr>
            <a:xfrm>
              <a:off x="8443912" y="138112"/>
              <a:ext cx="128587" cy="1571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81" h="99">
                  <a:moveTo>
                    <a:pt x="7" y="2"/>
                  </a:moveTo>
                  <a:lnTo>
                    <a:pt x="7" y="2"/>
                  </a:lnTo>
                  <a:lnTo>
                    <a:pt x="0" y="22"/>
                  </a:lnTo>
                  <a:lnTo>
                    <a:pt x="7" y="2"/>
                  </a:lnTo>
                  <a:moveTo>
                    <a:pt x="22" y="0"/>
                  </a:moveTo>
                  <a:lnTo>
                    <a:pt x="22" y="0"/>
                  </a:lnTo>
                  <a:lnTo>
                    <a:pt x="81" y="99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3" name="Freeform 266"/>
            <p:cNvSpPr/>
            <p:nvPr/>
          </p:nvSpPr>
          <p:spPr>
            <a:xfrm>
              <a:off x="8397874" y="173037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2E0B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4" name="Freeform 267"/>
            <p:cNvSpPr/>
            <p:nvPr/>
          </p:nvSpPr>
          <p:spPr>
            <a:xfrm>
              <a:off x="8397874" y="173037"/>
              <a:ext cx="46037" cy="1317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83">
                  <a:moveTo>
                    <a:pt x="29" y="0"/>
                  </a:moveTo>
                  <a:lnTo>
                    <a:pt x="0" y="83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5" name="Freeform 268"/>
            <p:cNvSpPr/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36" name="Freeform 269"/>
            <p:cNvSpPr/>
            <p:nvPr/>
          </p:nvSpPr>
          <p:spPr>
            <a:xfrm>
              <a:off x="7493000" y="112712"/>
              <a:ext cx="1884362" cy="264953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87" h="1669">
                  <a:moveTo>
                    <a:pt x="612" y="0"/>
                  </a:moveTo>
                  <a:lnTo>
                    <a:pt x="606" y="18"/>
                  </a:lnTo>
                  <a:lnTo>
                    <a:pt x="599" y="38"/>
                  </a:lnTo>
                  <a:lnTo>
                    <a:pt x="570" y="121"/>
                  </a:lnTo>
                  <a:lnTo>
                    <a:pt x="1061" y="953"/>
                  </a:lnTo>
                  <a:lnTo>
                    <a:pt x="44" y="1550"/>
                  </a:lnTo>
                  <a:lnTo>
                    <a:pt x="0" y="1669"/>
                  </a:lnTo>
                  <a:lnTo>
                    <a:pt x="1187" y="973"/>
                  </a:lnTo>
                  <a:lnTo>
                    <a:pt x="976" y="618"/>
                  </a:lnTo>
                  <a:lnTo>
                    <a:pt x="917" y="517"/>
                  </a:lnTo>
                  <a:lnTo>
                    <a:pt x="841" y="389"/>
                  </a:lnTo>
                  <a:lnTo>
                    <a:pt x="796" y="310"/>
                  </a:lnTo>
                  <a:lnTo>
                    <a:pt x="680" y="115"/>
                  </a:lnTo>
                  <a:lnTo>
                    <a:pt x="621" y="16"/>
                  </a:lnTo>
                  <a:lnTo>
                    <a:pt x="61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01" name="组合 52"/>
          <p:cNvGrpSpPr/>
          <p:nvPr/>
        </p:nvGrpSpPr>
        <p:grpSpPr>
          <a:xfrm>
            <a:off x="7042150" y="4633913"/>
            <a:ext cx="1054100" cy="885825"/>
            <a:chOff x="3376613" y="1495425"/>
            <a:chExt cx="4148136" cy="5100638"/>
          </a:xfrm>
        </p:grpSpPr>
        <p:sp>
          <p:nvSpPr>
            <p:cNvPr id="8340" name="Freeform 5"/>
            <p:cNvSpPr>
              <a:spLocks noEditPoints="1"/>
            </p:cNvSpPr>
            <p:nvPr/>
          </p:nvSpPr>
          <p:spPr>
            <a:xfrm>
              <a:off x="3408363" y="2124075"/>
              <a:ext cx="1654175" cy="44719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2" h="1254">
                  <a:moveTo>
                    <a:pt x="77" y="6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10" y="25"/>
                    <a:pt x="0" y="45"/>
                    <a:pt x="5" y="63"/>
                  </a:cubicBezTo>
                  <a:cubicBezTo>
                    <a:pt x="343" y="1224"/>
                    <a:pt x="343" y="1224"/>
                    <a:pt x="343" y="1224"/>
                  </a:cubicBezTo>
                  <a:cubicBezTo>
                    <a:pt x="348" y="1243"/>
                    <a:pt x="368" y="1254"/>
                    <a:pt x="387" y="1249"/>
                  </a:cubicBezTo>
                  <a:cubicBezTo>
                    <a:pt x="434" y="1235"/>
                    <a:pt x="434" y="1235"/>
                    <a:pt x="434" y="1235"/>
                  </a:cubicBezTo>
                  <a:cubicBezTo>
                    <a:pt x="453" y="1229"/>
                    <a:pt x="464" y="1210"/>
                    <a:pt x="458" y="119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5" y="11"/>
                    <a:pt x="95" y="0"/>
                    <a:pt x="77" y="6"/>
                  </a:cubicBezTo>
                  <a:moveTo>
                    <a:pt x="72" y="79"/>
                  </a:moveTo>
                  <a:cubicBezTo>
                    <a:pt x="61" y="82"/>
                    <a:pt x="50" y="76"/>
                    <a:pt x="47" y="65"/>
                  </a:cubicBezTo>
                  <a:cubicBezTo>
                    <a:pt x="44" y="54"/>
                    <a:pt x="50" y="43"/>
                    <a:pt x="61" y="40"/>
                  </a:cubicBezTo>
                  <a:cubicBezTo>
                    <a:pt x="71" y="37"/>
                    <a:pt x="83" y="43"/>
                    <a:pt x="86" y="54"/>
                  </a:cubicBezTo>
                  <a:cubicBezTo>
                    <a:pt x="89" y="64"/>
                    <a:pt x="83" y="75"/>
                    <a:pt x="72" y="79"/>
                  </a:cubicBezTo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1" name="Freeform 6"/>
            <p:cNvSpPr>
              <a:spLocks noEditPoints="1"/>
            </p:cNvSpPr>
            <p:nvPr/>
          </p:nvSpPr>
          <p:spPr>
            <a:xfrm>
              <a:off x="3422650" y="2170113"/>
              <a:ext cx="1443037" cy="440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05" h="1236">
                  <a:moveTo>
                    <a:pt x="405" y="1229"/>
                  </a:move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moveTo>
                    <a:pt x="43" y="52"/>
                  </a:moveTo>
                  <a:cubicBezTo>
                    <a:pt x="46" y="61"/>
                    <a:pt x="54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43" y="51"/>
                  </a:move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moveTo>
                    <a:pt x="55" y="28"/>
                  </a:moveTo>
                  <a:cubicBezTo>
                    <a:pt x="46" y="31"/>
                    <a:pt x="41" y="41"/>
                    <a:pt x="43" y="51"/>
                  </a:cubicBezTo>
                  <a:cubicBezTo>
                    <a:pt x="41" y="41"/>
                    <a:pt x="46" y="32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25"/>
                    <a:pt x="10" y="11"/>
                    <a:pt x="25" y="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2EDC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2" name="Freeform 7"/>
            <p:cNvSpPr>
              <a:spLocks noEditPoints="1"/>
            </p:cNvSpPr>
            <p:nvPr/>
          </p:nvSpPr>
          <p:spPr>
            <a:xfrm>
              <a:off x="3422650" y="2170113"/>
              <a:ext cx="1443037" cy="4411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5" h="1237">
                  <a:moveTo>
                    <a:pt x="373" y="1120"/>
                  </a:moveTo>
                  <a:cubicBezTo>
                    <a:pt x="312" y="1120"/>
                    <a:pt x="312" y="1120"/>
                    <a:pt x="312" y="1120"/>
                  </a:cubicBezTo>
                  <a:cubicBezTo>
                    <a:pt x="339" y="1211"/>
                    <a:pt x="339" y="1211"/>
                    <a:pt x="339" y="1211"/>
                  </a:cubicBezTo>
                  <a:cubicBezTo>
                    <a:pt x="343" y="1227"/>
                    <a:pt x="358" y="1237"/>
                    <a:pt x="373" y="1237"/>
                  </a:cubicBezTo>
                  <a:cubicBezTo>
                    <a:pt x="376" y="1237"/>
                    <a:pt x="379" y="1236"/>
                    <a:pt x="383" y="1236"/>
                  </a:cubicBezTo>
                  <a:cubicBezTo>
                    <a:pt x="383" y="1236"/>
                    <a:pt x="383" y="1236"/>
                    <a:pt x="383" y="1236"/>
                  </a:cubicBezTo>
                  <a:cubicBezTo>
                    <a:pt x="405" y="1229"/>
                    <a:pt x="405" y="1229"/>
                    <a:pt x="405" y="1229"/>
                  </a:cubicBezTo>
                  <a:cubicBezTo>
                    <a:pt x="373" y="1120"/>
                    <a:pt x="373" y="1120"/>
                    <a:pt x="373" y="1120"/>
                  </a:cubicBezTo>
                  <a:moveTo>
                    <a:pt x="201" y="529"/>
                  </a:moveTo>
                  <a:cubicBezTo>
                    <a:pt x="175" y="649"/>
                    <a:pt x="175" y="649"/>
                    <a:pt x="175" y="649"/>
                  </a:cubicBezTo>
                  <a:cubicBezTo>
                    <a:pt x="242" y="877"/>
                    <a:pt x="242" y="877"/>
                    <a:pt x="242" y="87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201" y="529"/>
                    <a:pt x="201" y="529"/>
                    <a:pt x="201" y="529"/>
                  </a:cubicBezTo>
                  <a:moveTo>
                    <a:pt x="47" y="0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0" y="11"/>
                    <a:pt x="0" y="25"/>
                    <a:pt x="0" y="40"/>
                  </a:cubicBezTo>
                  <a:cubicBezTo>
                    <a:pt x="0" y="44"/>
                    <a:pt x="0" y="47"/>
                    <a:pt x="1" y="50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8" y="125"/>
                    <a:pt x="31" y="135"/>
                    <a:pt x="30" y="145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14" y="439"/>
                    <a:pt x="114" y="439"/>
                    <a:pt x="114" y="439"/>
                  </a:cubicBezTo>
                  <a:cubicBezTo>
                    <a:pt x="161" y="449"/>
                    <a:pt x="161" y="449"/>
                    <a:pt x="161" y="449"/>
                  </a:cubicBezTo>
                  <a:cubicBezTo>
                    <a:pt x="168" y="451"/>
                    <a:pt x="174" y="454"/>
                    <a:pt x="180" y="45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4" y="66"/>
                    <a:pt x="62" y="66"/>
                  </a:cubicBezTo>
                  <a:cubicBezTo>
                    <a:pt x="54" y="66"/>
                    <a:pt x="46" y="61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1" y="41"/>
                    <a:pt x="46" y="31"/>
                    <a:pt x="55" y="2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619A0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3" name="Freeform 8"/>
            <p:cNvSpPr/>
            <p:nvPr/>
          </p:nvSpPr>
          <p:spPr>
            <a:xfrm>
              <a:off x="4286250" y="2398713"/>
              <a:ext cx="2706687" cy="37655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760" h="1056">
                  <a:moveTo>
                    <a:pt x="760" y="1056"/>
                  </a:moveTo>
                  <a:cubicBezTo>
                    <a:pt x="0" y="1056"/>
                    <a:pt x="0" y="1056"/>
                    <a:pt x="0" y="1056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606" y="0"/>
                    <a:pt x="760" y="154"/>
                    <a:pt x="760" y="343"/>
                  </a:cubicBezTo>
                  <a:cubicBezTo>
                    <a:pt x="760" y="1056"/>
                    <a:pt x="760" y="1056"/>
                    <a:pt x="760" y="1056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4" name="Freeform 9"/>
            <p:cNvSpPr/>
            <p:nvPr/>
          </p:nvSpPr>
          <p:spPr>
            <a:xfrm>
              <a:off x="4452938" y="2470150"/>
              <a:ext cx="2341562" cy="3379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57" h="944">
                  <a:moveTo>
                    <a:pt x="657" y="948"/>
                  </a:moveTo>
                  <a:cubicBezTo>
                    <a:pt x="0" y="948"/>
                    <a:pt x="0" y="948"/>
                    <a:pt x="0" y="948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135"/>
                    <a:pt x="135" y="0"/>
                    <a:pt x="302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522" y="0"/>
                    <a:pt x="657" y="135"/>
                    <a:pt x="657" y="302"/>
                  </a:cubicBezTo>
                  <a:cubicBezTo>
                    <a:pt x="657" y="948"/>
                    <a:pt x="657" y="948"/>
                    <a:pt x="657" y="948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5" name="Freeform 10"/>
            <p:cNvSpPr/>
            <p:nvPr/>
          </p:nvSpPr>
          <p:spPr>
            <a:xfrm>
              <a:off x="4068763" y="1495425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  <a:close/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6" name="Freeform 11"/>
            <p:cNvSpPr/>
            <p:nvPr/>
          </p:nvSpPr>
          <p:spPr>
            <a:xfrm>
              <a:off x="4068763" y="1495425"/>
              <a:ext cx="2044700" cy="22796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88" h="1436">
                  <a:moveTo>
                    <a:pt x="1288" y="1148"/>
                  </a:moveTo>
                  <a:lnTo>
                    <a:pt x="352" y="1436"/>
                  </a:lnTo>
                  <a:lnTo>
                    <a:pt x="0" y="290"/>
                  </a:lnTo>
                  <a:lnTo>
                    <a:pt x="933" y="0"/>
                  </a:lnTo>
                  <a:lnTo>
                    <a:pt x="1288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7" name="Freeform 12"/>
            <p:cNvSpPr/>
            <p:nvPr/>
          </p:nvSpPr>
          <p:spPr>
            <a:xfrm>
              <a:off x="4068763" y="1909763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8" name="Freeform 13"/>
            <p:cNvSpPr/>
            <p:nvPr/>
          </p:nvSpPr>
          <p:spPr>
            <a:xfrm>
              <a:off x="4068763" y="1909763"/>
              <a:ext cx="708025" cy="1865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446" h="1175">
                  <a:moveTo>
                    <a:pt x="446" y="1148"/>
                  </a:moveTo>
                  <a:lnTo>
                    <a:pt x="352" y="1175"/>
                  </a:lnTo>
                  <a:lnTo>
                    <a:pt x="0" y="29"/>
                  </a:lnTo>
                  <a:lnTo>
                    <a:pt x="92" y="0"/>
                  </a:lnTo>
                  <a:lnTo>
                    <a:pt x="446" y="11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49" name="Freeform 14"/>
            <p:cNvSpPr/>
            <p:nvPr/>
          </p:nvSpPr>
          <p:spPr>
            <a:xfrm>
              <a:off x="4403725" y="1717675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0" name="Freeform 15"/>
            <p:cNvSpPr/>
            <p:nvPr/>
          </p:nvSpPr>
          <p:spPr>
            <a:xfrm>
              <a:off x="4403725" y="1717675"/>
              <a:ext cx="1254125" cy="8905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90" h="561">
                  <a:moveTo>
                    <a:pt x="790" y="352"/>
                  </a:moveTo>
                  <a:lnTo>
                    <a:pt x="110" y="561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90" y="35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1" name="Freeform 16"/>
            <p:cNvSpPr/>
            <p:nvPr/>
          </p:nvSpPr>
          <p:spPr>
            <a:xfrm>
              <a:off x="4610100" y="2384425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2" name="Freeform 17"/>
            <p:cNvSpPr/>
            <p:nvPr/>
          </p:nvSpPr>
          <p:spPr>
            <a:xfrm>
              <a:off x="4610100" y="2384425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3" name="Freeform 18"/>
            <p:cNvSpPr/>
            <p:nvPr/>
          </p:nvSpPr>
          <p:spPr>
            <a:xfrm>
              <a:off x="4667250" y="2570163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4" name="Freeform 19"/>
            <p:cNvSpPr/>
            <p:nvPr/>
          </p:nvSpPr>
          <p:spPr>
            <a:xfrm>
              <a:off x="4667250" y="2570163"/>
              <a:ext cx="1111250" cy="427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9">
                  <a:moveTo>
                    <a:pt x="700" y="58"/>
                  </a:moveTo>
                  <a:lnTo>
                    <a:pt x="18" y="269"/>
                  </a:lnTo>
                  <a:lnTo>
                    <a:pt x="0" y="211"/>
                  </a:lnTo>
                  <a:lnTo>
                    <a:pt x="682" y="0"/>
                  </a:lnTo>
                  <a:lnTo>
                    <a:pt x="700" y="5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5" name="Freeform 20"/>
            <p:cNvSpPr/>
            <p:nvPr/>
          </p:nvSpPr>
          <p:spPr>
            <a:xfrm>
              <a:off x="4724400" y="2759075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6" name="Freeform 21"/>
            <p:cNvSpPr/>
            <p:nvPr/>
          </p:nvSpPr>
          <p:spPr>
            <a:xfrm>
              <a:off x="4724400" y="2759075"/>
              <a:ext cx="1111250" cy="4238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67">
                  <a:moveTo>
                    <a:pt x="700" y="56"/>
                  </a:moveTo>
                  <a:lnTo>
                    <a:pt x="18" y="267"/>
                  </a:lnTo>
                  <a:lnTo>
                    <a:pt x="0" y="209"/>
                  </a:lnTo>
                  <a:lnTo>
                    <a:pt x="682" y="0"/>
                  </a:lnTo>
                  <a:lnTo>
                    <a:pt x="700" y="5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7" name="Freeform 22"/>
            <p:cNvSpPr/>
            <p:nvPr/>
          </p:nvSpPr>
          <p:spPr>
            <a:xfrm>
              <a:off x="4781550" y="2943225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8" name="Freeform 23"/>
            <p:cNvSpPr/>
            <p:nvPr/>
          </p:nvSpPr>
          <p:spPr>
            <a:xfrm>
              <a:off x="4781550" y="2943225"/>
              <a:ext cx="1111250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700" h="270">
                  <a:moveTo>
                    <a:pt x="700" y="59"/>
                  </a:moveTo>
                  <a:lnTo>
                    <a:pt x="17" y="270"/>
                  </a:lnTo>
                  <a:lnTo>
                    <a:pt x="0" y="212"/>
                  </a:lnTo>
                  <a:lnTo>
                    <a:pt x="682" y="0"/>
                  </a:lnTo>
                  <a:lnTo>
                    <a:pt x="700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59" name="Freeform 24"/>
            <p:cNvSpPr/>
            <p:nvPr/>
          </p:nvSpPr>
          <p:spPr>
            <a:xfrm>
              <a:off x="4841875" y="3128963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  <a:close/>
                </a:path>
              </a:pathLst>
            </a:custGeom>
            <a:solidFill>
              <a:srgbClr val="FE9E8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0" name="Freeform 25"/>
            <p:cNvSpPr/>
            <p:nvPr/>
          </p:nvSpPr>
          <p:spPr>
            <a:xfrm>
              <a:off x="4841875" y="3128963"/>
              <a:ext cx="1108075" cy="4286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698" h="270">
                  <a:moveTo>
                    <a:pt x="698" y="59"/>
                  </a:moveTo>
                  <a:lnTo>
                    <a:pt x="18" y="270"/>
                  </a:lnTo>
                  <a:lnTo>
                    <a:pt x="0" y="211"/>
                  </a:lnTo>
                  <a:lnTo>
                    <a:pt x="680" y="0"/>
                  </a:lnTo>
                  <a:lnTo>
                    <a:pt x="698" y="5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1" name="Freeform 26"/>
            <p:cNvSpPr>
              <a:spLocks noEditPoints="1"/>
            </p:cNvSpPr>
            <p:nvPr/>
          </p:nvSpPr>
          <p:spPr>
            <a:xfrm>
              <a:off x="4848225" y="1495425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close/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FE6D5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2" name="Freeform 27"/>
            <p:cNvSpPr>
              <a:spLocks noEditPoints="1"/>
            </p:cNvSpPr>
            <p:nvPr/>
          </p:nvSpPr>
          <p:spPr>
            <a:xfrm>
              <a:off x="4848225" y="1495425"/>
              <a:ext cx="809625" cy="10668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10" h="672">
                  <a:moveTo>
                    <a:pt x="209" y="584"/>
                  </a:moveTo>
                  <a:lnTo>
                    <a:pt x="144" y="605"/>
                  </a:lnTo>
                  <a:lnTo>
                    <a:pt x="166" y="672"/>
                  </a:lnTo>
                  <a:lnTo>
                    <a:pt x="193" y="665"/>
                  </a:lnTo>
                  <a:lnTo>
                    <a:pt x="209" y="584"/>
                  </a:lnTo>
                  <a:moveTo>
                    <a:pt x="442" y="0"/>
                  </a:moveTo>
                  <a:lnTo>
                    <a:pt x="442" y="0"/>
                  </a:lnTo>
                  <a:lnTo>
                    <a:pt x="0" y="137"/>
                  </a:lnTo>
                  <a:lnTo>
                    <a:pt x="36" y="254"/>
                  </a:lnTo>
                  <a:lnTo>
                    <a:pt x="402" y="140"/>
                  </a:lnTo>
                  <a:lnTo>
                    <a:pt x="422" y="207"/>
                  </a:lnTo>
                  <a:lnTo>
                    <a:pt x="510" y="223"/>
                  </a:lnTo>
                  <a:lnTo>
                    <a:pt x="44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3" name="Freeform 28"/>
            <p:cNvSpPr/>
            <p:nvPr/>
          </p:nvSpPr>
          <p:spPr>
            <a:xfrm>
              <a:off x="4905375" y="1717675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4" name="Freeform 29"/>
            <p:cNvSpPr/>
            <p:nvPr/>
          </p:nvSpPr>
          <p:spPr>
            <a:xfrm>
              <a:off x="4905375" y="1717675"/>
              <a:ext cx="612775" cy="7381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86" h="465">
                  <a:moveTo>
                    <a:pt x="366" y="0"/>
                  </a:moveTo>
                  <a:lnTo>
                    <a:pt x="0" y="114"/>
                  </a:lnTo>
                  <a:lnTo>
                    <a:pt x="108" y="465"/>
                  </a:lnTo>
                  <a:lnTo>
                    <a:pt x="173" y="444"/>
                  </a:lnTo>
                  <a:lnTo>
                    <a:pt x="247" y="42"/>
                  </a:lnTo>
                  <a:lnTo>
                    <a:pt x="258" y="45"/>
                  </a:lnTo>
                  <a:lnTo>
                    <a:pt x="386" y="67"/>
                  </a:lnTo>
                  <a:lnTo>
                    <a:pt x="36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5" name="Freeform 30"/>
            <p:cNvSpPr/>
            <p:nvPr/>
          </p:nvSpPr>
          <p:spPr>
            <a:xfrm>
              <a:off x="5111750" y="2551113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8C7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6" name="Freeform 31"/>
            <p:cNvSpPr/>
            <p:nvPr/>
          </p:nvSpPr>
          <p:spPr>
            <a:xfrm>
              <a:off x="5111750" y="2551113"/>
              <a:ext cx="42862" cy="968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61">
                  <a:moveTo>
                    <a:pt x="27" y="0"/>
                  </a:moveTo>
                  <a:lnTo>
                    <a:pt x="0" y="7"/>
                  </a:lnTo>
                  <a:lnTo>
                    <a:pt x="16" y="61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7" name="Freeform 32"/>
            <p:cNvSpPr/>
            <p:nvPr/>
          </p:nvSpPr>
          <p:spPr>
            <a:xfrm>
              <a:off x="4948238" y="1789113"/>
              <a:ext cx="1852612" cy="2249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20" h="631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20" y="91"/>
                    <a:pt x="517" y="108"/>
                  </a:cubicBezTo>
                  <a:cubicBezTo>
                    <a:pt x="425" y="603"/>
                    <a:pt x="425" y="603"/>
                    <a:pt x="425" y="603"/>
                  </a:cubicBezTo>
                  <a:cubicBezTo>
                    <a:pt x="422" y="620"/>
                    <a:pt x="405" y="631"/>
                    <a:pt x="388" y="6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8" name="Freeform 33"/>
            <p:cNvSpPr/>
            <p:nvPr/>
          </p:nvSpPr>
          <p:spPr>
            <a:xfrm>
              <a:off x="4930775" y="1784350"/>
              <a:ext cx="1849437" cy="225425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19" h="632">
                  <a:moveTo>
                    <a:pt x="388" y="628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1" y="72"/>
                    <a:pt x="491" y="72"/>
                    <a:pt x="491" y="72"/>
                  </a:cubicBezTo>
                  <a:cubicBezTo>
                    <a:pt x="508" y="75"/>
                    <a:pt x="519" y="92"/>
                    <a:pt x="516" y="109"/>
                  </a:cubicBezTo>
                  <a:cubicBezTo>
                    <a:pt x="424" y="603"/>
                    <a:pt x="424" y="603"/>
                    <a:pt x="424" y="603"/>
                  </a:cubicBezTo>
                  <a:cubicBezTo>
                    <a:pt x="421" y="620"/>
                    <a:pt x="405" y="632"/>
                    <a:pt x="388" y="628"/>
                  </a:cubicBezTo>
                </a:path>
              </a:pathLst>
            </a:custGeom>
            <a:solidFill>
              <a:srgbClr val="35D5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69" name="Freeform 34"/>
            <p:cNvSpPr/>
            <p:nvPr/>
          </p:nvSpPr>
          <p:spPr>
            <a:xfrm>
              <a:off x="5322888" y="18811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0" name="Freeform 35"/>
            <p:cNvSpPr/>
            <p:nvPr/>
          </p:nvSpPr>
          <p:spPr>
            <a:xfrm>
              <a:off x="5205413" y="1873250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1" name="Freeform 36"/>
            <p:cNvSpPr/>
            <p:nvPr/>
          </p:nvSpPr>
          <p:spPr>
            <a:xfrm>
              <a:off x="5297488" y="2016125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2" name="Freeform 37"/>
            <p:cNvSpPr/>
            <p:nvPr/>
          </p:nvSpPr>
          <p:spPr>
            <a:xfrm>
              <a:off x="5180013" y="2006600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3" name="Freeform 38"/>
            <p:cNvSpPr/>
            <p:nvPr/>
          </p:nvSpPr>
          <p:spPr>
            <a:xfrm>
              <a:off x="5272088" y="2147888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4" name="Freeform 39"/>
            <p:cNvSpPr/>
            <p:nvPr/>
          </p:nvSpPr>
          <p:spPr>
            <a:xfrm>
              <a:off x="5154613" y="2141538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5" name="Freeform 40"/>
            <p:cNvSpPr/>
            <p:nvPr/>
          </p:nvSpPr>
          <p:spPr>
            <a:xfrm>
              <a:off x="5248275" y="2284413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6" name="Freeform 41"/>
            <p:cNvSpPr/>
            <p:nvPr/>
          </p:nvSpPr>
          <p:spPr>
            <a:xfrm>
              <a:off x="5129213" y="2276475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2"/>
                  </a:cubicBezTo>
                  <a:cubicBezTo>
                    <a:pt x="45" y="15"/>
                    <a:pt x="42" y="17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7" name="Freeform 42"/>
            <p:cNvSpPr/>
            <p:nvPr/>
          </p:nvSpPr>
          <p:spPr>
            <a:xfrm>
              <a:off x="5222875" y="2419350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8" name="Freeform 43"/>
            <p:cNvSpPr/>
            <p:nvPr/>
          </p:nvSpPr>
          <p:spPr>
            <a:xfrm>
              <a:off x="5105400" y="2413000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79" name="Freeform 44"/>
            <p:cNvSpPr/>
            <p:nvPr/>
          </p:nvSpPr>
          <p:spPr>
            <a:xfrm>
              <a:off x="5197475" y="2555875"/>
              <a:ext cx="71437" cy="69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0"/>
                  </a:cubicBezTo>
                  <a:cubicBezTo>
                    <a:pt x="17" y="1"/>
                    <a:pt x="20" y="6"/>
                    <a:pt x="19" y="12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0" name="Freeform 45"/>
            <p:cNvSpPr/>
            <p:nvPr/>
          </p:nvSpPr>
          <p:spPr>
            <a:xfrm>
              <a:off x="5080000" y="2544763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1" name="Freeform 46"/>
            <p:cNvSpPr/>
            <p:nvPr/>
          </p:nvSpPr>
          <p:spPr>
            <a:xfrm>
              <a:off x="5172075" y="268763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2" name="Freeform 47"/>
            <p:cNvSpPr/>
            <p:nvPr/>
          </p:nvSpPr>
          <p:spPr>
            <a:xfrm>
              <a:off x="5054600" y="2679700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3" name="Freeform 48"/>
            <p:cNvSpPr/>
            <p:nvPr/>
          </p:nvSpPr>
          <p:spPr>
            <a:xfrm>
              <a:off x="5148263" y="28225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4" name="Freeform 49"/>
            <p:cNvSpPr/>
            <p:nvPr/>
          </p:nvSpPr>
          <p:spPr>
            <a:xfrm>
              <a:off x="5030788" y="2816225"/>
              <a:ext cx="163512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5" name="Freeform 50"/>
            <p:cNvSpPr/>
            <p:nvPr/>
          </p:nvSpPr>
          <p:spPr>
            <a:xfrm>
              <a:off x="5122863" y="2957513"/>
              <a:ext cx="71437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6" name="Freeform 51"/>
            <p:cNvSpPr/>
            <p:nvPr/>
          </p:nvSpPr>
          <p:spPr>
            <a:xfrm>
              <a:off x="5005388" y="2951163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7" name="Freeform 52"/>
            <p:cNvSpPr/>
            <p:nvPr/>
          </p:nvSpPr>
          <p:spPr>
            <a:xfrm>
              <a:off x="5097463" y="3090863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3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3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8" name="Freeform 53"/>
            <p:cNvSpPr/>
            <p:nvPr/>
          </p:nvSpPr>
          <p:spPr>
            <a:xfrm>
              <a:off x="4979988" y="3082925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89" name="Freeform 54"/>
            <p:cNvSpPr/>
            <p:nvPr/>
          </p:nvSpPr>
          <p:spPr>
            <a:xfrm>
              <a:off x="5073650" y="322580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0" name="Freeform 55"/>
            <p:cNvSpPr/>
            <p:nvPr/>
          </p:nvSpPr>
          <p:spPr>
            <a:xfrm>
              <a:off x="4954588" y="3217863"/>
              <a:ext cx="165100" cy="619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1" name="Freeform 56"/>
            <p:cNvSpPr/>
            <p:nvPr/>
          </p:nvSpPr>
          <p:spPr>
            <a:xfrm>
              <a:off x="5048250" y="336073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7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2" name="Freeform 57"/>
            <p:cNvSpPr/>
            <p:nvPr/>
          </p:nvSpPr>
          <p:spPr>
            <a:xfrm>
              <a:off x="4930775" y="3354388"/>
              <a:ext cx="16351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6">
                  <a:moveTo>
                    <a:pt x="40" y="1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6" y="10"/>
                    <a:pt x="45" y="12"/>
                  </a:cubicBezTo>
                  <a:cubicBezTo>
                    <a:pt x="45" y="15"/>
                    <a:pt x="42" y="16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3" name="Freeform 58"/>
            <p:cNvSpPr/>
            <p:nvPr/>
          </p:nvSpPr>
          <p:spPr>
            <a:xfrm>
              <a:off x="5022850" y="3497263"/>
              <a:ext cx="71437" cy="714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4" name="Freeform 59"/>
            <p:cNvSpPr/>
            <p:nvPr/>
          </p:nvSpPr>
          <p:spPr>
            <a:xfrm>
              <a:off x="4905375" y="3486150"/>
              <a:ext cx="163512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7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7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5" name="Freeform 60"/>
            <p:cNvSpPr/>
            <p:nvPr/>
          </p:nvSpPr>
          <p:spPr>
            <a:xfrm>
              <a:off x="4997450" y="362902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" h="21">
                  <a:moveTo>
                    <a:pt x="19" y="12"/>
                  </a:move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17" y="2"/>
                    <a:pt x="20" y="7"/>
                    <a:pt x="19" y="12"/>
                  </a:cubicBezTo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6" name="Freeform 61"/>
            <p:cNvSpPr/>
            <p:nvPr/>
          </p:nvSpPr>
          <p:spPr>
            <a:xfrm>
              <a:off x="4879975" y="3621088"/>
              <a:ext cx="165100" cy="60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17">
                  <a:moveTo>
                    <a:pt x="40" y="16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8"/>
                    <a:pt x="46" y="10"/>
                    <a:pt x="45" y="13"/>
                  </a:cubicBezTo>
                  <a:cubicBezTo>
                    <a:pt x="45" y="15"/>
                    <a:pt x="42" y="17"/>
                    <a:pt x="40" y="16"/>
                  </a:cubicBezTo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7" name="Freeform 62"/>
            <p:cNvSpPr/>
            <p:nvPr/>
          </p:nvSpPr>
          <p:spPr>
            <a:xfrm>
              <a:off x="5675313" y="1924050"/>
              <a:ext cx="1104900" cy="211455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0" h="593">
                  <a:moveTo>
                    <a:pt x="282" y="33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179" y="589"/>
                    <a:pt x="179" y="589"/>
                    <a:pt x="179" y="589"/>
                  </a:cubicBezTo>
                  <a:cubicBezTo>
                    <a:pt x="196" y="593"/>
                    <a:pt x="212" y="581"/>
                    <a:pt x="215" y="564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10" y="53"/>
                    <a:pt x="299" y="36"/>
                    <a:pt x="282" y="33"/>
                  </a:cubicBezTo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8" name="Freeform 63"/>
            <p:cNvSpPr/>
            <p:nvPr/>
          </p:nvSpPr>
          <p:spPr>
            <a:xfrm>
              <a:off x="5978525" y="2219325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99" name="Freeform 64"/>
            <p:cNvSpPr/>
            <p:nvPr/>
          </p:nvSpPr>
          <p:spPr>
            <a:xfrm>
              <a:off x="5978525" y="2219325"/>
              <a:ext cx="234950" cy="339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8" h="214">
                  <a:moveTo>
                    <a:pt x="139" y="214"/>
                  </a:moveTo>
                  <a:lnTo>
                    <a:pt x="69" y="205"/>
                  </a:lnTo>
                  <a:lnTo>
                    <a:pt x="0" y="198"/>
                  </a:lnTo>
                  <a:lnTo>
                    <a:pt x="9" y="124"/>
                  </a:lnTo>
                  <a:lnTo>
                    <a:pt x="89" y="0"/>
                  </a:lnTo>
                  <a:lnTo>
                    <a:pt x="148" y="137"/>
                  </a:lnTo>
                  <a:lnTo>
                    <a:pt x="139" y="21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0" name="Freeform 65"/>
            <p:cNvSpPr/>
            <p:nvPr/>
          </p:nvSpPr>
          <p:spPr>
            <a:xfrm>
              <a:off x="5895975" y="2416175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1" name="Freeform 66"/>
            <p:cNvSpPr/>
            <p:nvPr/>
          </p:nvSpPr>
          <p:spPr>
            <a:xfrm>
              <a:off x="5895975" y="2416175"/>
              <a:ext cx="317500" cy="9636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607">
                  <a:moveTo>
                    <a:pt x="139" y="607"/>
                  </a:moveTo>
                  <a:lnTo>
                    <a:pt x="0" y="591"/>
                  </a:lnTo>
                  <a:lnTo>
                    <a:pt x="61" y="0"/>
                  </a:lnTo>
                  <a:lnTo>
                    <a:pt x="200" y="13"/>
                  </a:lnTo>
                  <a:lnTo>
                    <a:pt x="139" y="60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2" name="Freeform 67"/>
            <p:cNvSpPr/>
            <p:nvPr/>
          </p:nvSpPr>
          <p:spPr>
            <a:xfrm>
              <a:off x="6076950" y="2219325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3" name="Freeform 68"/>
            <p:cNvSpPr/>
            <p:nvPr/>
          </p:nvSpPr>
          <p:spPr>
            <a:xfrm>
              <a:off x="6076950" y="2219325"/>
              <a:ext cx="76200" cy="76200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48">
                  <a:moveTo>
                    <a:pt x="48" y="48"/>
                  </a:moveTo>
                  <a:lnTo>
                    <a:pt x="27" y="0"/>
                  </a:lnTo>
                  <a:lnTo>
                    <a:pt x="0" y="43"/>
                  </a:lnTo>
                  <a:lnTo>
                    <a:pt x="48" y="4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4" name="Freeform 69"/>
            <p:cNvSpPr/>
            <p:nvPr/>
          </p:nvSpPr>
          <p:spPr>
            <a:xfrm>
              <a:off x="5992812" y="2219325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5" name="Freeform 70"/>
            <p:cNvSpPr/>
            <p:nvPr/>
          </p:nvSpPr>
          <p:spPr>
            <a:xfrm>
              <a:off x="5992812" y="2219325"/>
              <a:ext cx="127000" cy="207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80" h="131">
                  <a:moveTo>
                    <a:pt x="80" y="0"/>
                  </a:moveTo>
                  <a:lnTo>
                    <a:pt x="0" y="124"/>
                  </a:lnTo>
                  <a:lnTo>
                    <a:pt x="69" y="131"/>
                  </a:lnTo>
                  <a:lnTo>
                    <a:pt x="76" y="45"/>
                  </a:lnTo>
                  <a:lnTo>
                    <a:pt x="53" y="43"/>
                  </a:lnTo>
                  <a:lnTo>
                    <a:pt x="8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6" name="Freeform 71"/>
            <p:cNvSpPr/>
            <p:nvPr/>
          </p:nvSpPr>
          <p:spPr>
            <a:xfrm>
              <a:off x="5959475" y="2416175"/>
              <a:ext cx="142875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40" h="91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1" y="86"/>
                    <a:pt x="21" y="88"/>
                    <a:pt x="31" y="91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7" name="Freeform 72"/>
            <p:cNvSpPr/>
            <p:nvPr/>
          </p:nvSpPr>
          <p:spPr>
            <a:xfrm>
              <a:off x="6076950" y="2219325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8" name="Freeform 73"/>
            <p:cNvSpPr/>
            <p:nvPr/>
          </p:nvSpPr>
          <p:spPr>
            <a:xfrm>
              <a:off x="6076950" y="2219325"/>
              <a:ext cx="42862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7" h="45">
                  <a:moveTo>
                    <a:pt x="27" y="0"/>
                  </a:moveTo>
                  <a:lnTo>
                    <a:pt x="0" y="43"/>
                  </a:lnTo>
                  <a:lnTo>
                    <a:pt x="23" y="45"/>
                  </a:lnTo>
                  <a:lnTo>
                    <a:pt x="2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09" name="Freeform 74"/>
            <p:cNvSpPr/>
            <p:nvPr/>
          </p:nvSpPr>
          <p:spPr>
            <a:xfrm>
              <a:off x="6305550" y="2390775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0" name="Freeform 75"/>
            <p:cNvSpPr/>
            <p:nvPr/>
          </p:nvSpPr>
          <p:spPr>
            <a:xfrm>
              <a:off x="6305550" y="2390775"/>
              <a:ext cx="249237" cy="342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7" h="216">
                  <a:moveTo>
                    <a:pt x="135" y="216"/>
                  </a:moveTo>
                  <a:lnTo>
                    <a:pt x="67" y="196"/>
                  </a:lnTo>
                  <a:lnTo>
                    <a:pt x="0" y="175"/>
                  </a:lnTo>
                  <a:lnTo>
                    <a:pt x="23" y="104"/>
                  </a:lnTo>
                  <a:lnTo>
                    <a:pt x="128" y="0"/>
                  </a:lnTo>
                  <a:lnTo>
                    <a:pt x="157" y="146"/>
                  </a:lnTo>
                  <a:lnTo>
                    <a:pt x="135" y="21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1" name="Freeform 76"/>
            <p:cNvSpPr/>
            <p:nvPr/>
          </p:nvSpPr>
          <p:spPr>
            <a:xfrm>
              <a:off x="6059487" y="2555875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2" name="Freeform 77"/>
            <p:cNvSpPr/>
            <p:nvPr/>
          </p:nvSpPr>
          <p:spPr>
            <a:xfrm>
              <a:off x="6059487" y="2555875"/>
              <a:ext cx="495300" cy="965200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12" h="608">
                  <a:moveTo>
                    <a:pt x="135" y="608"/>
                  </a:moveTo>
                  <a:lnTo>
                    <a:pt x="0" y="566"/>
                  </a:lnTo>
                  <a:lnTo>
                    <a:pt x="178" y="0"/>
                  </a:lnTo>
                  <a:lnTo>
                    <a:pt x="312" y="42"/>
                  </a:lnTo>
                  <a:lnTo>
                    <a:pt x="135" y="60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3" name="Freeform 78"/>
            <p:cNvSpPr/>
            <p:nvPr/>
          </p:nvSpPr>
          <p:spPr>
            <a:xfrm>
              <a:off x="6454775" y="23907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4" name="Freeform 79"/>
            <p:cNvSpPr/>
            <p:nvPr/>
          </p:nvSpPr>
          <p:spPr>
            <a:xfrm>
              <a:off x="6454775" y="2390775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5" name="Freeform 80"/>
            <p:cNvSpPr/>
            <p:nvPr/>
          </p:nvSpPr>
          <p:spPr>
            <a:xfrm>
              <a:off x="6259512" y="2390775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6" name="Freeform 81"/>
            <p:cNvSpPr/>
            <p:nvPr/>
          </p:nvSpPr>
          <p:spPr>
            <a:xfrm>
              <a:off x="6259512" y="2390775"/>
              <a:ext cx="249237" cy="4286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57" h="270">
                  <a:moveTo>
                    <a:pt x="157" y="0"/>
                  </a:moveTo>
                  <a:lnTo>
                    <a:pt x="52" y="104"/>
                  </a:lnTo>
                  <a:lnTo>
                    <a:pt x="29" y="175"/>
                  </a:lnTo>
                  <a:lnTo>
                    <a:pt x="0" y="270"/>
                  </a:lnTo>
                  <a:lnTo>
                    <a:pt x="29" y="175"/>
                  </a:lnTo>
                  <a:lnTo>
                    <a:pt x="52" y="104"/>
                  </a:lnTo>
                  <a:lnTo>
                    <a:pt x="123" y="34"/>
                  </a:lnTo>
                  <a:lnTo>
                    <a:pt x="15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7" name="Freeform 82"/>
            <p:cNvSpPr>
              <a:spLocks noEditPoints="1"/>
            </p:cNvSpPr>
            <p:nvPr/>
          </p:nvSpPr>
          <p:spPr>
            <a:xfrm>
              <a:off x="6305550" y="2444750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close/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8" name="Freeform 83"/>
            <p:cNvSpPr>
              <a:spLocks noEditPoints="1"/>
            </p:cNvSpPr>
            <p:nvPr/>
          </p:nvSpPr>
          <p:spPr>
            <a:xfrm>
              <a:off x="6305550" y="2444750"/>
              <a:ext cx="185737" cy="2238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7" h="141">
                  <a:moveTo>
                    <a:pt x="23" y="70"/>
                  </a:moveTo>
                  <a:lnTo>
                    <a:pt x="0" y="141"/>
                  </a:lnTo>
                  <a:lnTo>
                    <a:pt x="23" y="70"/>
                  </a:lnTo>
                  <a:moveTo>
                    <a:pt x="94" y="0"/>
                  </a:moveTo>
                  <a:lnTo>
                    <a:pt x="23" y="70"/>
                  </a:lnTo>
                  <a:lnTo>
                    <a:pt x="90" y="90"/>
                  </a:lnTo>
                  <a:lnTo>
                    <a:pt x="117" y="7"/>
                  </a:lnTo>
                  <a:lnTo>
                    <a:pt x="9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19" name="Freeform 84"/>
            <p:cNvSpPr/>
            <p:nvPr/>
          </p:nvSpPr>
          <p:spPr>
            <a:xfrm>
              <a:off x="6259512" y="2555875"/>
              <a:ext cx="188912" cy="3238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2" h="91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9"/>
                    <a:pt x="19" y="85"/>
                    <a:pt x="27" y="91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0" name="Freeform 85"/>
            <p:cNvSpPr/>
            <p:nvPr/>
          </p:nvSpPr>
          <p:spPr>
            <a:xfrm>
              <a:off x="6454775" y="2390775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A506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1" name="Freeform 86"/>
            <p:cNvSpPr/>
            <p:nvPr/>
          </p:nvSpPr>
          <p:spPr>
            <a:xfrm>
              <a:off x="6454775" y="2390775"/>
              <a:ext cx="53975" cy="650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4" h="41">
                  <a:moveTo>
                    <a:pt x="34" y="0"/>
                  </a:moveTo>
                  <a:lnTo>
                    <a:pt x="0" y="34"/>
                  </a:lnTo>
                  <a:lnTo>
                    <a:pt x="23" y="41"/>
                  </a:lnTo>
                  <a:lnTo>
                    <a:pt x="3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2" name="Freeform 87"/>
            <p:cNvSpPr/>
            <p:nvPr/>
          </p:nvSpPr>
          <p:spPr>
            <a:xfrm>
              <a:off x="4435475" y="2697163"/>
              <a:ext cx="2379662" cy="315277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68" h="884">
                  <a:moveTo>
                    <a:pt x="668" y="884"/>
                  </a:moveTo>
                  <a:cubicBezTo>
                    <a:pt x="0" y="884"/>
                    <a:pt x="0" y="884"/>
                    <a:pt x="0" y="88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131"/>
                    <a:pt x="131" y="0"/>
                    <a:pt x="294" y="0"/>
                  </a:cubicBezTo>
                  <a:cubicBezTo>
                    <a:pt x="374" y="0"/>
                    <a:pt x="374" y="0"/>
                    <a:pt x="374" y="0"/>
                  </a:cubicBezTo>
                  <a:cubicBezTo>
                    <a:pt x="536" y="0"/>
                    <a:pt x="668" y="131"/>
                    <a:pt x="668" y="294"/>
                  </a:cubicBezTo>
                  <a:cubicBezTo>
                    <a:pt x="668" y="884"/>
                    <a:pt x="668" y="884"/>
                    <a:pt x="668" y="884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3" name="Freeform 88"/>
            <p:cNvSpPr/>
            <p:nvPr/>
          </p:nvSpPr>
          <p:spPr>
            <a:xfrm>
              <a:off x="4741863" y="4210050"/>
              <a:ext cx="1763712" cy="97631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5" h="274">
                  <a:moveTo>
                    <a:pt x="40" y="274"/>
                  </a:moveTo>
                  <a:cubicBezTo>
                    <a:pt x="18" y="274"/>
                    <a:pt x="0" y="256"/>
                    <a:pt x="0" y="23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425" y="0"/>
                    <a:pt x="495" y="70"/>
                    <a:pt x="495" y="156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5" y="256"/>
                    <a:pt x="477" y="274"/>
                    <a:pt x="456" y="274"/>
                  </a:cubicBezTo>
                  <a:cubicBezTo>
                    <a:pt x="40" y="274"/>
                    <a:pt x="40" y="274"/>
                    <a:pt x="40" y="274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4" name="Freeform 89"/>
            <p:cNvSpPr/>
            <p:nvPr/>
          </p:nvSpPr>
          <p:spPr>
            <a:xfrm>
              <a:off x="6067425" y="3875088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5" name="Freeform 90"/>
            <p:cNvSpPr/>
            <p:nvPr/>
          </p:nvSpPr>
          <p:spPr>
            <a:xfrm>
              <a:off x="6067425" y="3875088"/>
              <a:ext cx="238125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0" h="215">
                  <a:moveTo>
                    <a:pt x="137" y="215"/>
                  </a:moveTo>
                  <a:lnTo>
                    <a:pt x="67" y="202"/>
                  </a:lnTo>
                  <a:lnTo>
                    <a:pt x="0" y="188"/>
                  </a:lnTo>
                  <a:lnTo>
                    <a:pt x="13" y="114"/>
                  </a:lnTo>
                  <a:lnTo>
                    <a:pt x="105" y="0"/>
                  </a:lnTo>
                  <a:lnTo>
                    <a:pt x="150" y="141"/>
                  </a:lnTo>
                  <a:lnTo>
                    <a:pt x="137" y="21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6" name="Freeform 91"/>
            <p:cNvSpPr/>
            <p:nvPr/>
          </p:nvSpPr>
          <p:spPr>
            <a:xfrm>
              <a:off x="5913438" y="4056063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7" name="Freeform 92"/>
            <p:cNvSpPr/>
            <p:nvPr/>
          </p:nvSpPr>
          <p:spPr>
            <a:xfrm>
              <a:off x="5913438" y="4056063"/>
              <a:ext cx="392112" cy="9699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6" h="611">
                  <a:moveTo>
                    <a:pt x="137" y="611"/>
                  </a:moveTo>
                  <a:lnTo>
                    <a:pt x="0" y="584"/>
                  </a:lnTo>
                  <a:lnTo>
                    <a:pt x="110" y="0"/>
                  </a:lnTo>
                  <a:lnTo>
                    <a:pt x="247" y="27"/>
                  </a:lnTo>
                  <a:lnTo>
                    <a:pt x="137" y="611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8" name="Freeform 93"/>
            <p:cNvSpPr/>
            <p:nvPr/>
          </p:nvSpPr>
          <p:spPr>
            <a:xfrm>
              <a:off x="6188075" y="38750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29" name="Freeform 94"/>
            <p:cNvSpPr/>
            <p:nvPr/>
          </p:nvSpPr>
          <p:spPr>
            <a:xfrm>
              <a:off x="6188075" y="3875088"/>
              <a:ext cx="71437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47">
                  <a:moveTo>
                    <a:pt x="45" y="47"/>
                  </a:moveTo>
                  <a:lnTo>
                    <a:pt x="29" y="0"/>
                  </a:lnTo>
                  <a:lnTo>
                    <a:pt x="0" y="38"/>
                  </a:lnTo>
                  <a:lnTo>
                    <a:pt x="45" y="4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0" name="Freeform 95"/>
            <p:cNvSpPr/>
            <p:nvPr/>
          </p:nvSpPr>
          <p:spPr>
            <a:xfrm>
              <a:off x="6088062" y="3875088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1" name="Freeform 96"/>
            <p:cNvSpPr/>
            <p:nvPr/>
          </p:nvSpPr>
          <p:spPr>
            <a:xfrm>
              <a:off x="6088062" y="3875088"/>
              <a:ext cx="146050" cy="1809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14">
                  <a:moveTo>
                    <a:pt x="92" y="0"/>
                  </a:moveTo>
                  <a:lnTo>
                    <a:pt x="0" y="114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2" name="Freeform 97"/>
            <p:cNvSpPr/>
            <p:nvPr/>
          </p:nvSpPr>
          <p:spPr>
            <a:xfrm>
              <a:off x="6088062" y="3875088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3" name="Freeform 98"/>
            <p:cNvSpPr/>
            <p:nvPr/>
          </p:nvSpPr>
          <p:spPr>
            <a:xfrm>
              <a:off x="6088062" y="3875088"/>
              <a:ext cx="146050" cy="2032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2" h="128">
                  <a:moveTo>
                    <a:pt x="92" y="0"/>
                  </a:moveTo>
                  <a:lnTo>
                    <a:pt x="0" y="114"/>
                  </a:lnTo>
                  <a:lnTo>
                    <a:pt x="70" y="128"/>
                  </a:lnTo>
                  <a:lnTo>
                    <a:pt x="85" y="42"/>
                  </a:lnTo>
                  <a:lnTo>
                    <a:pt x="63" y="38"/>
                  </a:lnTo>
                  <a:lnTo>
                    <a:pt x="9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4" name="Freeform 99"/>
            <p:cNvSpPr/>
            <p:nvPr/>
          </p:nvSpPr>
          <p:spPr>
            <a:xfrm>
              <a:off x="6010275" y="4056063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5" name="Freeform 100"/>
            <p:cNvSpPr/>
            <p:nvPr/>
          </p:nvSpPr>
          <p:spPr>
            <a:xfrm>
              <a:off x="6010275" y="4056063"/>
              <a:ext cx="188912" cy="417513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9" h="263">
                  <a:moveTo>
                    <a:pt x="49" y="0"/>
                  </a:moveTo>
                  <a:lnTo>
                    <a:pt x="49" y="0"/>
                  </a:lnTo>
                  <a:lnTo>
                    <a:pt x="36" y="74"/>
                  </a:lnTo>
                  <a:lnTo>
                    <a:pt x="0" y="263"/>
                  </a:lnTo>
                  <a:lnTo>
                    <a:pt x="72" y="263"/>
                  </a:lnTo>
                  <a:lnTo>
                    <a:pt x="119" y="14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6" name="Freeform 101"/>
            <p:cNvSpPr/>
            <p:nvPr/>
          </p:nvSpPr>
          <p:spPr>
            <a:xfrm>
              <a:off x="6188075" y="3875088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7" name="Freeform 102"/>
            <p:cNvSpPr/>
            <p:nvPr/>
          </p:nvSpPr>
          <p:spPr>
            <a:xfrm>
              <a:off x="6188075" y="3875088"/>
              <a:ext cx="46037" cy="666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2">
                  <a:moveTo>
                    <a:pt x="29" y="0"/>
                  </a:moveTo>
                  <a:lnTo>
                    <a:pt x="0" y="38"/>
                  </a:lnTo>
                  <a:lnTo>
                    <a:pt x="22" y="42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8" name="Freeform 103"/>
            <p:cNvSpPr/>
            <p:nvPr/>
          </p:nvSpPr>
          <p:spPr>
            <a:xfrm>
              <a:off x="4976813" y="3119438"/>
              <a:ext cx="1296987" cy="598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64" h="168">
                  <a:moveTo>
                    <a:pt x="316" y="168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21" y="168"/>
                    <a:pt x="0" y="147"/>
                    <a:pt x="0" y="12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42" y="0"/>
                    <a:pt x="364" y="22"/>
                    <a:pt x="364" y="48"/>
                  </a:cubicBezTo>
                  <a:cubicBezTo>
                    <a:pt x="364" y="120"/>
                    <a:pt x="364" y="120"/>
                    <a:pt x="364" y="120"/>
                  </a:cubicBezTo>
                  <a:cubicBezTo>
                    <a:pt x="364" y="147"/>
                    <a:pt x="342" y="168"/>
                    <a:pt x="316" y="168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39" name="Rectangle 104"/>
            <p:cNvSpPr/>
            <p:nvPr/>
          </p:nvSpPr>
          <p:spPr>
            <a:xfrm>
              <a:off x="4976813" y="3332163"/>
              <a:ext cx="1296987" cy="53975"/>
            </a:xfrm>
            <a:prstGeom prst="rect">
              <a:avLst/>
            </a:prstGeom>
            <a:solidFill>
              <a:srgbClr val="842A4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440" name="Rectangle 105"/>
            <p:cNvSpPr/>
            <p:nvPr/>
          </p:nvSpPr>
          <p:spPr>
            <a:xfrm>
              <a:off x="4976813" y="3332163"/>
              <a:ext cx="1296987" cy="5397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441" name="Freeform 106"/>
            <p:cNvSpPr>
              <a:spLocks noEditPoints="1"/>
            </p:cNvSpPr>
            <p:nvPr/>
          </p:nvSpPr>
          <p:spPr>
            <a:xfrm>
              <a:off x="4941888" y="3336925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9"/>
                    <a:pt x="7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7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0" y="55"/>
                    <a:pt x="7" y="52"/>
                    <a:pt x="7" y="48"/>
                  </a:cubicBezTo>
                  <a:cubicBezTo>
                    <a:pt x="7" y="43"/>
                    <a:pt x="10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2" name="Freeform 107"/>
            <p:cNvSpPr/>
            <p:nvPr/>
          </p:nvSpPr>
          <p:spPr>
            <a:xfrm>
              <a:off x="5724525" y="3749675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3" name="Freeform 108"/>
            <p:cNvSpPr/>
            <p:nvPr/>
          </p:nvSpPr>
          <p:spPr>
            <a:xfrm>
              <a:off x="5724525" y="3749675"/>
              <a:ext cx="225425" cy="328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42" h="206">
                  <a:moveTo>
                    <a:pt x="142" y="205"/>
                  </a:moveTo>
                  <a:lnTo>
                    <a:pt x="72" y="205"/>
                  </a:lnTo>
                  <a:lnTo>
                    <a:pt x="2" y="207"/>
                  </a:lnTo>
                  <a:lnTo>
                    <a:pt x="0" y="133"/>
                  </a:lnTo>
                  <a:lnTo>
                    <a:pt x="68" y="0"/>
                  </a:lnTo>
                  <a:lnTo>
                    <a:pt x="142" y="128"/>
                  </a:lnTo>
                  <a:lnTo>
                    <a:pt x="142" y="20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4" name="Freeform 109"/>
            <p:cNvSpPr/>
            <p:nvPr/>
          </p:nvSpPr>
          <p:spPr>
            <a:xfrm>
              <a:off x="5724525" y="3952875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5" name="Freeform 110"/>
            <p:cNvSpPr/>
            <p:nvPr/>
          </p:nvSpPr>
          <p:spPr>
            <a:xfrm>
              <a:off x="5724525" y="3952875"/>
              <a:ext cx="246062" cy="9493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55" h="598">
                  <a:moveTo>
                    <a:pt x="155" y="596"/>
                  </a:moveTo>
                  <a:lnTo>
                    <a:pt x="14" y="598"/>
                  </a:lnTo>
                  <a:lnTo>
                    <a:pt x="0" y="5"/>
                  </a:lnTo>
                  <a:lnTo>
                    <a:pt x="142" y="0"/>
                  </a:lnTo>
                  <a:lnTo>
                    <a:pt x="155" y="59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6" name="Freeform 111"/>
            <p:cNvSpPr/>
            <p:nvPr/>
          </p:nvSpPr>
          <p:spPr>
            <a:xfrm>
              <a:off x="5795963" y="3749675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  <a:close/>
                </a:path>
              </a:pathLst>
            </a:custGeom>
            <a:solidFill>
              <a:srgbClr val="FF79A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7" name="Freeform 112"/>
            <p:cNvSpPr/>
            <p:nvPr/>
          </p:nvSpPr>
          <p:spPr>
            <a:xfrm>
              <a:off x="5795963" y="3749675"/>
              <a:ext cx="74612" cy="7143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45">
                  <a:moveTo>
                    <a:pt x="47" y="43"/>
                  </a:moveTo>
                  <a:lnTo>
                    <a:pt x="23" y="0"/>
                  </a:lnTo>
                  <a:lnTo>
                    <a:pt x="0" y="45"/>
                  </a:lnTo>
                  <a:lnTo>
                    <a:pt x="47" y="43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8" name="Freeform 113"/>
            <p:cNvSpPr/>
            <p:nvPr/>
          </p:nvSpPr>
          <p:spPr>
            <a:xfrm>
              <a:off x="5724525" y="3817938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49" name="Freeform 114"/>
            <p:cNvSpPr/>
            <p:nvPr/>
          </p:nvSpPr>
          <p:spPr>
            <a:xfrm>
              <a:off x="5724525" y="3817938"/>
              <a:ext cx="111125" cy="1428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0" h="90">
                  <a:moveTo>
                    <a:pt x="70" y="0"/>
                  </a:moveTo>
                  <a:lnTo>
                    <a:pt x="45" y="2"/>
                  </a:lnTo>
                  <a:lnTo>
                    <a:pt x="0" y="90"/>
                  </a:lnTo>
                  <a:lnTo>
                    <a:pt x="70" y="87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0" name="Freeform 115"/>
            <p:cNvSpPr/>
            <p:nvPr/>
          </p:nvSpPr>
          <p:spPr>
            <a:xfrm>
              <a:off x="5724525" y="3956050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1" name="Freeform 116"/>
            <p:cNvSpPr/>
            <p:nvPr/>
          </p:nvSpPr>
          <p:spPr>
            <a:xfrm>
              <a:off x="5724525" y="3956050"/>
              <a:ext cx="125412" cy="5175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326">
                  <a:moveTo>
                    <a:pt x="70" y="0"/>
                  </a:moveTo>
                  <a:lnTo>
                    <a:pt x="0" y="3"/>
                  </a:lnTo>
                  <a:lnTo>
                    <a:pt x="2" y="77"/>
                  </a:lnTo>
                  <a:lnTo>
                    <a:pt x="7" y="326"/>
                  </a:lnTo>
                  <a:lnTo>
                    <a:pt x="79" y="326"/>
                  </a:lnTo>
                  <a:lnTo>
                    <a:pt x="7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2" name="Freeform 117"/>
            <p:cNvSpPr/>
            <p:nvPr/>
          </p:nvSpPr>
          <p:spPr>
            <a:xfrm>
              <a:off x="5795963" y="3749675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91B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3" name="Freeform 118"/>
            <p:cNvSpPr/>
            <p:nvPr/>
          </p:nvSpPr>
          <p:spPr>
            <a:xfrm>
              <a:off x="5795963" y="3749675"/>
              <a:ext cx="39687" cy="714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45">
                  <a:moveTo>
                    <a:pt x="23" y="0"/>
                  </a:moveTo>
                  <a:lnTo>
                    <a:pt x="0" y="45"/>
                  </a:lnTo>
                  <a:lnTo>
                    <a:pt x="25" y="43"/>
                  </a:lnTo>
                  <a:lnTo>
                    <a:pt x="23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4" name="Freeform 119"/>
            <p:cNvSpPr/>
            <p:nvPr/>
          </p:nvSpPr>
          <p:spPr>
            <a:xfrm>
              <a:off x="4741863" y="4491038"/>
              <a:ext cx="1763712" cy="69532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95" h="195">
                  <a:moveTo>
                    <a:pt x="20" y="0"/>
                  </a:moveTo>
                  <a:cubicBezTo>
                    <a:pt x="8" y="23"/>
                    <a:pt x="0" y="49"/>
                    <a:pt x="0" y="7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7"/>
                    <a:pt x="18" y="195"/>
                    <a:pt x="40" y="195"/>
                  </a:cubicBezTo>
                  <a:cubicBezTo>
                    <a:pt x="456" y="195"/>
                    <a:pt x="456" y="195"/>
                    <a:pt x="456" y="195"/>
                  </a:cubicBezTo>
                  <a:cubicBezTo>
                    <a:pt x="477" y="195"/>
                    <a:pt x="495" y="177"/>
                    <a:pt x="495" y="156"/>
                  </a:cubicBezTo>
                  <a:cubicBezTo>
                    <a:pt x="495" y="77"/>
                    <a:pt x="495" y="77"/>
                    <a:pt x="495" y="77"/>
                  </a:cubicBezTo>
                  <a:cubicBezTo>
                    <a:pt x="495" y="49"/>
                    <a:pt x="488" y="23"/>
                    <a:pt x="475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5" name="Freeform 120"/>
            <p:cNvSpPr/>
            <p:nvPr/>
          </p:nvSpPr>
          <p:spPr>
            <a:xfrm>
              <a:off x="4795838" y="4473575"/>
              <a:ext cx="1655762" cy="53975"/>
            </a:xfrm>
            <a:custGeom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0" t="0" r="0" b="0"/>
              <a:pathLst>
                <a:path w="465" h="15">
                  <a:moveTo>
                    <a:pt x="0" y="15"/>
                  </a:moveTo>
                  <a:cubicBezTo>
                    <a:pt x="465" y="15"/>
                    <a:pt x="465" y="15"/>
                    <a:pt x="465" y="15"/>
                  </a:cubicBezTo>
                  <a:cubicBezTo>
                    <a:pt x="462" y="9"/>
                    <a:pt x="459" y="4"/>
                    <a:pt x="45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4"/>
                    <a:pt x="3" y="9"/>
                    <a:pt x="0" y="1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6" name="Freeform 121"/>
            <p:cNvSpPr>
              <a:spLocks noEditPoints="1"/>
            </p:cNvSpPr>
            <p:nvPr/>
          </p:nvSpPr>
          <p:spPr>
            <a:xfrm>
              <a:off x="4759325" y="4484688"/>
              <a:ext cx="106362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7" name="Freeform 122"/>
            <p:cNvSpPr/>
            <p:nvPr/>
          </p:nvSpPr>
          <p:spPr>
            <a:xfrm>
              <a:off x="4435475" y="3535363"/>
              <a:ext cx="17462" cy="2111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" h="59">
                  <a:moveTo>
                    <a:pt x="5" y="0"/>
                  </a:moveTo>
                  <a:cubicBezTo>
                    <a:pt x="2" y="19"/>
                    <a:pt x="0" y="3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2" y="19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8" name="Freeform 123"/>
            <p:cNvSpPr/>
            <p:nvPr/>
          </p:nvSpPr>
          <p:spPr>
            <a:xfrm>
              <a:off x="4452938" y="3368675"/>
              <a:ext cx="49212" cy="166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" h="47">
                  <a:moveTo>
                    <a:pt x="14" y="0"/>
                  </a:moveTo>
                  <a:cubicBezTo>
                    <a:pt x="8" y="15"/>
                    <a:pt x="4" y="3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" y="31"/>
                    <a:pt x="8" y="15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59" name="Freeform 124"/>
            <p:cNvSpPr>
              <a:spLocks noEditPoints="1"/>
            </p:cNvSpPr>
            <p:nvPr/>
          </p:nvSpPr>
          <p:spPr>
            <a:xfrm>
              <a:off x="4606925" y="2762250"/>
              <a:ext cx="508000" cy="4095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3" h="115">
                  <a:moveTo>
                    <a:pt x="47" y="59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29" y="76"/>
                    <a:pt x="13" y="94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13" y="94"/>
                    <a:pt x="29" y="76"/>
                    <a:pt x="47" y="59"/>
                  </a:cubicBezTo>
                  <a:moveTo>
                    <a:pt x="143" y="0"/>
                  </a:moveTo>
                  <a:cubicBezTo>
                    <a:pt x="139" y="2"/>
                    <a:pt x="135" y="3"/>
                    <a:pt x="131" y="5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5" y="3"/>
                    <a:pt x="139" y="2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</a:path>
              </a:pathLst>
            </a:custGeom>
            <a:solidFill>
              <a:srgbClr val="FE958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0" name="Freeform 125"/>
            <p:cNvSpPr/>
            <p:nvPr/>
          </p:nvSpPr>
          <p:spPr>
            <a:xfrm>
              <a:off x="4502150" y="3171825"/>
              <a:ext cx="104775" cy="1968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28" h="55">
                  <a:moveTo>
                    <a:pt x="29" y="0"/>
                  </a:moveTo>
                  <a:cubicBezTo>
                    <a:pt x="17" y="17"/>
                    <a:pt x="8" y="3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36"/>
                    <a:pt x="17" y="17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E7B6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1" name="Freeform 126"/>
            <p:cNvSpPr/>
            <p:nvPr/>
          </p:nvSpPr>
          <p:spPr>
            <a:xfrm>
              <a:off x="4773613" y="2779713"/>
              <a:ext cx="300037" cy="19208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84" h="54">
                  <a:moveTo>
                    <a:pt x="8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3" y="13"/>
                    <a:pt x="24" y="3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4" y="32"/>
                    <a:pt x="53" y="13"/>
                    <a:pt x="84" y="0"/>
                  </a:cubicBezTo>
                </a:path>
              </a:pathLst>
            </a:custGeom>
            <a:solidFill>
              <a:srgbClr val="FEB1A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2" name="Freeform 127"/>
            <p:cNvSpPr>
              <a:spLocks noEditPoints="1"/>
            </p:cNvSpPr>
            <p:nvPr/>
          </p:nvSpPr>
          <p:spPr>
            <a:xfrm>
              <a:off x="5114925" y="2697163"/>
              <a:ext cx="503237" cy="650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41" h="18">
                  <a:moveTo>
                    <a:pt x="18" y="12"/>
                  </a:moveTo>
                  <a:cubicBezTo>
                    <a:pt x="12" y="14"/>
                    <a:pt x="6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6"/>
                    <a:pt x="12" y="14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41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80" y="0"/>
                    <a:pt x="57" y="2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7" y="2"/>
                    <a:pt x="80" y="0"/>
                    <a:pt x="103" y="0"/>
                  </a:cubicBezTo>
                  <a:cubicBezTo>
                    <a:pt x="141" y="0"/>
                    <a:pt x="141" y="0"/>
                    <a:pt x="141" y="0"/>
                  </a:cubicBezTo>
                </a:path>
              </a:pathLst>
            </a:custGeom>
            <a:solidFill>
              <a:srgbClr val="5DDDD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3" name="Freeform 128"/>
            <p:cNvSpPr>
              <a:spLocks noEditPoints="1"/>
            </p:cNvSpPr>
            <p:nvPr/>
          </p:nvSpPr>
          <p:spPr>
            <a:xfrm>
              <a:off x="5180013" y="2722563"/>
              <a:ext cx="63500" cy="174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5">
                  <a:moveTo>
                    <a:pt x="4" y="4"/>
                  </a:moveTo>
                  <a:cubicBezTo>
                    <a:pt x="2" y="4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moveTo>
                    <a:pt x="18" y="0"/>
                  </a:moveTo>
                  <a:cubicBezTo>
                    <a:pt x="15" y="1"/>
                    <a:pt x="12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4E4D4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4" name="Freeform 129"/>
            <p:cNvSpPr/>
            <p:nvPr/>
          </p:nvSpPr>
          <p:spPr>
            <a:xfrm>
              <a:off x="5194300" y="2730500"/>
              <a:ext cx="20637" cy="635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CAC9C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5" name="Freeform 130"/>
            <p:cNvSpPr/>
            <p:nvPr/>
          </p:nvSpPr>
          <p:spPr>
            <a:xfrm>
              <a:off x="4435475" y="2697163"/>
              <a:ext cx="1182687" cy="31527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32" h="884">
                  <a:moveTo>
                    <a:pt x="332" y="0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71" y="0"/>
                    <a:pt x="248" y="2"/>
                    <a:pt x="227" y="7"/>
                  </a:cubicBezTo>
                  <a:cubicBezTo>
                    <a:pt x="224" y="8"/>
                    <a:pt x="221" y="9"/>
                    <a:pt x="219" y="9"/>
                  </a:cubicBezTo>
                  <a:cubicBezTo>
                    <a:pt x="217" y="10"/>
                    <a:pt x="215" y="10"/>
                    <a:pt x="213" y="11"/>
                  </a:cubicBezTo>
                  <a:cubicBezTo>
                    <a:pt x="211" y="11"/>
                    <a:pt x="210" y="12"/>
                    <a:pt x="209" y="12"/>
                  </a:cubicBezTo>
                  <a:cubicBezTo>
                    <a:pt x="203" y="14"/>
                    <a:pt x="197" y="16"/>
                    <a:pt x="191" y="18"/>
                  </a:cubicBezTo>
                  <a:cubicBezTo>
                    <a:pt x="187" y="20"/>
                    <a:pt x="183" y="21"/>
                    <a:pt x="179" y="23"/>
                  </a:cubicBezTo>
                  <a:cubicBezTo>
                    <a:pt x="148" y="36"/>
                    <a:pt x="119" y="55"/>
                    <a:pt x="95" y="77"/>
                  </a:cubicBezTo>
                  <a:cubicBezTo>
                    <a:pt x="77" y="94"/>
                    <a:pt x="61" y="112"/>
                    <a:pt x="48" y="133"/>
                  </a:cubicBezTo>
                  <a:cubicBezTo>
                    <a:pt x="36" y="150"/>
                    <a:pt x="27" y="169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3" y="203"/>
                    <a:pt x="9" y="219"/>
                    <a:pt x="5" y="235"/>
                  </a:cubicBezTo>
                  <a:cubicBezTo>
                    <a:pt x="2" y="254"/>
                    <a:pt x="0" y="274"/>
                    <a:pt x="0" y="29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332" y="884"/>
                    <a:pt x="332" y="884"/>
                    <a:pt x="332" y="884"/>
                  </a:cubicBezTo>
                  <a:cubicBezTo>
                    <a:pt x="332" y="698"/>
                    <a:pt x="332" y="698"/>
                    <a:pt x="332" y="698"/>
                  </a:cubicBezTo>
                  <a:cubicBezTo>
                    <a:pt x="126" y="698"/>
                    <a:pt x="126" y="698"/>
                    <a:pt x="126" y="698"/>
                  </a:cubicBezTo>
                  <a:cubicBezTo>
                    <a:pt x="104" y="698"/>
                    <a:pt x="86" y="680"/>
                    <a:pt x="86" y="659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80"/>
                    <a:pt x="86" y="580"/>
                  </a:cubicBezTo>
                  <a:cubicBezTo>
                    <a:pt x="86" y="580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9"/>
                    <a:pt x="86" y="579"/>
                    <a:pt x="86" y="579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78"/>
                    <a:pt x="86" y="578"/>
                    <a:pt x="86" y="578"/>
                  </a:cubicBezTo>
                  <a:cubicBezTo>
                    <a:pt x="86" y="565"/>
                    <a:pt x="88" y="552"/>
                    <a:pt x="91" y="540"/>
                  </a:cubicBezTo>
                  <a:cubicBezTo>
                    <a:pt x="91" y="515"/>
                    <a:pt x="91" y="515"/>
                    <a:pt x="91" y="515"/>
                  </a:cubicBezTo>
                  <a:cubicBezTo>
                    <a:pt x="91" y="507"/>
                    <a:pt x="98" y="501"/>
                    <a:pt x="106" y="501"/>
                  </a:cubicBezTo>
                  <a:cubicBezTo>
                    <a:pt x="107" y="501"/>
                    <a:pt x="107" y="501"/>
                    <a:pt x="108" y="501"/>
                  </a:cubicBezTo>
                  <a:cubicBezTo>
                    <a:pt x="135" y="455"/>
                    <a:pt x="185" y="424"/>
                    <a:pt x="242" y="424"/>
                  </a:cubicBezTo>
                  <a:cubicBezTo>
                    <a:pt x="263" y="424"/>
                    <a:pt x="263" y="424"/>
                    <a:pt x="263" y="424"/>
                  </a:cubicBezTo>
                  <a:cubicBezTo>
                    <a:pt x="258" y="406"/>
                    <a:pt x="258" y="406"/>
                    <a:pt x="258" y="406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74" y="342"/>
                    <a:pt x="274" y="342"/>
                    <a:pt x="274" y="342"/>
                  </a:cubicBezTo>
                  <a:cubicBezTo>
                    <a:pt x="289" y="358"/>
                    <a:pt x="289" y="358"/>
                    <a:pt x="289" y="358"/>
                  </a:cubicBezTo>
                  <a:cubicBezTo>
                    <a:pt x="319" y="390"/>
                    <a:pt x="319" y="390"/>
                    <a:pt x="319" y="390"/>
                  </a:cubicBezTo>
                  <a:cubicBezTo>
                    <a:pt x="328" y="424"/>
                    <a:pt x="328" y="424"/>
                    <a:pt x="328" y="424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286"/>
                    <a:pt x="332" y="286"/>
                    <a:pt x="332" y="286"/>
                  </a:cubicBezTo>
                  <a:cubicBezTo>
                    <a:pt x="200" y="286"/>
                    <a:pt x="200" y="286"/>
                    <a:pt x="200" y="286"/>
                  </a:cubicBezTo>
                  <a:cubicBezTo>
                    <a:pt x="175" y="286"/>
                    <a:pt x="155" y="267"/>
                    <a:pt x="152" y="243"/>
                  </a:cubicBezTo>
                  <a:cubicBezTo>
                    <a:pt x="146" y="241"/>
                    <a:pt x="142" y="236"/>
                    <a:pt x="142" y="230"/>
                  </a:cubicBezTo>
                  <a:cubicBezTo>
                    <a:pt x="142" y="194"/>
                    <a:pt x="142" y="194"/>
                    <a:pt x="142" y="194"/>
                  </a:cubicBezTo>
                  <a:cubicBezTo>
                    <a:pt x="142" y="188"/>
                    <a:pt x="146" y="182"/>
                    <a:pt x="152" y="180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2" y="140"/>
                    <a:pt x="173" y="118"/>
                    <a:pt x="200" y="118"/>
                  </a:cubicBezTo>
                  <a:cubicBezTo>
                    <a:pt x="332" y="118"/>
                    <a:pt x="332" y="118"/>
                    <a:pt x="332" y="118"/>
                  </a:cubicBezTo>
                  <a:cubicBezTo>
                    <a:pt x="332" y="0"/>
                    <a:pt x="332" y="0"/>
                    <a:pt x="332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6" name="Freeform 131"/>
            <p:cNvSpPr>
              <a:spLocks noEditPoints="1"/>
            </p:cNvSpPr>
            <p:nvPr/>
          </p:nvSpPr>
          <p:spPr>
            <a:xfrm>
              <a:off x="4741863" y="4210050"/>
              <a:ext cx="876300" cy="555625"/>
            </a:xfrm>
            <a:custGeom>
              <a:cxnLst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56"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5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5" y="116"/>
                  </a:moveTo>
                  <a:cubicBezTo>
                    <a:pt x="2" y="128"/>
                    <a:pt x="0" y="141"/>
                    <a:pt x="0" y="154"/>
                  </a:cubicBezTo>
                  <a:cubicBezTo>
                    <a:pt x="0" y="141"/>
                    <a:pt x="2" y="128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moveTo>
                    <a:pt x="177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99" y="0"/>
                    <a:pt x="49" y="31"/>
                    <a:pt x="22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3" y="75"/>
                    <a:pt x="24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77" y="0"/>
                    <a:pt x="177" y="0"/>
                    <a:pt x="177" y="0"/>
                  </a:cubicBezTo>
                  <a:moveTo>
                    <a:pt x="246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7" name="Freeform 132"/>
            <p:cNvSpPr/>
            <p:nvPr/>
          </p:nvSpPr>
          <p:spPr>
            <a:xfrm>
              <a:off x="4965700" y="3486150"/>
              <a:ext cx="11112" cy="396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3" h="11">
                  <a:moveTo>
                    <a:pt x="3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0" y="8"/>
                    <a:pt x="1" y="10"/>
                    <a:pt x="3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DD35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8" name="Freeform 133"/>
            <p:cNvSpPr>
              <a:spLocks noEditPoints="1"/>
            </p:cNvSpPr>
            <p:nvPr/>
          </p:nvSpPr>
          <p:spPr>
            <a:xfrm>
              <a:off x="4976813" y="3119438"/>
              <a:ext cx="641350" cy="5984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68">
                  <a:moveTo>
                    <a:pt x="5" y="101"/>
                  </a:moveTo>
                  <a:cubicBezTo>
                    <a:pt x="3" y="101"/>
                    <a:pt x="1" y="102"/>
                    <a:pt x="0" y="10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" y="115"/>
                    <a:pt x="3" y="116"/>
                    <a:pt x="5" y="116"/>
                  </a:cubicBezTo>
                  <a:cubicBezTo>
                    <a:pt x="9" y="116"/>
                    <a:pt x="12" y="113"/>
                    <a:pt x="12" y="109"/>
                  </a:cubicBezTo>
                  <a:cubicBezTo>
                    <a:pt x="12" y="104"/>
                    <a:pt x="9" y="101"/>
                    <a:pt x="5" y="101"/>
                  </a:cubicBezTo>
                  <a:moveTo>
                    <a:pt x="180" y="75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6"/>
                    <a:pt x="19" y="76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20"/>
                    <a:pt x="13" y="126"/>
                    <a:pt x="5" y="126"/>
                  </a:cubicBezTo>
                  <a:cubicBezTo>
                    <a:pt x="3" y="126"/>
                    <a:pt x="1" y="126"/>
                    <a:pt x="0" y="125"/>
                  </a:cubicBezTo>
                  <a:cubicBezTo>
                    <a:pt x="3" y="149"/>
                    <a:pt x="23" y="168"/>
                    <a:pt x="48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75"/>
                    <a:pt x="180" y="75"/>
                    <a:pt x="180" y="75"/>
                  </a:cubicBezTo>
                  <a:moveTo>
                    <a:pt x="18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69" name="Freeform 134"/>
            <p:cNvSpPr/>
            <p:nvPr/>
          </p:nvSpPr>
          <p:spPr>
            <a:xfrm>
              <a:off x="4976813" y="3332163"/>
              <a:ext cx="641350" cy="53975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80" h="15">
                  <a:moveTo>
                    <a:pt x="1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12" y="1"/>
                    <a:pt x="19" y="7"/>
                    <a:pt x="19" y="15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0" y="0"/>
                    <a:pt x="180" y="0"/>
                    <a:pt x="180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0" name="Freeform 135"/>
            <p:cNvSpPr>
              <a:spLocks noEditPoints="1"/>
            </p:cNvSpPr>
            <p:nvPr/>
          </p:nvSpPr>
          <p:spPr>
            <a:xfrm>
              <a:off x="4941888" y="3336925"/>
              <a:ext cx="103187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65">
                  <a:moveTo>
                    <a:pt x="10" y="42"/>
                  </a:moveTo>
                  <a:cubicBezTo>
                    <a:pt x="11" y="41"/>
                    <a:pt x="13" y="40"/>
                    <a:pt x="15" y="40"/>
                  </a:cubicBezTo>
                  <a:cubicBezTo>
                    <a:pt x="19" y="40"/>
                    <a:pt x="22" y="43"/>
                    <a:pt x="22" y="48"/>
                  </a:cubicBezTo>
                  <a:cubicBezTo>
                    <a:pt x="22" y="52"/>
                    <a:pt x="19" y="55"/>
                    <a:pt x="15" y="55"/>
                  </a:cubicBezTo>
                  <a:cubicBezTo>
                    <a:pt x="13" y="55"/>
                    <a:pt x="11" y="54"/>
                    <a:pt x="10" y="53"/>
                  </a:cubicBezTo>
                  <a:cubicBezTo>
                    <a:pt x="8" y="52"/>
                    <a:pt x="7" y="50"/>
                    <a:pt x="7" y="48"/>
                  </a:cubicBezTo>
                  <a:cubicBezTo>
                    <a:pt x="7" y="45"/>
                    <a:pt x="8" y="43"/>
                    <a:pt x="10" y="42"/>
                  </a:cubicBezTo>
                  <a:moveTo>
                    <a:pt x="15" y="0"/>
                  </a:moveTo>
                  <a:cubicBezTo>
                    <a:pt x="13" y="0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" y="3"/>
                    <a:pt x="0" y="9"/>
                    <a:pt x="0" y="1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7"/>
                    <a:pt x="4" y="62"/>
                    <a:pt x="10" y="64"/>
                  </a:cubicBezTo>
                  <a:cubicBezTo>
                    <a:pt x="11" y="65"/>
                    <a:pt x="13" y="65"/>
                    <a:pt x="15" y="65"/>
                  </a:cubicBezTo>
                  <a:cubicBezTo>
                    <a:pt x="23" y="65"/>
                    <a:pt x="29" y="59"/>
                    <a:pt x="29" y="5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4"/>
                    <a:pt x="29" y="14"/>
                  </a:cubicBezTo>
                  <a:cubicBezTo>
                    <a:pt x="29" y="6"/>
                    <a:pt x="22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1" name="Freeform 136"/>
            <p:cNvSpPr>
              <a:spLocks noEditPoints="1"/>
            </p:cNvSpPr>
            <p:nvPr/>
          </p:nvSpPr>
          <p:spPr>
            <a:xfrm>
              <a:off x="4741863" y="4527550"/>
              <a:ext cx="876300" cy="6588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6" h="185">
                  <a:moveTo>
                    <a:pt x="20" y="27"/>
                  </a:moveTo>
                  <a:cubicBezTo>
                    <a:pt x="16" y="27"/>
                    <a:pt x="12" y="31"/>
                    <a:pt x="12" y="35"/>
                  </a:cubicBezTo>
                  <a:cubicBezTo>
                    <a:pt x="12" y="39"/>
                    <a:pt x="16" y="43"/>
                    <a:pt x="20" y="43"/>
                  </a:cubicBezTo>
                  <a:cubicBezTo>
                    <a:pt x="24" y="43"/>
                    <a:pt x="28" y="39"/>
                    <a:pt x="28" y="35"/>
                  </a:cubicBezTo>
                  <a:cubicBezTo>
                    <a:pt x="28" y="31"/>
                    <a:pt x="24" y="27"/>
                    <a:pt x="20" y="27"/>
                  </a:cubicBezTo>
                  <a:moveTo>
                    <a:pt x="24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1"/>
                    <a:pt x="35" y="2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46"/>
                    <a:pt x="28" y="53"/>
                    <a:pt x="20" y="53"/>
                  </a:cubicBezTo>
                  <a:cubicBezTo>
                    <a:pt x="12" y="53"/>
                    <a:pt x="5" y="46"/>
                    <a:pt x="5" y="3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2" y="39"/>
                    <a:pt x="0" y="52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67"/>
                    <a:pt x="18" y="185"/>
                    <a:pt x="40" y="185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6" y="0"/>
                    <a:pt x="246" y="0"/>
                    <a:pt x="246" y="0"/>
                  </a:cubicBezTo>
                </a:path>
              </a:pathLst>
            </a:custGeom>
            <a:solidFill>
              <a:srgbClr val="FEA0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2" name="Freeform 137"/>
            <p:cNvSpPr/>
            <p:nvPr/>
          </p:nvSpPr>
          <p:spPr>
            <a:xfrm>
              <a:off x="4819650" y="4473575"/>
              <a:ext cx="798512" cy="5397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4" h="15">
                  <a:moveTo>
                    <a:pt x="22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6" y="4"/>
                    <a:pt x="11" y="8"/>
                    <a:pt x="12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3" name="Freeform 138"/>
            <p:cNvSpPr>
              <a:spLocks noEditPoints="1"/>
            </p:cNvSpPr>
            <p:nvPr/>
          </p:nvSpPr>
          <p:spPr>
            <a:xfrm>
              <a:off x="4759325" y="4484688"/>
              <a:ext cx="106362" cy="2317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0" h="65">
                  <a:moveTo>
                    <a:pt x="15" y="55"/>
                  </a:moveTo>
                  <a:cubicBezTo>
                    <a:pt x="11" y="55"/>
                    <a:pt x="7" y="51"/>
                    <a:pt x="7" y="47"/>
                  </a:cubicBezTo>
                  <a:cubicBezTo>
                    <a:pt x="7" y="43"/>
                    <a:pt x="11" y="39"/>
                    <a:pt x="15" y="39"/>
                  </a:cubicBezTo>
                  <a:cubicBezTo>
                    <a:pt x="19" y="39"/>
                    <a:pt x="23" y="43"/>
                    <a:pt x="23" y="47"/>
                  </a:cubicBezTo>
                  <a:cubicBezTo>
                    <a:pt x="23" y="51"/>
                    <a:pt x="19" y="55"/>
                    <a:pt x="15" y="55"/>
                  </a:cubicBezTo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2"/>
                    <a:pt x="29" y="12"/>
                  </a:cubicBezTo>
                  <a:cubicBezTo>
                    <a:pt x="28" y="5"/>
                    <a:pt x="23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9D55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4" name="Freeform 139"/>
            <p:cNvSpPr>
              <a:spLocks noEditPoints="1"/>
            </p:cNvSpPr>
            <p:nvPr/>
          </p:nvSpPr>
          <p:spPr>
            <a:xfrm>
              <a:off x="4398963" y="3529013"/>
              <a:ext cx="103187" cy="231775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" h="65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29" y="58"/>
                    <a:pt x="29" y="50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  <a:close/>
                  <a:moveTo>
                    <a:pt x="15" y="55"/>
                  </a:moveTo>
                  <a:cubicBezTo>
                    <a:pt x="10" y="55"/>
                    <a:pt x="7" y="51"/>
                    <a:pt x="7" y="47"/>
                  </a:cubicBezTo>
                  <a:cubicBezTo>
                    <a:pt x="7" y="43"/>
                    <a:pt x="10" y="39"/>
                    <a:pt x="15" y="39"/>
                  </a:cubicBezTo>
                  <a:cubicBezTo>
                    <a:pt x="19" y="39"/>
                    <a:pt x="22" y="43"/>
                    <a:pt x="22" y="47"/>
                  </a:cubicBezTo>
                  <a:cubicBezTo>
                    <a:pt x="22" y="51"/>
                    <a:pt x="19" y="55"/>
                    <a:pt x="15" y="55"/>
                  </a:cubicBezTo>
                  <a:close/>
                </a:path>
              </a:pathLst>
            </a:custGeom>
            <a:solidFill>
              <a:srgbClr val="842A4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5" name="Freeform 140"/>
            <p:cNvSpPr/>
            <p:nvPr/>
          </p:nvSpPr>
          <p:spPr>
            <a:xfrm>
              <a:off x="5354638" y="3917950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6" name="Freeform 141"/>
            <p:cNvSpPr/>
            <p:nvPr/>
          </p:nvSpPr>
          <p:spPr>
            <a:xfrm>
              <a:off x="5354638" y="3917950"/>
              <a:ext cx="246062" cy="3413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15">
                  <a:moveTo>
                    <a:pt x="155" y="182"/>
                  </a:moveTo>
                  <a:lnTo>
                    <a:pt x="87" y="200"/>
                  </a:lnTo>
                  <a:lnTo>
                    <a:pt x="20" y="215"/>
                  </a:lnTo>
                  <a:lnTo>
                    <a:pt x="0" y="143"/>
                  </a:lnTo>
                  <a:lnTo>
                    <a:pt x="36" y="0"/>
                  </a:lnTo>
                  <a:lnTo>
                    <a:pt x="137" y="108"/>
                  </a:lnTo>
                  <a:lnTo>
                    <a:pt x="155" y="18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7" name="Freeform 142"/>
            <p:cNvSpPr/>
            <p:nvPr/>
          </p:nvSpPr>
          <p:spPr>
            <a:xfrm>
              <a:off x="5394325" y="391795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8" name="Freeform 143"/>
            <p:cNvSpPr/>
            <p:nvPr/>
          </p:nvSpPr>
          <p:spPr>
            <a:xfrm>
              <a:off x="5394325" y="3917950"/>
              <a:ext cx="69850" cy="7461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4" h="47">
                  <a:moveTo>
                    <a:pt x="44" y="36"/>
                  </a:moveTo>
                  <a:lnTo>
                    <a:pt x="11" y="0"/>
                  </a:lnTo>
                  <a:lnTo>
                    <a:pt x="0" y="47"/>
                  </a:lnTo>
                  <a:lnTo>
                    <a:pt x="44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79" name="Freeform 144"/>
            <p:cNvSpPr/>
            <p:nvPr/>
          </p:nvSpPr>
          <p:spPr>
            <a:xfrm>
              <a:off x="5354638" y="4089400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  <a:close/>
                </a:path>
              </a:pathLst>
            </a:custGeom>
            <a:solidFill>
              <a:srgbClr val="02CA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0" name="Freeform 145"/>
            <p:cNvSpPr/>
            <p:nvPr/>
          </p:nvSpPr>
          <p:spPr>
            <a:xfrm>
              <a:off x="5354638" y="4089400"/>
              <a:ext cx="317500" cy="3841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0" h="241">
                  <a:moveTo>
                    <a:pt x="200" y="242"/>
                  </a:moveTo>
                  <a:lnTo>
                    <a:pt x="137" y="0"/>
                  </a:lnTo>
                  <a:lnTo>
                    <a:pt x="0" y="35"/>
                  </a:lnTo>
                  <a:lnTo>
                    <a:pt x="54" y="242"/>
                  </a:lnTo>
                  <a:lnTo>
                    <a:pt x="200" y="24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1" name="Freeform 146"/>
            <p:cNvSpPr/>
            <p:nvPr/>
          </p:nvSpPr>
          <p:spPr>
            <a:xfrm>
              <a:off x="5354638" y="3917950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DDB7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2" name="Freeform 147"/>
            <p:cNvSpPr/>
            <p:nvPr/>
          </p:nvSpPr>
          <p:spPr>
            <a:xfrm>
              <a:off x="5354638" y="3917950"/>
              <a:ext cx="57150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36" h="143">
                  <a:moveTo>
                    <a:pt x="36" y="0"/>
                  </a:moveTo>
                  <a:lnTo>
                    <a:pt x="0" y="143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3" name="Freeform 148"/>
            <p:cNvSpPr/>
            <p:nvPr/>
          </p:nvSpPr>
          <p:spPr>
            <a:xfrm>
              <a:off x="5354638" y="3917950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4" name="Freeform 149"/>
            <p:cNvSpPr/>
            <p:nvPr/>
          </p:nvSpPr>
          <p:spPr>
            <a:xfrm>
              <a:off x="5354638" y="3917950"/>
              <a:ext cx="109537" cy="2270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43">
                  <a:moveTo>
                    <a:pt x="36" y="0"/>
                  </a:moveTo>
                  <a:lnTo>
                    <a:pt x="0" y="143"/>
                  </a:lnTo>
                  <a:lnTo>
                    <a:pt x="69" y="126"/>
                  </a:lnTo>
                  <a:lnTo>
                    <a:pt x="47" y="42"/>
                  </a:lnTo>
                  <a:lnTo>
                    <a:pt x="25" y="47"/>
                  </a:lnTo>
                  <a:lnTo>
                    <a:pt x="3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5" name="Freeform 150"/>
            <p:cNvSpPr/>
            <p:nvPr/>
          </p:nvSpPr>
          <p:spPr>
            <a:xfrm>
              <a:off x="5394325" y="3917950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6" name="Freeform 151"/>
            <p:cNvSpPr/>
            <p:nvPr/>
          </p:nvSpPr>
          <p:spPr>
            <a:xfrm>
              <a:off x="5394325" y="3917950"/>
              <a:ext cx="34925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2" h="47">
                  <a:moveTo>
                    <a:pt x="11" y="0"/>
                  </a:moveTo>
                  <a:lnTo>
                    <a:pt x="0" y="47"/>
                  </a:lnTo>
                  <a:lnTo>
                    <a:pt x="22" y="42"/>
                  </a:lnTo>
                  <a:lnTo>
                    <a:pt x="1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7" name="Freeform 152"/>
            <p:cNvSpPr/>
            <p:nvPr/>
          </p:nvSpPr>
          <p:spPr>
            <a:xfrm>
              <a:off x="5354638" y="4117975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30D4C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8" name="Freeform 153"/>
            <p:cNvSpPr/>
            <p:nvPr/>
          </p:nvSpPr>
          <p:spPr>
            <a:xfrm>
              <a:off x="5354638" y="4117975"/>
              <a:ext cx="200025" cy="3556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5" h="224">
                  <a:moveTo>
                    <a:pt x="69" y="0"/>
                  </a:moveTo>
                  <a:lnTo>
                    <a:pt x="0" y="17"/>
                  </a:lnTo>
                  <a:lnTo>
                    <a:pt x="20" y="89"/>
                  </a:lnTo>
                  <a:lnTo>
                    <a:pt x="54" y="224"/>
                  </a:lnTo>
                  <a:lnTo>
                    <a:pt x="126" y="224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89" name="Freeform 164"/>
            <p:cNvSpPr/>
            <p:nvPr/>
          </p:nvSpPr>
          <p:spPr>
            <a:xfrm>
              <a:off x="6897687" y="2768600"/>
              <a:ext cx="627062" cy="21796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95" h="1373">
                  <a:moveTo>
                    <a:pt x="395" y="1350"/>
                  </a:moveTo>
                  <a:lnTo>
                    <a:pt x="285" y="1373"/>
                  </a:lnTo>
                  <a:lnTo>
                    <a:pt x="0" y="23"/>
                  </a:lnTo>
                  <a:lnTo>
                    <a:pt x="110" y="0"/>
                  </a:lnTo>
                  <a:lnTo>
                    <a:pt x="395" y="1350"/>
                  </a:lnTo>
                  <a:close/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0" name="Freeform 305"/>
            <p:cNvSpPr/>
            <p:nvPr/>
          </p:nvSpPr>
          <p:spPr>
            <a:xfrm>
              <a:off x="3494088" y="425608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1" name="Freeform 306"/>
            <p:cNvSpPr/>
            <p:nvPr/>
          </p:nvSpPr>
          <p:spPr>
            <a:xfrm>
              <a:off x="3751263" y="4310063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2" name="Freeform 309"/>
            <p:cNvSpPr/>
            <p:nvPr/>
          </p:nvSpPr>
          <p:spPr>
            <a:xfrm>
              <a:off x="3436938" y="4530725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3" name="Freeform 310"/>
            <p:cNvSpPr/>
            <p:nvPr/>
          </p:nvSpPr>
          <p:spPr>
            <a:xfrm>
              <a:off x="3690938" y="4587875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4" name="Freeform 313"/>
            <p:cNvSpPr/>
            <p:nvPr/>
          </p:nvSpPr>
          <p:spPr>
            <a:xfrm>
              <a:off x="3376613" y="480853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5" name="Freeform 314"/>
            <p:cNvSpPr/>
            <p:nvPr/>
          </p:nvSpPr>
          <p:spPr>
            <a:xfrm>
              <a:off x="3633788" y="4862513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6" name="Freeform 315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7" name="Freeform 316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8" name="Freeform 317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99" name="Freeform 318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00" name="Rectangle 319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501" name="Rectangle 320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8202" name="组合 215"/>
          <p:cNvGrpSpPr/>
          <p:nvPr/>
        </p:nvGrpSpPr>
        <p:grpSpPr>
          <a:xfrm>
            <a:off x="3840163" y="4619625"/>
            <a:ext cx="1398587" cy="857250"/>
            <a:chOff x="481013" y="2693988"/>
            <a:chExt cx="3690937" cy="2849563"/>
          </a:xfrm>
        </p:grpSpPr>
        <p:sp>
          <p:nvSpPr>
            <p:cNvPr id="8203" name="Freeform 206"/>
            <p:cNvSpPr/>
            <p:nvPr/>
          </p:nvSpPr>
          <p:spPr>
            <a:xfrm>
              <a:off x="1228725" y="2997200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4" name="Freeform 207"/>
            <p:cNvSpPr/>
            <p:nvPr/>
          </p:nvSpPr>
          <p:spPr>
            <a:xfrm>
              <a:off x="1108075" y="3014663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5" name="Freeform 208"/>
            <p:cNvSpPr/>
            <p:nvPr/>
          </p:nvSpPr>
          <p:spPr>
            <a:xfrm>
              <a:off x="1249363" y="3136900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0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6" name="Freeform 209"/>
            <p:cNvSpPr/>
            <p:nvPr/>
          </p:nvSpPr>
          <p:spPr>
            <a:xfrm>
              <a:off x="1128713" y="3157538"/>
              <a:ext cx="168275" cy="539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5">
                  <a:moveTo>
                    <a:pt x="43" y="9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7" y="6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7" name="Freeform 210"/>
            <p:cNvSpPr/>
            <p:nvPr/>
          </p:nvSpPr>
          <p:spPr>
            <a:xfrm>
              <a:off x="1271588" y="3275013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10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8" name="Freeform 211"/>
            <p:cNvSpPr/>
            <p:nvPr/>
          </p:nvSpPr>
          <p:spPr>
            <a:xfrm>
              <a:off x="1150938" y="3297238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6"/>
                    <a:pt x="0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9" name="Freeform 212"/>
            <p:cNvSpPr/>
            <p:nvPr/>
          </p:nvSpPr>
          <p:spPr>
            <a:xfrm>
              <a:off x="1292225" y="3417888"/>
              <a:ext cx="76200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1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0" name="Freeform 213"/>
            <p:cNvSpPr/>
            <p:nvPr/>
          </p:nvSpPr>
          <p:spPr>
            <a:xfrm>
              <a:off x="1171575" y="3435350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1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1" name="Freeform 214"/>
            <p:cNvSpPr/>
            <p:nvPr/>
          </p:nvSpPr>
          <p:spPr>
            <a:xfrm>
              <a:off x="1314450" y="3557588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2" name="Freeform 215"/>
            <p:cNvSpPr/>
            <p:nvPr/>
          </p:nvSpPr>
          <p:spPr>
            <a:xfrm>
              <a:off x="1193800" y="3575050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0" y="15"/>
                    <a:pt x="0" y="12"/>
                  </a:cubicBezTo>
                  <a:cubicBezTo>
                    <a:pt x="0" y="9"/>
                    <a:pt x="1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3" name="Freeform 216"/>
            <p:cNvSpPr/>
            <p:nvPr/>
          </p:nvSpPr>
          <p:spPr>
            <a:xfrm>
              <a:off x="1335088" y="36957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2">
                  <a:moveTo>
                    <a:pt x="21" y="9"/>
                  </a:moveTo>
                  <a:cubicBezTo>
                    <a:pt x="21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4" name="Freeform 217"/>
            <p:cNvSpPr/>
            <p:nvPr/>
          </p:nvSpPr>
          <p:spPr>
            <a:xfrm>
              <a:off x="1214438" y="3717925"/>
              <a:ext cx="168275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1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5" name="Freeform 218"/>
            <p:cNvSpPr/>
            <p:nvPr/>
          </p:nvSpPr>
          <p:spPr>
            <a:xfrm>
              <a:off x="1357313" y="3838575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6" name="Freeform 219"/>
            <p:cNvSpPr/>
            <p:nvPr/>
          </p:nvSpPr>
          <p:spPr>
            <a:xfrm>
              <a:off x="1236663" y="3857625"/>
              <a:ext cx="166687" cy="555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7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7" name="Freeform 220"/>
            <p:cNvSpPr/>
            <p:nvPr/>
          </p:nvSpPr>
          <p:spPr>
            <a:xfrm>
              <a:off x="1377950" y="3978275"/>
              <a:ext cx="74612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" h="21">
                  <a:moveTo>
                    <a:pt x="21" y="9"/>
                  </a:moveTo>
                  <a:cubicBezTo>
                    <a:pt x="21" y="15"/>
                    <a:pt x="18" y="20"/>
                    <a:pt x="12" y="20"/>
                  </a:cubicBezTo>
                  <a:cubicBezTo>
                    <a:pt x="7" y="21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8" name="Freeform 221"/>
            <p:cNvSpPr/>
            <p:nvPr/>
          </p:nvSpPr>
          <p:spPr>
            <a:xfrm>
              <a:off x="1257300" y="3995738"/>
              <a:ext cx="166687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5"/>
                    <a:pt x="0" y="12"/>
                  </a:cubicBezTo>
                  <a:cubicBezTo>
                    <a:pt x="0" y="9"/>
                    <a:pt x="2" y="7"/>
                    <a:pt x="4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7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9" name="Freeform 222"/>
            <p:cNvSpPr/>
            <p:nvPr/>
          </p:nvSpPr>
          <p:spPr>
            <a:xfrm>
              <a:off x="1400175" y="4117975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0" name="Freeform 223"/>
            <p:cNvSpPr/>
            <p:nvPr/>
          </p:nvSpPr>
          <p:spPr>
            <a:xfrm>
              <a:off x="1277938" y="4138613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1" name="Freeform 224"/>
            <p:cNvSpPr/>
            <p:nvPr/>
          </p:nvSpPr>
          <p:spPr>
            <a:xfrm>
              <a:off x="1420813" y="4259263"/>
              <a:ext cx="79375" cy="762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6"/>
                    <a:pt x="4" y="1"/>
                    <a:pt x="9" y="0"/>
                  </a:cubicBezTo>
                  <a:cubicBezTo>
                    <a:pt x="15" y="0"/>
                    <a:pt x="20" y="3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2" name="Freeform 225"/>
            <p:cNvSpPr/>
            <p:nvPr/>
          </p:nvSpPr>
          <p:spPr>
            <a:xfrm>
              <a:off x="1300163" y="4278313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3" name="Freeform 226"/>
            <p:cNvSpPr/>
            <p:nvPr/>
          </p:nvSpPr>
          <p:spPr>
            <a:xfrm>
              <a:off x="1443038" y="4398963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20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4" name="Freeform 227"/>
            <p:cNvSpPr/>
            <p:nvPr/>
          </p:nvSpPr>
          <p:spPr>
            <a:xfrm>
              <a:off x="1320800" y="4416425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5" name="Freeform 228"/>
            <p:cNvSpPr/>
            <p:nvPr/>
          </p:nvSpPr>
          <p:spPr>
            <a:xfrm>
              <a:off x="1463675" y="4538663"/>
              <a:ext cx="79375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9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6" name="Freeform 229"/>
            <p:cNvSpPr/>
            <p:nvPr/>
          </p:nvSpPr>
          <p:spPr>
            <a:xfrm>
              <a:off x="1343025" y="4559300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9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1"/>
                    <a:pt x="47" y="4"/>
                  </a:cubicBezTo>
                  <a:cubicBezTo>
                    <a:pt x="48" y="7"/>
                    <a:pt x="46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7" name="Freeform 230"/>
            <p:cNvSpPr/>
            <p:nvPr/>
          </p:nvSpPr>
          <p:spPr>
            <a:xfrm>
              <a:off x="1485900" y="4676775"/>
              <a:ext cx="77787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2">
                  <a:moveTo>
                    <a:pt x="21" y="10"/>
                  </a:moveTo>
                  <a:cubicBezTo>
                    <a:pt x="22" y="15"/>
                    <a:pt x="18" y="20"/>
                    <a:pt x="12" y="21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15" y="0"/>
                    <a:pt x="20" y="4"/>
                    <a:pt x="21" y="10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8" name="Freeform 231"/>
            <p:cNvSpPr/>
            <p:nvPr/>
          </p:nvSpPr>
          <p:spPr>
            <a:xfrm>
              <a:off x="1363663" y="4699000"/>
              <a:ext cx="171450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" y="16"/>
                    <a:pt x="1" y="14"/>
                    <a:pt x="0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7" y="2"/>
                    <a:pt x="47" y="4"/>
                  </a:cubicBezTo>
                  <a:cubicBezTo>
                    <a:pt x="48" y="7"/>
                    <a:pt x="46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9" name="Freeform 232"/>
            <p:cNvSpPr/>
            <p:nvPr/>
          </p:nvSpPr>
          <p:spPr>
            <a:xfrm>
              <a:off x="1506538" y="4819650"/>
              <a:ext cx="77787" cy="746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1">
                  <a:moveTo>
                    <a:pt x="21" y="9"/>
                  </a:moveTo>
                  <a:cubicBezTo>
                    <a:pt x="22" y="14"/>
                    <a:pt x="18" y="19"/>
                    <a:pt x="12" y="20"/>
                  </a:cubicBezTo>
                  <a:cubicBezTo>
                    <a:pt x="7" y="21"/>
                    <a:pt x="2" y="17"/>
                    <a:pt x="1" y="12"/>
                  </a:cubicBezTo>
                  <a:cubicBezTo>
                    <a:pt x="0" y="7"/>
                    <a:pt x="4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0" name="Freeform 233"/>
            <p:cNvSpPr/>
            <p:nvPr/>
          </p:nvSpPr>
          <p:spPr>
            <a:xfrm>
              <a:off x="1385888" y="4837113"/>
              <a:ext cx="169862" cy="571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8" h="16">
                  <a:moveTo>
                    <a:pt x="43" y="10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1" y="14"/>
                    <a:pt x="0" y="12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2"/>
                    <a:pt x="47" y="5"/>
                  </a:cubicBezTo>
                  <a:cubicBezTo>
                    <a:pt x="48" y="7"/>
                    <a:pt x="46" y="10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1" name="Freeform 234"/>
            <p:cNvSpPr/>
            <p:nvPr/>
          </p:nvSpPr>
          <p:spPr>
            <a:xfrm>
              <a:off x="1938338" y="2693988"/>
              <a:ext cx="1085850" cy="217963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305" h="611">
                  <a:moveTo>
                    <a:pt x="186" y="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89" y="611"/>
                    <a:pt x="89" y="611"/>
                    <a:pt x="89" y="611"/>
                  </a:cubicBezTo>
                  <a:cubicBezTo>
                    <a:pt x="275" y="582"/>
                    <a:pt x="275" y="582"/>
                    <a:pt x="275" y="582"/>
                  </a:cubicBezTo>
                  <a:cubicBezTo>
                    <a:pt x="293" y="579"/>
                    <a:pt x="305" y="563"/>
                    <a:pt x="302" y="545"/>
                  </a:cubicBezTo>
                  <a:cubicBezTo>
                    <a:pt x="223" y="30"/>
                    <a:pt x="223" y="30"/>
                    <a:pt x="223" y="30"/>
                  </a:cubicBezTo>
                  <a:cubicBezTo>
                    <a:pt x="220" y="12"/>
                    <a:pt x="204" y="0"/>
                    <a:pt x="186" y="2"/>
                  </a:cubicBezTo>
                </a:path>
              </a:pathLst>
            </a:custGeom>
            <a:solidFill>
              <a:srgbClr val="00BD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2" name="Freeform 270"/>
            <p:cNvSpPr/>
            <p:nvPr/>
          </p:nvSpPr>
          <p:spPr>
            <a:xfrm>
              <a:off x="527050" y="3025775"/>
              <a:ext cx="2219325" cy="2506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3">
                  <a:moveTo>
                    <a:pt x="598" y="550"/>
                  </a:moveTo>
                  <a:cubicBezTo>
                    <a:pt x="219" y="703"/>
                    <a:pt x="219" y="703"/>
                    <a:pt x="219" y="70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379" y="6"/>
                    <a:pt x="379" y="6"/>
                    <a:pt x="379" y="6"/>
                  </a:cubicBezTo>
                  <a:cubicBezTo>
                    <a:pt x="396" y="0"/>
                    <a:pt x="415" y="8"/>
                    <a:pt x="422" y="24"/>
                  </a:cubicBezTo>
                  <a:cubicBezTo>
                    <a:pt x="616" y="508"/>
                    <a:pt x="616" y="508"/>
                    <a:pt x="616" y="508"/>
                  </a:cubicBezTo>
                  <a:cubicBezTo>
                    <a:pt x="623" y="525"/>
                    <a:pt x="615" y="544"/>
                    <a:pt x="598" y="55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3" name="Freeform 271"/>
            <p:cNvSpPr/>
            <p:nvPr/>
          </p:nvSpPr>
          <p:spPr>
            <a:xfrm>
              <a:off x="509588" y="3033713"/>
              <a:ext cx="2219325" cy="25098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623" h="704">
                  <a:moveTo>
                    <a:pt x="598" y="551"/>
                  </a:moveTo>
                  <a:cubicBezTo>
                    <a:pt x="219" y="704"/>
                    <a:pt x="219" y="704"/>
                    <a:pt x="219" y="704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379" y="7"/>
                    <a:pt x="379" y="7"/>
                    <a:pt x="379" y="7"/>
                  </a:cubicBezTo>
                  <a:cubicBezTo>
                    <a:pt x="396" y="0"/>
                    <a:pt x="415" y="8"/>
                    <a:pt x="421" y="25"/>
                  </a:cubicBezTo>
                  <a:cubicBezTo>
                    <a:pt x="616" y="509"/>
                    <a:pt x="616" y="509"/>
                    <a:pt x="616" y="509"/>
                  </a:cubicBezTo>
                  <a:cubicBezTo>
                    <a:pt x="623" y="525"/>
                    <a:pt x="615" y="544"/>
                    <a:pt x="598" y="551"/>
                  </a:cubicBezTo>
                </a:path>
              </a:pathLst>
            </a:custGeom>
            <a:solidFill>
              <a:srgbClr val="FE735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4" name="Freeform 272"/>
            <p:cNvSpPr/>
            <p:nvPr/>
          </p:nvSpPr>
          <p:spPr>
            <a:xfrm>
              <a:off x="595313" y="3643313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5" name="Freeform 273"/>
            <p:cNvSpPr/>
            <p:nvPr/>
          </p:nvSpPr>
          <p:spPr>
            <a:xfrm>
              <a:off x="481013" y="3667125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3"/>
                  </a:cubicBezTo>
                  <a:cubicBezTo>
                    <a:pt x="46" y="6"/>
                    <a:pt x="45" y="9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6" name="Freeform 274"/>
            <p:cNvSpPr/>
            <p:nvPr/>
          </p:nvSpPr>
          <p:spPr>
            <a:xfrm>
              <a:off x="647700" y="3775075"/>
              <a:ext cx="79375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3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7" name="Freeform 275"/>
            <p:cNvSpPr/>
            <p:nvPr/>
          </p:nvSpPr>
          <p:spPr>
            <a:xfrm>
              <a:off x="533400" y="3800475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3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8" name="Freeform 276"/>
            <p:cNvSpPr/>
            <p:nvPr/>
          </p:nvSpPr>
          <p:spPr>
            <a:xfrm>
              <a:off x="701675" y="3906838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39" name="Freeform 277"/>
            <p:cNvSpPr/>
            <p:nvPr/>
          </p:nvSpPr>
          <p:spPr>
            <a:xfrm>
              <a:off x="587375" y="3932238"/>
              <a:ext cx="163512" cy="857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4"/>
                    <a:pt x="2" y="23"/>
                    <a:pt x="1" y="21"/>
                  </a:cubicBezTo>
                  <a:cubicBezTo>
                    <a:pt x="0" y="18"/>
                    <a:pt x="1" y="16"/>
                    <a:pt x="4" y="1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0" name="Freeform 278"/>
            <p:cNvSpPr/>
            <p:nvPr/>
          </p:nvSpPr>
          <p:spPr>
            <a:xfrm>
              <a:off x="755650" y="4038600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9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1" name="Freeform 279"/>
            <p:cNvSpPr/>
            <p:nvPr/>
          </p:nvSpPr>
          <p:spPr>
            <a:xfrm>
              <a:off x="641350" y="4060825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2"/>
                    <a:pt x="45" y="4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2" name="Freeform 280"/>
            <p:cNvSpPr/>
            <p:nvPr/>
          </p:nvSpPr>
          <p:spPr>
            <a:xfrm>
              <a:off x="804863" y="4170363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8"/>
                    <a:pt x="15" y="20"/>
                  </a:cubicBezTo>
                  <a:cubicBezTo>
                    <a:pt x="10" y="23"/>
                    <a:pt x="5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3" name="Freeform 281"/>
            <p:cNvSpPr/>
            <p:nvPr/>
          </p:nvSpPr>
          <p:spPr>
            <a:xfrm>
              <a:off x="693738" y="4192588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4"/>
                    <a:pt x="1" y="22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4" name="Freeform 282"/>
            <p:cNvSpPr/>
            <p:nvPr/>
          </p:nvSpPr>
          <p:spPr>
            <a:xfrm>
              <a:off x="858838" y="4302125"/>
              <a:ext cx="80962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5" name="Freeform 283"/>
            <p:cNvSpPr/>
            <p:nvPr/>
          </p:nvSpPr>
          <p:spPr>
            <a:xfrm>
              <a:off x="747713" y="4324350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1" y="24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1" y="0"/>
                    <a:pt x="44" y="1"/>
                    <a:pt x="45" y="4"/>
                  </a:cubicBezTo>
                  <a:cubicBezTo>
                    <a:pt x="46" y="6"/>
                    <a:pt x="44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6" name="Freeform 284"/>
            <p:cNvSpPr/>
            <p:nvPr/>
          </p:nvSpPr>
          <p:spPr>
            <a:xfrm>
              <a:off x="911225" y="4433888"/>
              <a:ext cx="82550" cy="793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1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7" name="Freeform 285"/>
            <p:cNvSpPr/>
            <p:nvPr/>
          </p:nvSpPr>
          <p:spPr>
            <a:xfrm>
              <a:off x="796925" y="4456113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8" name="Freeform 286"/>
            <p:cNvSpPr/>
            <p:nvPr/>
          </p:nvSpPr>
          <p:spPr>
            <a:xfrm>
              <a:off x="965200" y="4567238"/>
              <a:ext cx="82550" cy="777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2">
                  <a:moveTo>
                    <a:pt x="20" y="7"/>
                  </a:moveTo>
                  <a:cubicBezTo>
                    <a:pt x="23" y="12"/>
                    <a:pt x="20" y="18"/>
                    <a:pt x="15" y="20"/>
                  </a:cubicBezTo>
                  <a:cubicBezTo>
                    <a:pt x="10" y="22"/>
                    <a:pt x="4" y="20"/>
                    <a:pt x="2" y="15"/>
                  </a:cubicBezTo>
                  <a:cubicBezTo>
                    <a:pt x="0" y="10"/>
                    <a:pt x="2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49" name="Freeform 287"/>
            <p:cNvSpPr/>
            <p:nvPr/>
          </p:nvSpPr>
          <p:spPr>
            <a:xfrm>
              <a:off x="850900" y="4587875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0" name="Freeform 288"/>
            <p:cNvSpPr/>
            <p:nvPr/>
          </p:nvSpPr>
          <p:spPr>
            <a:xfrm>
              <a:off x="1019175" y="4694238"/>
              <a:ext cx="77787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1"/>
                    <a:pt x="2" y="15"/>
                  </a:cubicBezTo>
                  <a:cubicBezTo>
                    <a:pt x="0" y="10"/>
                    <a:pt x="2" y="5"/>
                    <a:pt x="7" y="3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1" name="Freeform 289"/>
            <p:cNvSpPr/>
            <p:nvPr/>
          </p:nvSpPr>
          <p:spPr>
            <a:xfrm>
              <a:off x="904875" y="4719638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2" name="Freeform 290"/>
            <p:cNvSpPr/>
            <p:nvPr/>
          </p:nvSpPr>
          <p:spPr>
            <a:xfrm>
              <a:off x="1071563" y="4827588"/>
              <a:ext cx="79375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2" h="23">
                  <a:moveTo>
                    <a:pt x="20" y="8"/>
                  </a:moveTo>
                  <a:cubicBezTo>
                    <a:pt x="22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3"/>
                    <a:pt x="20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3" name="Freeform 291"/>
            <p:cNvSpPr/>
            <p:nvPr/>
          </p:nvSpPr>
          <p:spPr>
            <a:xfrm>
              <a:off x="957263" y="4851400"/>
              <a:ext cx="165100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3"/>
                    <a:pt x="1" y="21"/>
                  </a:cubicBezTo>
                  <a:cubicBezTo>
                    <a:pt x="0" y="19"/>
                    <a:pt x="1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9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4" name="Freeform 292"/>
            <p:cNvSpPr/>
            <p:nvPr/>
          </p:nvSpPr>
          <p:spPr>
            <a:xfrm>
              <a:off x="1122363" y="4959350"/>
              <a:ext cx="80962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1" y="19"/>
                    <a:pt x="15" y="21"/>
                  </a:cubicBezTo>
                  <a:cubicBezTo>
                    <a:pt x="10" y="23"/>
                    <a:pt x="5" y="20"/>
                    <a:pt x="3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5" name="Freeform 293"/>
            <p:cNvSpPr/>
            <p:nvPr/>
          </p:nvSpPr>
          <p:spPr>
            <a:xfrm>
              <a:off x="1011238" y="4983163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2" y="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4" y="25"/>
                    <a:pt x="2" y="23"/>
                    <a:pt x="1" y="21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5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6" name="Freeform 294"/>
            <p:cNvSpPr/>
            <p:nvPr/>
          </p:nvSpPr>
          <p:spPr>
            <a:xfrm>
              <a:off x="1174750" y="5091113"/>
              <a:ext cx="82550" cy="809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7" name="Freeform 295"/>
            <p:cNvSpPr/>
            <p:nvPr/>
          </p:nvSpPr>
          <p:spPr>
            <a:xfrm>
              <a:off x="1065213" y="5116513"/>
              <a:ext cx="163512" cy="841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4">
                  <a:moveTo>
                    <a:pt x="42" y="9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4" y="24"/>
                    <a:pt x="2" y="23"/>
                    <a:pt x="1" y="21"/>
                  </a:cubicBezTo>
                  <a:cubicBezTo>
                    <a:pt x="0" y="18"/>
                    <a:pt x="1" y="16"/>
                    <a:pt x="3" y="1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1"/>
                    <a:pt x="45" y="3"/>
                  </a:cubicBezTo>
                  <a:cubicBezTo>
                    <a:pt x="46" y="6"/>
                    <a:pt x="44" y="8"/>
                    <a:pt x="42" y="9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8" name="Freeform 296"/>
            <p:cNvSpPr/>
            <p:nvPr/>
          </p:nvSpPr>
          <p:spPr>
            <a:xfrm>
              <a:off x="1228725" y="5222875"/>
              <a:ext cx="82550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9"/>
                    <a:pt x="15" y="21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59" name="Freeform 297"/>
            <p:cNvSpPr/>
            <p:nvPr/>
          </p:nvSpPr>
          <p:spPr>
            <a:xfrm>
              <a:off x="1114425" y="5243513"/>
              <a:ext cx="163512" cy="9048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7"/>
                    <a:pt x="4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5" y="2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0" name="Freeform 298"/>
            <p:cNvSpPr/>
            <p:nvPr/>
          </p:nvSpPr>
          <p:spPr>
            <a:xfrm>
              <a:off x="1282700" y="5354638"/>
              <a:ext cx="80962" cy="825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3" h="23">
                  <a:moveTo>
                    <a:pt x="21" y="8"/>
                  </a:moveTo>
                  <a:cubicBezTo>
                    <a:pt x="23" y="13"/>
                    <a:pt x="20" y="18"/>
                    <a:pt x="15" y="20"/>
                  </a:cubicBezTo>
                  <a:cubicBezTo>
                    <a:pt x="10" y="23"/>
                    <a:pt x="4" y="20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9" y="2"/>
                    <a:pt x="21" y="8"/>
                  </a:cubicBezTo>
                  <a:close/>
                </a:path>
              </a:pathLst>
            </a:custGeom>
            <a:solidFill>
              <a:srgbClr val="22202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1" name="Freeform 299"/>
            <p:cNvSpPr/>
            <p:nvPr/>
          </p:nvSpPr>
          <p:spPr>
            <a:xfrm>
              <a:off x="1168400" y="5376863"/>
              <a:ext cx="163512" cy="889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6" h="25">
                  <a:moveTo>
                    <a:pt x="43" y="10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5"/>
                    <a:pt x="2" y="24"/>
                    <a:pt x="1" y="22"/>
                  </a:cubicBezTo>
                  <a:cubicBezTo>
                    <a:pt x="0" y="19"/>
                    <a:pt x="2" y="16"/>
                    <a:pt x="4" y="1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4" y="1"/>
                    <a:pt x="45" y="4"/>
                  </a:cubicBezTo>
                  <a:cubicBezTo>
                    <a:pt x="46" y="6"/>
                    <a:pt x="45" y="9"/>
                    <a:pt x="43" y="10"/>
                  </a:cubicBezTo>
                  <a:close/>
                </a:path>
              </a:pathLst>
            </a:custGeom>
            <a:solidFill>
              <a:srgbClr val="BDBCB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2" name="Freeform 300"/>
            <p:cNvSpPr/>
            <p:nvPr/>
          </p:nvSpPr>
          <p:spPr>
            <a:xfrm>
              <a:off x="1236663" y="3033713"/>
              <a:ext cx="1492250" cy="2214563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19" h="621">
                  <a:moveTo>
                    <a:pt x="175" y="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219" y="621"/>
                    <a:pt x="219" y="621"/>
                    <a:pt x="219" y="621"/>
                  </a:cubicBezTo>
                  <a:cubicBezTo>
                    <a:pt x="394" y="551"/>
                    <a:pt x="394" y="551"/>
                    <a:pt x="394" y="551"/>
                  </a:cubicBezTo>
                  <a:cubicBezTo>
                    <a:pt x="411" y="544"/>
                    <a:pt x="419" y="525"/>
                    <a:pt x="412" y="509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1" y="8"/>
                    <a:pt x="192" y="0"/>
                    <a:pt x="175" y="7"/>
                  </a:cubicBezTo>
                </a:path>
              </a:pathLst>
            </a:custGeom>
            <a:solidFill>
              <a:srgbClr val="FE5A4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3" name="Freeform 301"/>
            <p:cNvSpPr/>
            <p:nvPr/>
          </p:nvSpPr>
          <p:spPr>
            <a:xfrm>
              <a:off x="2717800" y="3582988"/>
              <a:ext cx="1454150" cy="16859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08" h="472">
                  <a:moveTo>
                    <a:pt x="272" y="467"/>
                  </a:moveTo>
                  <a:cubicBezTo>
                    <a:pt x="49" y="419"/>
                    <a:pt x="49" y="419"/>
                    <a:pt x="49" y="419"/>
                  </a:cubicBezTo>
                  <a:cubicBezTo>
                    <a:pt x="19" y="413"/>
                    <a:pt x="0" y="384"/>
                    <a:pt x="6" y="354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7" y="19"/>
                    <a:pt x="106" y="0"/>
                    <a:pt x="136" y="6"/>
                  </a:cubicBezTo>
                  <a:cubicBezTo>
                    <a:pt x="359" y="53"/>
                    <a:pt x="359" y="53"/>
                    <a:pt x="359" y="53"/>
                  </a:cubicBezTo>
                  <a:cubicBezTo>
                    <a:pt x="389" y="60"/>
                    <a:pt x="408" y="89"/>
                    <a:pt x="402" y="119"/>
                  </a:cubicBezTo>
                  <a:cubicBezTo>
                    <a:pt x="337" y="424"/>
                    <a:pt x="337" y="424"/>
                    <a:pt x="337" y="424"/>
                  </a:cubicBezTo>
                  <a:cubicBezTo>
                    <a:pt x="331" y="454"/>
                    <a:pt x="301" y="473"/>
                    <a:pt x="272" y="467"/>
                  </a:cubicBezTo>
                </a:path>
              </a:pathLst>
            </a:custGeom>
            <a:solidFill>
              <a:srgbClr val="FE881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4" name="Freeform 302"/>
            <p:cNvSpPr/>
            <p:nvPr/>
          </p:nvSpPr>
          <p:spPr>
            <a:xfrm>
              <a:off x="3046413" y="3738563"/>
              <a:ext cx="985837" cy="4746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77" h="133">
                  <a:moveTo>
                    <a:pt x="231" y="129"/>
                  </a:moveTo>
                  <a:cubicBezTo>
                    <a:pt x="29" y="86"/>
                    <a:pt x="29" y="86"/>
                    <a:pt x="29" y="86"/>
                  </a:cubicBezTo>
                  <a:cubicBezTo>
                    <a:pt x="12" y="82"/>
                    <a:pt x="0" y="65"/>
                    <a:pt x="4" y="4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2" y="11"/>
                    <a:pt x="29" y="0"/>
                    <a:pt x="47" y="4"/>
                  </a:cubicBezTo>
                  <a:cubicBezTo>
                    <a:pt x="248" y="46"/>
                    <a:pt x="248" y="46"/>
                    <a:pt x="248" y="46"/>
                  </a:cubicBezTo>
                  <a:cubicBezTo>
                    <a:pt x="266" y="50"/>
                    <a:pt x="277" y="67"/>
                    <a:pt x="273" y="85"/>
                  </a:cubicBezTo>
                  <a:cubicBezTo>
                    <a:pt x="269" y="104"/>
                    <a:pt x="269" y="104"/>
                    <a:pt x="269" y="104"/>
                  </a:cubicBezTo>
                  <a:cubicBezTo>
                    <a:pt x="265" y="121"/>
                    <a:pt x="248" y="133"/>
                    <a:pt x="231" y="129"/>
                  </a:cubicBezTo>
                </a:path>
              </a:pathLst>
            </a:custGeom>
            <a:solidFill>
              <a:srgbClr val="53515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5" name="Freeform 303"/>
            <p:cNvSpPr/>
            <p:nvPr/>
          </p:nvSpPr>
          <p:spPr>
            <a:xfrm>
              <a:off x="2981325" y="4144963"/>
              <a:ext cx="200025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7" y="56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6" name="Freeform 304"/>
            <p:cNvSpPr/>
            <p:nvPr/>
          </p:nvSpPr>
          <p:spPr>
            <a:xfrm>
              <a:off x="3238500" y="4198938"/>
              <a:ext cx="198437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6">
                  <a:moveTo>
                    <a:pt x="53" y="33"/>
                  </a:moveTo>
                  <a:cubicBezTo>
                    <a:pt x="50" y="47"/>
                    <a:pt x="36" y="56"/>
                    <a:pt x="23" y="53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6" y="20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7" name="Freeform 305"/>
            <p:cNvSpPr/>
            <p:nvPr/>
          </p:nvSpPr>
          <p:spPr>
            <a:xfrm>
              <a:off x="3494088" y="425608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19" y="0"/>
                    <a:pt x="33" y="3"/>
                  </a:cubicBezTo>
                  <a:cubicBezTo>
                    <a:pt x="47" y="5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8" name="Freeform 306"/>
            <p:cNvSpPr/>
            <p:nvPr/>
          </p:nvSpPr>
          <p:spPr>
            <a:xfrm>
              <a:off x="3751263" y="4310063"/>
              <a:ext cx="195262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69" name="Freeform 307"/>
            <p:cNvSpPr/>
            <p:nvPr/>
          </p:nvSpPr>
          <p:spPr>
            <a:xfrm>
              <a:off x="2924175" y="4424363"/>
              <a:ext cx="196850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0" name="Freeform 308"/>
            <p:cNvSpPr/>
            <p:nvPr/>
          </p:nvSpPr>
          <p:spPr>
            <a:xfrm>
              <a:off x="3181350" y="4476750"/>
              <a:ext cx="195262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7"/>
                    <a:pt x="36" y="55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1" name="Freeform 309"/>
            <p:cNvSpPr/>
            <p:nvPr/>
          </p:nvSpPr>
          <p:spPr>
            <a:xfrm>
              <a:off x="3436938" y="4530725"/>
              <a:ext cx="196850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8" y="50"/>
                    <a:pt x="0" y="36"/>
                    <a:pt x="2" y="23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2" name="Freeform 310"/>
            <p:cNvSpPr/>
            <p:nvPr/>
          </p:nvSpPr>
          <p:spPr>
            <a:xfrm>
              <a:off x="3690938" y="4587875"/>
              <a:ext cx="198437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2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8"/>
                    <a:pt x="20" y="0"/>
                    <a:pt x="33" y="3"/>
                  </a:cubicBezTo>
                  <a:cubicBezTo>
                    <a:pt x="47" y="5"/>
                    <a:pt x="56" y="19"/>
                    <a:pt x="53" y="32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3" name="Freeform 311"/>
            <p:cNvSpPr/>
            <p:nvPr/>
          </p:nvSpPr>
          <p:spPr>
            <a:xfrm>
              <a:off x="2867025" y="4702175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49" y="46"/>
                    <a:pt x="36" y="55"/>
                    <a:pt x="22" y="52"/>
                  </a:cubicBezTo>
                  <a:cubicBezTo>
                    <a:pt x="8" y="49"/>
                    <a:pt x="0" y="36"/>
                    <a:pt x="2" y="22"/>
                  </a:cubicBezTo>
                  <a:cubicBezTo>
                    <a:pt x="5" y="9"/>
                    <a:pt x="19" y="0"/>
                    <a:pt x="32" y="3"/>
                  </a:cubicBezTo>
                  <a:cubicBezTo>
                    <a:pt x="46" y="6"/>
                    <a:pt x="55" y="19"/>
                    <a:pt x="52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4" name="Freeform 312"/>
            <p:cNvSpPr/>
            <p:nvPr/>
          </p:nvSpPr>
          <p:spPr>
            <a:xfrm>
              <a:off x="3121025" y="4756150"/>
              <a:ext cx="198437" cy="19526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6" h="55">
                  <a:moveTo>
                    <a:pt x="53" y="33"/>
                  </a:moveTo>
                  <a:cubicBezTo>
                    <a:pt x="50" y="46"/>
                    <a:pt x="36" y="55"/>
                    <a:pt x="23" y="52"/>
                  </a:cubicBezTo>
                  <a:cubicBezTo>
                    <a:pt x="9" y="49"/>
                    <a:pt x="0" y="36"/>
                    <a:pt x="3" y="22"/>
                  </a:cubicBezTo>
                  <a:cubicBezTo>
                    <a:pt x="6" y="9"/>
                    <a:pt x="20" y="0"/>
                    <a:pt x="33" y="3"/>
                  </a:cubicBezTo>
                  <a:cubicBezTo>
                    <a:pt x="47" y="6"/>
                    <a:pt x="56" y="19"/>
                    <a:pt x="53" y="33"/>
                  </a:cubicBezTo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5" name="Freeform 313"/>
            <p:cNvSpPr/>
            <p:nvPr/>
          </p:nvSpPr>
          <p:spPr>
            <a:xfrm>
              <a:off x="3376613" y="4808538"/>
              <a:ext cx="196850" cy="19685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5">
                  <a:moveTo>
                    <a:pt x="52" y="33"/>
                  </a:moveTo>
                  <a:cubicBezTo>
                    <a:pt x="50" y="47"/>
                    <a:pt x="36" y="55"/>
                    <a:pt x="23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7" y="6"/>
                    <a:pt x="55" y="19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6" name="Freeform 314"/>
            <p:cNvSpPr/>
            <p:nvPr/>
          </p:nvSpPr>
          <p:spPr>
            <a:xfrm>
              <a:off x="3633788" y="4862513"/>
              <a:ext cx="195262" cy="2000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55" h="56">
                  <a:moveTo>
                    <a:pt x="52" y="33"/>
                  </a:moveTo>
                  <a:cubicBezTo>
                    <a:pt x="49" y="47"/>
                    <a:pt x="36" y="56"/>
                    <a:pt x="22" y="53"/>
                  </a:cubicBezTo>
                  <a:cubicBezTo>
                    <a:pt x="9" y="50"/>
                    <a:pt x="0" y="36"/>
                    <a:pt x="3" y="23"/>
                  </a:cubicBezTo>
                  <a:cubicBezTo>
                    <a:pt x="6" y="9"/>
                    <a:pt x="19" y="0"/>
                    <a:pt x="33" y="3"/>
                  </a:cubicBezTo>
                  <a:cubicBezTo>
                    <a:pt x="46" y="6"/>
                    <a:pt x="55" y="20"/>
                    <a:pt x="52" y="33"/>
                  </a:cubicBez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7" name="Freeform 315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8" name="Freeform 316"/>
            <p:cNvSpPr/>
            <p:nvPr/>
          </p:nvSpPr>
          <p:spPr>
            <a:xfrm>
              <a:off x="3413125" y="3649663"/>
              <a:ext cx="184150" cy="39688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15" h="25">
                  <a:moveTo>
                    <a:pt x="0" y="0"/>
                  </a:moveTo>
                  <a:lnTo>
                    <a:pt x="0" y="0"/>
                  </a:lnTo>
                  <a:lnTo>
                    <a:pt x="116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79" name="Freeform 317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0" name="Freeform 318"/>
            <p:cNvSpPr/>
            <p:nvPr/>
          </p:nvSpPr>
          <p:spPr>
            <a:xfrm>
              <a:off x="3390900" y="3643313"/>
              <a:ext cx="22225" cy="635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1" name="Rectangle 319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solidFill>
              <a:srgbClr val="FDD868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282" name="Rectangle 320"/>
            <p:cNvSpPr/>
            <p:nvPr/>
          </p:nvSpPr>
          <p:spPr>
            <a:xfrm>
              <a:off x="3390900" y="3643313"/>
              <a:ext cx="1587" cy="15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  <p:sp>
          <p:nvSpPr>
            <p:cNvPr id="8283" name="Freeform 321"/>
            <p:cNvSpPr>
              <a:spLocks noEditPoints="1"/>
            </p:cNvSpPr>
            <p:nvPr/>
          </p:nvSpPr>
          <p:spPr>
            <a:xfrm>
              <a:off x="2932113" y="3600450"/>
              <a:ext cx="458787" cy="34607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29" h="97">
                  <a:moveTo>
                    <a:pt x="11" y="43"/>
                  </a:moveTo>
                  <a:cubicBezTo>
                    <a:pt x="11" y="43"/>
                    <a:pt x="11" y="43"/>
                    <a:pt x="11" y="4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moveTo>
                    <a:pt x="38" y="7"/>
                  </a:moveTo>
                  <a:cubicBezTo>
                    <a:pt x="25" y="14"/>
                    <a:pt x="15" y="27"/>
                    <a:pt x="11" y="43"/>
                  </a:cubicBezTo>
                  <a:cubicBezTo>
                    <a:pt x="15" y="27"/>
                    <a:pt x="25" y="14"/>
                    <a:pt x="38" y="7"/>
                  </a:cubicBezTo>
                  <a:moveTo>
                    <a:pt x="39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moveTo>
                    <a:pt x="74" y="1"/>
                  </a:moveTo>
                  <a:cubicBezTo>
                    <a:pt x="75" y="1"/>
                    <a:pt x="75" y="1"/>
                    <a:pt x="76" y="1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5" y="1"/>
                    <a:pt x="74" y="1"/>
                  </a:cubicBezTo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6" y="0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4" name="Freeform 322"/>
            <p:cNvSpPr>
              <a:spLocks noEditPoints="1"/>
            </p:cNvSpPr>
            <p:nvPr/>
          </p:nvSpPr>
          <p:spPr>
            <a:xfrm>
              <a:off x="2735263" y="3600450"/>
              <a:ext cx="862012" cy="15621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41" h="438">
                  <a:moveTo>
                    <a:pt x="136" y="377"/>
                  </a:moveTo>
                  <a:cubicBezTo>
                    <a:pt x="134" y="377"/>
                    <a:pt x="132" y="377"/>
                    <a:pt x="131" y="376"/>
                  </a:cubicBezTo>
                  <a:cubicBezTo>
                    <a:pt x="117" y="373"/>
                    <a:pt x="108" y="360"/>
                    <a:pt x="111" y="346"/>
                  </a:cubicBezTo>
                  <a:cubicBezTo>
                    <a:pt x="114" y="334"/>
                    <a:pt x="124" y="326"/>
                    <a:pt x="136" y="326"/>
                  </a:cubicBezTo>
                  <a:cubicBezTo>
                    <a:pt x="138" y="326"/>
                    <a:pt x="139" y="326"/>
                    <a:pt x="141" y="327"/>
                  </a:cubicBezTo>
                  <a:cubicBezTo>
                    <a:pt x="155" y="330"/>
                    <a:pt x="164" y="343"/>
                    <a:pt x="161" y="357"/>
                  </a:cubicBezTo>
                  <a:cubicBezTo>
                    <a:pt x="158" y="369"/>
                    <a:pt x="148" y="377"/>
                    <a:pt x="136" y="377"/>
                  </a:cubicBezTo>
                  <a:moveTo>
                    <a:pt x="64" y="362"/>
                  </a:moveTo>
                  <a:cubicBezTo>
                    <a:pt x="62" y="362"/>
                    <a:pt x="61" y="361"/>
                    <a:pt x="59" y="361"/>
                  </a:cubicBezTo>
                  <a:cubicBezTo>
                    <a:pt x="45" y="358"/>
                    <a:pt x="37" y="345"/>
                    <a:pt x="39" y="331"/>
                  </a:cubicBezTo>
                  <a:cubicBezTo>
                    <a:pt x="42" y="319"/>
                    <a:pt x="52" y="311"/>
                    <a:pt x="64" y="311"/>
                  </a:cubicBezTo>
                  <a:cubicBezTo>
                    <a:pt x="66" y="311"/>
                    <a:pt x="68" y="311"/>
                    <a:pt x="69" y="312"/>
                  </a:cubicBezTo>
                  <a:cubicBezTo>
                    <a:pt x="83" y="315"/>
                    <a:pt x="92" y="328"/>
                    <a:pt x="89" y="342"/>
                  </a:cubicBezTo>
                  <a:cubicBezTo>
                    <a:pt x="86" y="354"/>
                    <a:pt x="76" y="362"/>
                    <a:pt x="64" y="362"/>
                  </a:cubicBezTo>
                  <a:moveTo>
                    <a:pt x="152" y="299"/>
                  </a:moveTo>
                  <a:cubicBezTo>
                    <a:pt x="151" y="299"/>
                    <a:pt x="149" y="299"/>
                    <a:pt x="147" y="299"/>
                  </a:cubicBezTo>
                  <a:cubicBezTo>
                    <a:pt x="134" y="296"/>
                    <a:pt x="125" y="282"/>
                    <a:pt x="128" y="269"/>
                  </a:cubicBezTo>
                  <a:cubicBezTo>
                    <a:pt x="130" y="257"/>
                    <a:pt x="141" y="249"/>
                    <a:pt x="152" y="249"/>
                  </a:cubicBezTo>
                  <a:cubicBezTo>
                    <a:pt x="154" y="249"/>
                    <a:pt x="156" y="249"/>
                    <a:pt x="158" y="249"/>
                  </a:cubicBezTo>
                  <a:cubicBezTo>
                    <a:pt x="171" y="252"/>
                    <a:pt x="180" y="265"/>
                    <a:pt x="177" y="279"/>
                  </a:cubicBezTo>
                  <a:cubicBezTo>
                    <a:pt x="175" y="291"/>
                    <a:pt x="164" y="299"/>
                    <a:pt x="152" y="299"/>
                  </a:cubicBezTo>
                  <a:moveTo>
                    <a:pt x="81" y="284"/>
                  </a:moveTo>
                  <a:cubicBezTo>
                    <a:pt x="79" y="284"/>
                    <a:pt x="77" y="284"/>
                    <a:pt x="75" y="283"/>
                  </a:cubicBezTo>
                  <a:cubicBezTo>
                    <a:pt x="62" y="280"/>
                    <a:pt x="53" y="267"/>
                    <a:pt x="56" y="253"/>
                  </a:cubicBezTo>
                  <a:cubicBezTo>
                    <a:pt x="58" y="242"/>
                    <a:pt x="69" y="233"/>
                    <a:pt x="81" y="233"/>
                  </a:cubicBezTo>
                  <a:cubicBezTo>
                    <a:pt x="82" y="233"/>
                    <a:pt x="84" y="234"/>
                    <a:pt x="86" y="234"/>
                  </a:cubicBezTo>
                  <a:cubicBezTo>
                    <a:pt x="100" y="237"/>
                    <a:pt x="108" y="250"/>
                    <a:pt x="105" y="264"/>
                  </a:cubicBezTo>
                  <a:cubicBezTo>
                    <a:pt x="103" y="276"/>
                    <a:pt x="92" y="284"/>
                    <a:pt x="81" y="284"/>
                  </a:cubicBezTo>
                  <a:moveTo>
                    <a:pt x="169" y="221"/>
                  </a:moveTo>
                  <a:cubicBezTo>
                    <a:pt x="167" y="221"/>
                    <a:pt x="165" y="221"/>
                    <a:pt x="164" y="221"/>
                  </a:cubicBezTo>
                  <a:cubicBezTo>
                    <a:pt x="150" y="218"/>
                    <a:pt x="141" y="205"/>
                    <a:pt x="144" y="191"/>
                  </a:cubicBezTo>
                  <a:cubicBezTo>
                    <a:pt x="147" y="179"/>
                    <a:pt x="157" y="171"/>
                    <a:pt x="169" y="171"/>
                  </a:cubicBezTo>
                  <a:cubicBezTo>
                    <a:pt x="171" y="171"/>
                    <a:pt x="172" y="171"/>
                    <a:pt x="174" y="171"/>
                  </a:cubicBezTo>
                  <a:cubicBezTo>
                    <a:pt x="188" y="174"/>
                    <a:pt x="197" y="188"/>
                    <a:pt x="194" y="201"/>
                  </a:cubicBezTo>
                  <a:cubicBezTo>
                    <a:pt x="191" y="213"/>
                    <a:pt x="181" y="221"/>
                    <a:pt x="169" y="221"/>
                  </a:cubicBezTo>
                  <a:moveTo>
                    <a:pt x="97" y="206"/>
                  </a:moveTo>
                  <a:cubicBezTo>
                    <a:pt x="95" y="206"/>
                    <a:pt x="94" y="206"/>
                    <a:pt x="92" y="206"/>
                  </a:cubicBezTo>
                  <a:cubicBezTo>
                    <a:pt x="78" y="203"/>
                    <a:pt x="69" y="189"/>
                    <a:pt x="72" y="176"/>
                  </a:cubicBezTo>
                  <a:cubicBezTo>
                    <a:pt x="75" y="164"/>
                    <a:pt x="85" y="156"/>
                    <a:pt x="97" y="156"/>
                  </a:cubicBezTo>
                  <a:cubicBezTo>
                    <a:pt x="99" y="156"/>
                    <a:pt x="101" y="156"/>
                    <a:pt x="102" y="156"/>
                  </a:cubicBezTo>
                  <a:cubicBezTo>
                    <a:pt x="116" y="159"/>
                    <a:pt x="125" y="172"/>
                    <a:pt x="122" y="186"/>
                  </a:cubicBezTo>
                  <a:cubicBezTo>
                    <a:pt x="119" y="198"/>
                    <a:pt x="109" y="206"/>
                    <a:pt x="97" y="206"/>
                  </a:cubicBezTo>
                  <a:moveTo>
                    <a:pt x="120" y="0"/>
                  </a:moveTo>
                  <a:cubicBezTo>
                    <a:pt x="110" y="0"/>
                    <a:pt x="102" y="2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4" y="7"/>
                    <a:pt x="94" y="7"/>
                    <a:pt x="93" y="7"/>
                  </a:cubicBezTo>
                  <a:cubicBezTo>
                    <a:pt x="80" y="14"/>
                    <a:pt x="70" y="27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4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4" y="335"/>
                    <a:pt x="4" y="335"/>
                    <a:pt x="4" y="335"/>
                  </a:cubicBezTo>
                  <a:cubicBezTo>
                    <a:pt x="1" y="349"/>
                    <a:pt x="1" y="349"/>
                    <a:pt x="1" y="349"/>
                  </a:cubicBezTo>
                  <a:cubicBezTo>
                    <a:pt x="0" y="353"/>
                    <a:pt x="0" y="357"/>
                    <a:pt x="0" y="361"/>
                  </a:cubicBezTo>
                  <a:cubicBezTo>
                    <a:pt x="0" y="386"/>
                    <a:pt x="18" y="409"/>
                    <a:pt x="44" y="414"/>
                  </a:cubicBezTo>
                  <a:cubicBezTo>
                    <a:pt x="154" y="438"/>
                    <a:pt x="154" y="438"/>
                    <a:pt x="154" y="438"/>
                  </a:cubicBezTo>
                  <a:cubicBezTo>
                    <a:pt x="216" y="146"/>
                    <a:pt x="216" y="146"/>
                    <a:pt x="216" y="146"/>
                  </a:cubicBezTo>
                  <a:cubicBezTo>
                    <a:pt x="116" y="125"/>
                    <a:pt x="116" y="125"/>
                    <a:pt x="116" y="125"/>
                  </a:cubicBezTo>
                  <a:cubicBezTo>
                    <a:pt x="99" y="121"/>
                    <a:pt x="87" y="104"/>
                    <a:pt x="91" y="8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52"/>
                    <a:pt x="112" y="42"/>
                    <a:pt x="127" y="42"/>
                  </a:cubicBezTo>
                  <a:cubicBezTo>
                    <a:pt x="129" y="42"/>
                    <a:pt x="131" y="42"/>
                    <a:pt x="134" y="43"/>
                  </a:cubicBezTo>
                  <a:cubicBezTo>
                    <a:pt x="234" y="64"/>
                    <a:pt x="234" y="64"/>
                    <a:pt x="234" y="64"/>
                  </a:cubicBezTo>
                  <a:cubicBezTo>
                    <a:pt x="242" y="25"/>
                    <a:pt x="242" y="25"/>
                    <a:pt x="242" y="25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0" y="1"/>
                    <a:pt x="130" y="1"/>
                    <a:pt x="129" y="1"/>
                  </a:cubicBezTo>
                  <a:cubicBezTo>
                    <a:pt x="126" y="0"/>
                    <a:pt x="124" y="0"/>
                    <a:pt x="121" y="0"/>
                  </a:cubicBezTo>
                  <a:cubicBezTo>
                    <a:pt x="121" y="0"/>
                    <a:pt x="120" y="0"/>
                    <a:pt x="120" y="0"/>
                  </a:cubicBezTo>
                </a:path>
              </a:pathLst>
            </a:custGeom>
            <a:solidFill>
              <a:srgbClr val="FE962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5" name="Freeform 323"/>
            <p:cNvSpPr/>
            <p:nvPr/>
          </p:nvSpPr>
          <p:spPr>
            <a:xfrm>
              <a:off x="3046413" y="3749675"/>
              <a:ext cx="522287" cy="3714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7" h="104">
                  <a:moveTo>
                    <a:pt x="40" y="0"/>
                  </a:moveTo>
                  <a:cubicBezTo>
                    <a:pt x="25" y="0"/>
                    <a:pt x="11" y="10"/>
                    <a:pt x="8" y="2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62"/>
                    <a:pt x="12" y="79"/>
                    <a:pt x="29" y="8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2" y="0"/>
                    <a:pt x="40" y="0"/>
                  </a:cubicBezTo>
                </a:path>
              </a:pathLst>
            </a:custGeom>
            <a:solidFill>
              <a:srgbClr val="686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6" name="Freeform 324"/>
            <p:cNvSpPr/>
            <p:nvPr/>
          </p:nvSpPr>
          <p:spPr>
            <a:xfrm>
              <a:off x="2981325" y="4156075"/>
              <a:ext cx="200025" cy="179388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3"/>
                    <a:pt x="9" y="47"/>
                    <a:pt x="23" y="50"/>
                  </a:cubicBezTo>
                  <a:cubicBezTo>
                    <a:pt x="25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6"/>
                    <a:pt x="47" y="3"/>
                    <a:pt x="33" y="0"/>
                  </a:cubicBezTo>
                  <a:cubicBezTo>
                    <a:pt x="32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7" name="Freeform 325"/>
            <p:cNvSpPr/>
            <p:nvPr/>
          </p:nvSpPr>
          <p:spPr>
            <a:xfrm>
              <a:off x="3238500" y="4210050"/>
              <a:ext cx="198437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0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0"/>
                    <a:pt x="26" y="50"/>
                    <a:pt x="28" y="50"/>
                  </a:cubicBezTo>
                  <a:cubicBezTo>
                    <a:pt x="40" y="50"/>
                    <a:pt x="50" y="42"/>
                    <a:pt x="53" y="30"/>
                  </a:cubicBezTo>
                  <a:cubicBezTo>
                    <a:pt x="56" y="17"/>
                    <a:pt x="47" y="3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8" name="Freeform 326"/>
            <p:cNvSpPr/>
            <p:nvPr/>
          </p:nvSpPr>
          <p:spPr>
            <a:xfrm>
              <a:off x="2924175" y="4430713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8" y="0"/>
                  </a:moveTo>
                  <a:cubicBezTo>
                    <a:pt x="16" y="0"/>
                    <a:pt x="5" y="9"/>
                    <a:pt x="3" y="20"/>
                  </a:cubicBezTo>
                  <a:cubicBezTo>
                    <a:pt x="0" y="34"/>
                    <a:pt x="9" y="47"/>
                    <a:pt x="22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39" y="51"/>
                    <a:pt x="50" y="43"/>
                    <a:pt x="52" y="31"/>
                  </a:cubicBezTo>
                  <a:cubicBezTo>
                    <a:pt x="55" y="17"/>
                    <a:pt x="47" y="4"/>
                    <a:pt x="33" y="1"/>
                  </a:cubicBezTo>
                  <a:cubicBezTo>
                    <a:pt x="31" y="1"/>
                    <a:pt x="29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89" name="Freeform 327"/>
            <p:cNvSpPr/>
            <p:nvPr/>
          </p:nvSpPr>
          <p:spPr>
            <a:xfrm>
              <a:off x="3181350" y="4487863"/>
              <a:ext cx="195262" cy="177800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5" h="50">
                  <a:moveTo>
                    <a:pt x="27" y="0"/>
                  </a:moveTo>
                  <a:cubicBezTo>
                    <a:pt x="16" y="0"/>
                    <a:pt x="5" y="8"/>
                    <a:pt x="3" y="20"/>
                  </a:cubicBezTo>
                  <a:cubicBezTo>
                    <a:pt x="0" y="33"/>
                    <a:pt x="9" y="47"/>
                    <a:pt x="22" y="50"/>
                  </a:cubicBezTo>
                  <a:cubicBezTo>
                    <a:pt x="24" y="50"/>
                    <a:pt x="26" y="50"/>
                    <a:pt x="27" y="50"/>
                  </a:cubicBezTo>
                  <a:cubicBezTo>
                    <a:pt x="39" y="50"/>
                    <a:pt x="50" y="42"/>
                    <a:pt x="52" y="30"/>
                  </a:cubicBezTo>
                  <a:cubicBezTo>
                    <a:pt x="55" y="16"/>
                    <a:pt x="46" y="3"/>
                    <a:pt x="33" y="0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0" name="Freeform 328"/>
            <p:cNvSpPr/>
            <p:nvPr/>
          </p:nvSpPr>
          <p:spPr>
            <a:xfrm>
              <a:off x="2867025" y="4708525"/>
              <a:ext cx="196850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5" h="51">
                  <a:moveTo>
                    <a:pt x="27" y="0"/>
                  </a:moveTo>
                  <a:cubicBezTo>
                    <a:pt x="15" y="0"/>
                    <a:pt x="5" y="8"/>
                    <a:pt x="2" y="20"/>
                  </a:cubicBezTo>
                  <a:cubicBezTo>
                    <a:pt x="0" y="34"/>
                    <a:pt x="8" y="47"/>
                    <a:pt x="22" y="50"/>
                  </a:cubicBezTo>
                  <a:cubicBezTo>
                    <a:pt x="24" y="50"/>
                    <a:pt x="25" y="51"/>
                    <a:pt x="27" y="51"/>
                  </a:cubicBezTo>
                  <a:cubicBezTo>
                    <a:pt x="39" y="51"/>
                    <a:pt x="49" y="43"/>
                    <a:pt x="52" y="31"/>
                  </a:cubicBezTo>
                  <a:cubicBezTo>
                    <a:pt x="55" y="17"/>
                    <a:pt x="46" y="4"/>
                    <a:pt x="32" y="1"/>
                  </a:cubicBezTo>
                  <a:cubicBezTo>
                    <a:pt x="31" y="0"/>
                    <a:pt x="29" y="0"/>
                    <a:pt x="27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1" name="Freeform 329"/>
            <p:cNvSpPr/>
            <p:nvPr/>
          </p:nvSpPr>
          <p:spPr>
            <a:xfrm>
              <a:off x="3121025" y="4762500"/>
              <a:ext cx="198437" cy="1825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56" h="51">
                  <a:moveTo>
                    <a:pt x="28" y="0"/>
                  </a:moveTo>
                  <a:cubicBezTo>
                    <a:pt x="16" y="0"/>
                    <a:pt x="6" y="8"/>
                    <a:pt x="3" y="20"/>
                  </a:cubicBezTo>
                  <a:cubicBezTo>
                    <a:pt x="0" y="34"/>
                    <a:pt x="9" y="47"/>
                    <a:pt x="23" y="50"/>
                  </a:cubicBezTo>
                  <a:cubicBezTo>
                    <a:pt x="24" y="51"/>
                    <a:pt x="26" y="51"/>
                    <a:pt x="28" y="51"/>
                  </a:cubicBezTo>
                  <a:cubicBezTo>
                    <a:pt x="40" y="51"/>
                    <a:pt x="50" y="43"/>
                    <a:pt x="53" y="31"/>
                  </a:cubicBezTo>
                  <a:cubicBezTo>
                    <a:pt x="56" y="17"/>
                    <a:pt x="47" y="4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</a:path>
              </a:pathLst>
            </a:custGeom>
            <a:solidFill>
              <a:srgbClr val="FDCF4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2" name="Freeform 330"/>
            <p:cNvSpPr/>
            <p:nvPr/>
          </p:nvSpPr>
          <p:spPr>
            <a:xfrm>
              <a:off x="1514475" y="4003675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3" name="Freeform 331"/>
            <p:cNvSpPr/>
            <p:nvPr/>
          </p:nvSpPr>
          <p:spPr>
            <a:xfrm>
              <a:off x="1514475" y="4003675"/>
              <a:ext cx="263525" cy="3635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6" h="229">
                  <a:moveTo>
                    <a:pt x="166" y="177"/>
                  </a:moveTo>
                  <a:lnTo>
                    <a:pt x="96" y="204"/>
                  </a:lnTo>
                  <a:lnTo>
                    <a:pt x="26" y="229"/>
                  </a:lnTo>
                  <a:lnTo>
                    <a:pt x="0" y="155"/>
                  </a:lnTo>
                  <a:lnTo>
                    <a:pt x="22" y="0"/>
                  </a:lnTo>
                  <a:lnTo>
                    <a:pt x="139" y="103"/>
                  </a:lnTo>
                  <a:lnTo>
                    <a:pt x="166" y="177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4" name="Freeform 332"/>
            <p:cNvSpPr/>
            <p:nvPr/>
          </p:nvSpPr>
          <p:spPr>
            <a:xfrm>
              <a:off x="1514475" y="4167188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5" name="Freeform 333"/>
            <p:cNvSpPr/>
            <p:nvPr/>
          </p:nvSpPr>
          <p:spPr>
            <a:xfrm>
              <a:off x="1514475" y="4167188"/>
              <a:ext cx="56197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354" h="638">
                  <a:moveTo>
                    <a:pt x="354" y="589"/>
                  </a:moveTo>
                  <a:lnTo>
                    <a:pt x="215" y="638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354" y="58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6" name="Freeform 334"/>
            <p:cNvSpPr/>
            <p:nvPr/>
          </p:nvSpPr>
          <p:spPr>
            <a:xfrm>
              <a:off x="1538288" y="4003675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8B3BA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7" name="Freeform 335"/>
            <p:cNvSpPr/>
            <p:nvPr/>
          </p:nvSpPr>
          <p:spPr>
            <a:xfrm>
              <a:off x="1538288" y="4003675"/>
              <a:ext cx="71437" cy="80963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5" h="51">
                  <a:moveTo>
                    <a:pt x="45" y="36"/>
                  </a:moveTo>
                  <a:lnTo>
                    <a:pt x="7" y="0"/>
                  </a:lnTo>
                  <a:lnTo>
                    <a:pt x="0" y="51"/>
                  </a:lnTo>
                  <a:lnTo>
                    <a:pt x="45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8" name="Freeform 336"/>
            <p:cNvSpPr/>
            <p:nvPr/>
          </p:nvSpPr>
          <p:spPr>
            <a:xfrm>
              <a:off x="1514475" y="4067175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E8C7A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99" name="Freeform 337"/>
            <p:cNvSpPr/>
            <p:nvPr/>
          </p:nvSpPr>
          <p:spPr>
            <a:xfrm>
              <a:off x="1514475" y="4067175"/>
              <a:ext cx="28575" cy="1825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18" h="115">
                  <a:moveTo>
                    <a:pt x="18" y="0"/>
                  </a:moveTo>
                  <a:lnTo>
                    <a:pt x="0" y="115"/>
                  </a:lnTo>
                  <a:lnTo>
                    <a:pt x="18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0" name="Freeform 338"/>
            <p:cNvSpPr/>
            <p:nvPr/>
          </p:nvSpPr>
          <p:spPr>
            <a:xfrm>
              <a:off x="1543050" y="4003675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1" name="Freeform 339"/>
            <p:cNvSpPr/>
            <p:nvPr/>
          </p:nvSpPr>
          <p:spPr>
            <a:xfrm>
              <a:off x="1543050" y="4003675"/>
              <a:ext cx="6350" cy="635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4" h="40">
                  <a:moveTo>
                    <a:pt x="4" y="0"/>
                  </a:moveTo>
                  <a:lnTo>
                    <a:pt x="0" y="40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2" name="Freeform 340"/>
            <p:cNvSpPr/>
            <p:nvPr/>
          </p:nvSpPr>
          <p:spPr>
            <a:xfrm>
              <a:off x="1514475" y="4003675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3" name="Freeform 341"/>
            <p:cNvSpPr/>
            <p:nvPr/>
          </p:nvSpPr>
          <p:spPr>
            <a:xfrm>
              <a:off x="1514475" y="4003675"/>
              <a:ext cx="109537" cy="2460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69" h="155">
                  <a:moveTo>
                    <a:pt x="22" y="0"/>
                  </a:moveTo>
                  <a:lnTo>
                    <a:pt x="18" y="40"/>
                  </a:lnTo>
                  <a:lnTo>
                    <a:pt x="0" y="155"/>
                  </a:lnTo>
                  <a:lnTo>
                    <a:pt x="69" y="130"/>
                  </a:lnTo>
                  <a:lnTo>
                    <a:pt x="38" y="42"/>
                  </a:lnTo>
                  <a:lnTo>
                    <a:pt x="15" y="51"/>
                  </a:lnTo>
                  <a:lnTo>
                    <a:pt x="2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4" name="Freeform 342"/>
            <p:cNvSpPr/>
            <p:nvPr/>
          </p:nvSpPr>
          <p:spPr>
            <a:xfrm>
              <a:off x="1514475" y="4210050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5" name="Freeform 343"/>
            <p:cNvSpPr/>
            <p:nvPr/>
          </p:nvSpPr>
          <p:spPr>
            <a:xfrm>
              <a:off x="1514475" y="4210050"/>
              <a:ext cx="452437" cy="969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5" h="611">
                  <a:moveTo>
                    <a:pt x="69" y="0"/>
                  </a:moveTo>
                  <a:lnTo>
                    <a:pt x="0" y="25"/>
                  </a:lnTo>
                  <a:lnTo>
                    <a:pt x="26" y="99"/>
                  </a:lnTo>
                  <a:lnTo>
                    <a:pt x="215" y="611"/>
                  </a:lnTo>
                  <a:lnTo>
                    <a:pt x="285" y="586"/>
                  </a:lnTo>
                  <a:lnTo>
                    <a:pt x="6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6" name="Freeform 344"/>
            <p:cNvSpPr/>
            <p:nvPr/>
          </p:nvSpPr>
          <p:spPr>
            <a:xfrm>
              <a:off x="1538288" y="4003675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05EB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7" name="Freeform 345"/>
            <p:cNvSpPr/>
            <p:nvPr/>
          </p:nvSpPr>
          <p:spPr>
            <a:xfrm>
              <a:off x="1538288" y="4003675"/>
              <a:ext cx="36512" cy="8096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3" h="51">
                  <a:moveTo>
                    <a:pt x="7" y="0"/>
                  </a:moveTo>
                  <a:lnTo>
                    <a:pt x="0" y="51"/>
                  </a:lnTo>
                  <a:lnTo>
                    <a:pt x="23" y="42"/>
                  </a:lnTo>
                  <a:lnTo>
                    <a:pt x="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8" name="Freeform 346"/>
            <p:cNvSpPr/>
            <p:nvPr/>
          </p:nvSpPr>
          <p:spPr>
            <a:xfrm>
              <a:off x="1984375" y="3810000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09" name="Freeform 347"/>
            <p:cNvSpPr/>
            <p:nvPr/>
          </p:nvSpPr>
          <p:spPr>
            <a:xfrm>
              <a:off x="1984375" y="3810000"/>
              <a:ext cx="246062" cy="354013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3">
                  <a:moveTo>
                    <a:pt x="155" y="209"/>
                  </a:moveTo>
                  <a:lnTo>
                    <a:pt x="81" y="216"/>
                  </a:lnTo>
                  <a:lnTo>
                    <a:pt x="7" y="223"/>
                  </a:lnTo>
                  <a:lnTo>
                    <a:pt x="0" y="144"/>
                  </a:lnTo>
                  <a:lnTo>
                    <a:pt x="60" y="0"/>
                  </a:lnTo>
                  <a:lnTo>
                    <a:pt x="146" y="131"/>
                  </a:lnTo>
                  <a:lnTo>
                    <a:pt x="155" y="20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0" name="Freeform 348"/>
            <p:cNvSpPr/>
            <p:nvPr/>
          </p:nvSpPr>
          <p:spPr>
            <a:xfrm>
              <a:off x="1984375" y="4017963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1" name="Freeform 349"/>
            <p:cNvSpPr/>
            <p:nvPr/>
          </p:nvSpPr>
          <p:spPr>
            <a:xfrm>
              <a:off x="1984375" y="4017963"/>
              <a:ext cx="327025" cy="10128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206" h="638">
                  <a:moveTo>
                    <a:pt x="206" y="622"/>
                  </a:moveTo>
                  <a:lnTo>
                    <a:pt x="60" y="638"/>
                  </a:lnTo>
                  <a:lnTo>
                    <a:pt x="0" y="13"/>
                  </a:lnTo>
                  <a:lnTo>
                    <a:pt x="146" y="0"/>
                  </a:lnTo>
                  <a:lnTo>
                    <a:pt x="206" y="62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2" name="Freeform 350"/>
            <p:cNvSpPr/>
            <p:nvPr/>
          </p:nvSpPr>
          <p:spPr>
            <a:xfrm>
              <a:off x="2047875" y="38100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  <a:close/>
                </a:path>
              </a:pathLst>
            </a:custGeom>
            <a:solidFill>
              <a:srgbClr val="FDC82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3" name="Freeform 351"/>
            <p:cNvSpPr/>
            <p:nvPr/>
          </p:nvSpPr>
          <p:spPr>
            <a:xfrm>
              <a:off x="2047875" y="3810000"/>
              <a:ext cx="74612" cy="79375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7" h="50">
                  <a:moveTo>
                    <a:pt x="47" y="45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47" y="4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4" name="Freeform 352"/>
            <p:cNvSpPr/>
            <p:nvPr/>
          </p:nvSpPr>
          <p:spPr>
            <a:xfrm>
              <a:off x="1984375" y="3849688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5" name="Freeform 353"/>
            <p:cNvSpPr/>
            <p:nvPr/>
          </p:nvSpPr>
          <p:spPr>
            <a:xfrm>
              <a:off x="1984375" y="3849688"/>
              <a:ext cx="114300" cy="1889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119">
                  <a:moveTo>
                    <a:pt x="49" y="0"/>
                  </a:moveTo>
                  <a:lnTo>
                    <a:pt x="0" y="119"/>
                  </a:lnTo>
                  <a:lnTo>
                    <a:pt x="72" y="112"/>
                  </a:lnTo>
                  <a:lnTo>
                    <a:pt x="65" y="23"/>
                  </a:lnTo>
                  <a:lnTo>
                    <a:pt x="40" y="25"/>
                  </a:lnTo>
                  <a:lnTo>
                    <a:pt x="4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6" name="Freeform 354"/>
            <p:cNvSpPr/>
            <p:nvPr/>
          </p:nvSpPr>
          <p:spPr>
            <a:xfrm>
              <a:off x="2079625" y="5016500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7" name="Freeform 355"/>
            <p:cNvSpPr/>
            <p:nvPr/>
          </p:nvSpPr>
          <p:spPr>
            <a:xfrm>
              <a:off x="2079625" y="5016500"/>
              <a:ext cx="114300" cy="1428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72" h="9">
                  <a:moveTo>
                    <a:pt x="72" y="0"/>
                  </a:moveTo>
                  <a:lnTo>
                    <a:pt x="0" y="9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8" name="Freeform 356"/>
            <p:cNvSpPr/>
            <p:nvPr/>
          </p:nvSpPr>
          <p:spPr>
            <a:xfrm>
              <a:off x="1984375" y="4027488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19" name="Freeform 357"/>
            <p:cNvSpPr/>
            <p:nvPr/>
          </p:nvSpPr>
          <p:spPr>
            <a:xfrm>
              <a:off x="1984375" y="4027488"/>
              <a:ext cx="209550" cy="1003300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32" h="632">
                  <a:moveTo>
                    <a:pt x="72" y="0"/>
                  </a:moveTo>
                  <a:lnTo>
                    <a:pt x="0" y="7"/>
                  </a:lnTo>
                  <a:lnTo>
                    <a:pt x="7" y="86"/>
                  </a:lnTo>
                  <a:lnTo>
                    <a:pt x="60" y="632"/>
                  </a:lnTo>
                  <a:lnTo>
                    <a:pt x="132" y="623"/>
                  </a:lnTo>
                  <a:lnTo>
                    <a:pt x="7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0" name="Freeform 358"/>
            <p:cNvSpPr/>
            <p:nvPr/>
          </p:nvSpPr>
          <p:spPr>
            <a:xfrm>
              <a:off x="2047875" y="3810000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DD24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1" name="Freeform 359"/>
            <p:cNvSpPr/>
            <p:nvPr/>
          </p:nvSpPr>
          <p:spPr>
            <a:xfrm>
              <a:off x="2047875" y="3810000"/>
              <a:ext cx="39687" cy="7937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5" h="50">
                  <a:moveTo>
                    <a:pt x="20" y="0"/>
                  </a:moveTo>
                  <a:lnTo>
                    <a:pt x="9" y="25"/>
                  </a:lnTo>
                  <a:lnTo>
                    <a:pt x="0" y="50"/>
                  </a:lnTo>
                  <a:lnTo>
                    <a:pt x="25" y="48"/>
                  </a:lnTo>
                  <a:lnTo>
                    <a:pt x="2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2" name="Freeform 360"/>
            <p:cNvSpPr/>
            <p:nvPr/>
          </p:nvSpPr>
          <p:spPr>
            <a:xfrm>
              <a:off x="2428875" y="3786188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  <a:close/>
                </a:path>
              </a:pathLst>
            </a:custGeom>
            <a:solidFill>
              <a:srgbClr val="FEEEB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3" name="Freeform 361"/>
            <p:cNvSpPr/>
            <p:nvPr/>
          </p:nvSpPr>
          <p:spPr>
            <a:xfrm>
              <a:off x="2428875" y="3786188"/>
              <a:ext cx="246062" cy="355600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55" h="224">
                  <a:moveTo>
                    <a:pt x="148" y="224"/>
                  </a:moveTo>
                  <a:lnTo>
                    <a:pt x="74" y="215"/>
                  </a:lnTo>
                  <a:lnTo>
                    <a:pt x="0" y="209"/>
                  </a:lnTo>
                  <a:lnTo>
                    <a:pt x="9" y="130"/>
                  </a:lnTo>
                  <a:lnTo>
                    <a:pt x="97" y="0"/>
                  </a:lnTo>
                  <a:lnTo>
                    <a:pt x="155" y="146"/>
                  </a:lnTo>
                  <a:lnTo>
                    <a:pt x="148" y="224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4" name="Freeform 362"/>
            <p:cNvSpPr/>
            <p:nvPr/>
          </p:nvSpPr>
          <p:spPr>
            <a:xfrm>
              <a:off x="2336800" y="3992563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5" name="Freeform 363"/>
            <p:cNvSpPr/>
            <p:nvPr/>
          </p:nvSpPr>
          <p:spPr>
            <a:xfrm>
              <a:off x="2336800" y="3992563"/>
              <a:ext cx="338137" cy="1012825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3" h="638">
                  <a:moveTo>
                    <a:pt x="146" y="638"/>
                  </a:moveTo>
                  <a:lnTo>
                    <a:pt x="0" y="620"/>
                  </a:lnTo>
                  <a:lnTo>
                    <a:pt x="67" y="0"/>
                  </a:lnTo>
                  <a:lnTo>
                    <a:pt x="213" y="16"/>
                  </a:lnTo>
                  <a:lnTo>
                    <a:pt x="146" y="638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6" name="Freeform 364"/>
            <p:cNvSpPr/>
            <p:nvPr/>
          </p:nvSpPr>
          <p:spPr>
            <a:xfrm>
              <a:off x="2536825" y="3786188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6EA604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7" name="Freeform 365"/>
            <p:cNvSpPr/>
            <p:nvPr/>
          </p:nvSpPr>
          <p:spPr>
            <a:xfrm>
              <a:off x="2536825" y="3786188"/>
              <a:ext cx="77787" cy="77788"/>
            </a:xfrm>
            <a:custGeom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49" h="49">
                  <a:moveTo>
                    <a:pt x="49" y="49"/>
                  </a:moveTo>
                  <a:lnTo>
                    <a:pt x="29" y="0"/>
                  </a:lnTo>
                  <a:lnTo>
                    <a:pt x="0" y="42"/>
                  </a:lnTo>
                  <a:lnTo>
                    <a:pt x="49" y="4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8" name="Freeform 366"/>
            <p:cNvSpPr/>
            <p:nvPr/>
          </p:nvSpPr>
          <p:spPr>
            <a:xfrm>
              <a:off x="2428875" y="3786188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2EC9E8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29" name="Freeform 367"/>
            <p:cNvSpPr/>
            <p:nvPr/>
          </p:nvSpPr>
          <p:spPr>
            <a:xfrm>
              <a:off x="2428875" y="3786188"/>
              <a:ext cx="153987" cy="327025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6">
                  <a:moveTo>
                    <a:pt x="97" y="0"/>
                  </a:moveTo>
                  <a:lnTo>
                    <a:pt x="9" y="130"/>
                  </a:lnTo>
                  <a:lnTo>
                    <a:pt x="0" y="206"/>
                  </a:lnTo>
                  <a:lnTo>
                    <a:pt x="9" y="130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0" name="Freeform 368"/>
            <p:cNvSpPr/>
            <p:nvPr/>
          </p:nvSpPr>
          <p:spPr>
            <a:xfrm>
              <a:off x="2425700" y="4113213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1" name="Freeform 369"/>
            <p:cNvSpPr/>
            <p:nvPr/>
          </p:nvSpPr>
          <p:spPr>
            <a:xfrm>
              <a:off x="2425700" y="4113213"/>
              <a:ext cx="3175" cy="42863"/>
            </a:xfrm>
            <a:custGeom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" h="27">
                  <a:moveTo>
                    <a:pt x="2" y="0"/>
                  </a:moveTo>
                  <a:lnTo>
                    <a:pt x="2" y="3"/>
                  </a:lnTo>
                  <a:lnTo>
                    <a:pt x="0" y="27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2" name="Freeform 370"/>
            <p:cNvSpPr/>
            <p:nvPr/>
          </p:nvSpPr>
          <p:spPr>
            <a:xfrm>
              <a:off x="2336800" y="4156075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E7862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3" name="Freeform 371"/>
            <p:cNvSpPr/>
            <p:nvPr/>
          </p:nvSpPr>
          <p:spPr>
            <a:xfrm>
              <a:off x="2336800" y="4156075"/>
              <a:ext cx="88900" cy="820738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56" h="517">
                  <a:moveTo>
                    <a:pt x="56" y="0"/>
                  </a:moveTo>
                  <a:lnTo>
                    <a:pt x="0" y="517"/>
                  </a:lnTo>
                  <a:lnTo>
                    <a:pt x="5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4" name="Freeform 372"/>
            <p:cNvSpPr>
              <a:spLocks noEditPoints="1"/>
            </p:cNvSpPr>
            <p:nvPr/>
          </p:nvSpPr>
          <p:spPr>
            <a:xfrm>
              <a:off x="2428875" y="3786188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close/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EF1C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5" name="Freeform 373"/>
            <p:cNvSpPr>
              <a:spLocks noEditPoints="1"/>
            </p:cNvSpPr>
            <p:nvPr/>
          </p:nvSpPr>
          <p:spPr>
            <a:xfrm>
              <a:off x="2428875" y="3786188"/>
              <a:ext cx="153987" cy="331788"/>
            </a:xfrm>
            <a:custGeom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</a:cxnLst>
              <a:rect l="0" t="0" r="0" b="0"/>
              <a:pathLst>
                <a:path w="97" h="209">
                  <a:moveTo>
                    <a:pt x="9" y="130"/>
                  </a:moveTo>
                  <a:lnTo>
                    <a:pt x="0" y="206"/>
                  </a:lnTo>
                  <a:lnTo>
                    <a:pt x="0" y="209"/>
                  </a:lnTo>
                  <a:lnTo>
                    <a:pt x="9" y="130"/>
                  </a:lnTo>
                  <a:moveTo>
                    <a:pt x="97" y="0"/>
                  </a:moveTo>
                  <a:lnTo>
                    <a:pt x="9" y="130"/>
                  </a:lnTo>
                  <a:lnTo>
                    <a:pt x="83" y="137"/>
                  </a:lnTo>
                  <a:lnTo>
                    <a:pt x="92" y="47"/>
                  </a:lnTo>
                  <a:lnTo>
                    <a:pt x="68" y="42"/>
                  </a:lnTo>
                  <a:lnTo>
                    <a:pt x="9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6" name="Freeform 374"/>
            <p:cNvSpPr/>
            <p:nvPr/>
          </p:nvSpPr>
          <p:spPr>
            <a:xfrm>
              <a:off x="2336800" y="3992563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7" name="Freeform 375"/>
            <p:cNvSpPr/>
            <p:nvPr/>
          </p:nvSpPr>
          <p:spPr>
            <a:xfrm>
              <a:off x="2336800" y="3992563"/>
              <a:ext cx="223837" cy="998538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41" h="629">
                  <a:moveTo>
                    <a:pt x="67" y="0"/>
                  </a:moveTo>
                  <a:lnTo>
                    <a:pt x="67" y="0"/>
                  </a:lnTo>
                  <a:lnTo>
                    <a:pt x="58" y="79"/>
                  </a:lnTo>
                  <a:lnTo>
                    <a:pt x="56" y="103"/>
                  </a:lnTo>
                  <a:lnTo>
                    <a:pt x="0" y="620"/>
                  </a:lnTo>
                  <a:lnTo>
                    <a:pt x="74" y="629"/>
                  </a:lnTo>
                  <a:lnTo>
                    <a:pt x="141" y="7"/>
                  </a:lnTo>
                  <a:lnTo>
                    <a:pt x="6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8" name="Freeform 376"/>
            <p:cNvSpPr/>
            <p:nvPr/>
          </p:nvSpPr>
          <p:spPr>
            <a:xfrm>
              <a:off x="2536825" y="3786188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88B631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39" name="Freeform 377"/>
            <p:cNvSpPr/>
            <p:nvPr/>
          </p:nvSpPr>
          <p:spPr>
            <a:xfrm>
              <a:off x="2536825" y="3786188"/>
              <a:ext cx="46037" cy="74613"/>
            </a:xfrm>
            <a:custGeom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28" h="47">
                  <a:moveTo>
                    <a:pt x="29" y="0"/>
                  </a:moveTo>
                  <a:lnTo>
                    <a:pt x="0" y="42"/>
                  </a:lnTo>
                  <a:lnTo>
                    <a:pt x="24" y="47"/>
                  </a:lnTo>
                  <a:lnTo>
                    <a:pt x="29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it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43075" y="103188"/>
            <a:ext cx="9294813" cy="1096963"/>
          </a:xfrm>
        </p:spPr>
        <p:txBody>
          <a:bodyPr vert="horz" wrap="square" lIns="0" tIns="45720" rIns="0" bIns="45720" numCol="1" anchor="b" anchorCtr="0" compatLnSpc="1"/>
          <a:lstStyle/>
          <a:p>
            <a:pPr marL="0" marR="0" lvl="0" indent="0" algn="l" defTabSz="914400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重点一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形容词、副词的一般用法</a:t>
            </a:r>
            <a:endParaRPr kumimoji="0" lang="zh-CN" sz="2800" b="0" i="0" u="none" strike="noStrike" kern="0" cap="none" spc="0" normalizeH="0" baseline="0" noProof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9219" name="图片 3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0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9369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0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1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2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3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4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5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6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9221" name="Group 13"/>
          <p:cNvGrpSpPr/>
          <p:nvPr/>
        </p:nvGrpSpPr>
        <p:grpSpPr>
          <a:xfrm>
            <a:off x="2095500" y="1463675"/>
            <a:ext cx="7996238" cy="4213225"/>
            <a:chExt cx="7995425" cy="4213373"/>
          </a:xfrm>
        </p:grpSpPr>
        <p:sp>
          <p:nvSpPr>
            <p:cNvPr id="9365" name="Freeform 6"/>
            <p:cNvSpPr/>
            <p:nvPr/>
          </p:nvSpPr>
          <p:spPr>
            <a:xfrm>
              <a:off x="0" y="84438"/>
              <a:ext cx="7995425" cy="412893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18" h="1412">
                  <a:moveTo>
                    <a:pt x="39" y="24"/>
                  </a:moveTo>
                  <a:cubicBezTo>
                    <a:pt x="15" y="43"/>
                    <a:pt x="10" y="38"/>
                    <a:pt x="5" y="67"/>
                  </a:cubicBezTo>
                  <a:cubicBezTo>
                    <a:pt x="0" y="96"/>
                    <a:pt x="72" y="1126"/>
                    <a:pt x="110" y="1260"/>
                  </a:cubicBezTo>
                  <a:cubicBezTo>
                    <a:pt x="110" y="1260"/>
                    <a:pt x="0" y="1364"/>
                    <a:pt x="5" y="1388"/>
                  </a:cubicBezTo>
                  <a:cubicBezTo>
                    <a:pt x="10" y="1412"/>
                    <a:pt x="2061" y="1397"/>
                    <a:pt x="2085" y="1383"/>
                  </a:cubicBezTo>
                  <a:cubicBezTo>
                    <a:pt x="2109" y="1369"/>
                    <a:pt x="1994" y="1264"/>
                    <a:pt x="1994" y="1264"/>
                  </a:cubicBezTo>
                  <a:cubicBezTo>
                    <a:pt x="1994" y="1264"/>
                    <a:pt x="2080" y="778"/>
                    <a:pt x="2099" y="420"/>
                  </a:cubicBezTo>
                  <a:cubicBezTo>
                    <a:pt x="2118" y="62"/>
                    <a:pt x="2118" y="10"/>
                    <a:pt x="2071" y="5"/>
                  </a:cubicBezTo>
                  <a:cubicBezTo>
                    <a:pt x="2023" y="0"/>
                    <a:pt x="39" y="24"/>
                    <a:pt x="39" y="24"/>
                  </a:cubicBezTo>
                  <a:close/>
                </a:path>
              </a:pathLst>
            </a:custGeom>
            <a:solidFill>
              <a:srgbClr val="578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6" name="Freeform 12"/>
            <p:cNvSpPr/>
            <p:nvPr/>
          </p:nvSpPr>
          <p:spPr>
            <a:xfrm>
              <a:off x="29150" y="0"/>
              <a:ext cx="7794091" cy="384784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65" h="1316">
                  <a:moveTo>
                    <a:pt x="91" y="1316"/>
                  </a:moveTo>
                  <a:cubicBezTo>
                    <a:pt x="91" y="1316"/>
                    <a:pt x="0" y="505"/>
                    <a:pt x="10" y="61"/>
                  </a:cubicBezTo>
                  <a:cubicBezTo>
                    <a:pt x="10" y="57"/>
                    <a:pt x="13" y="54"/>
                    <a:pt x="16" y="54"/>
                  </a:cubicBezTo>
                  <a:cubicBezTo>
                    <a:pt x="118" y="50"/>
                    <a:pt x="1372" y="0"/>
                    <a:pt x="2059" y="34"/>
                  </a:cubicBezTo>
                  <a:cubicBezTo>
                    <a:pt x="2062" y="34"/>
                    <a:pt x="2065" y="37"/>
                    <a:pt x="2065" y="41"/>
                  </a:cubicBezTo>
                  <a:cubicBezTo>
                    <a:pt x="2065" y="117"/>
                    <a:pt x="2060" y="875"/>
                    <a:pt x="2014" y="1316"/>
                  </a:cubicBezTo>
                  <a:lnTo>
                    <a:pt x="91" y="1316"/>
                  </a:lnTo>
                  <a:close/>
                </a:path>
              </a:pathLst>
            </a:custGeom>
            <a:solidFill>
              <a:srgbClr val="F5AE4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7" name="Freeform 16"/>
            <p:cNvSpPr/>
            <p:nvPr/>
          </p:nvSpPr>
          <p:spPr>
            <a:xfrm>
              <a:off x="101331" y="222399"/>
              <a:ext cx="7492088" cy="344085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85" h="1222">
                  <a:moveTo>
                    <a:pt x="83" y="1222"/>
                  </a:moveTo>
                  <a:cubicBezTo>
                    <a:pt x="67" y="1072"/>
                    <a:pt x="0" y="421"/>
                    <a:pt x="5" y="31"/>
                  </a:cubicBezTo>
                  <a:cubicBezTo>
                    <a:pt x="158" y="25"/>
                    <a:pt x="826" y="0"/>
                    <a:pt x="1424" y="0"/>
                  </a:cubicBezTo>
                  <a:cubicBezTo>
                    <a:pt x="1645" y="0"/>
                    <a:pt x="1834" y="3"/>
                    <a:pt x="1985" y="10"/>
                  </a:cubicBezTo>
                  <a:cubicBezTo>
                    <a:pt x="1984" y="162"/>
                    <a:pt x="1978" y="812"/>
                    <a:pt x="1938" y="1222"/>
                  </a:cubicBezTo>
                  <a:lnTo>
                    <a:pt x="83" y="1222"/>
                  </a:lnTo>
                  <a:close/>
                </a:path>
              </a:pathLst>
            </a:custGeom>
            <a:solidFill>
              <a:srgbClr val="395A4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8" name="Freeform 29"/>
            <p:cNvSpPr>
              <a:spLocks noEditPoints="1"/>
            </p:cNvSpPr>
            <p:nvPr/>
          </p:nvSpPr>
          <p:spPr>
            <a:xfrm>
              <a:off x="285946" y="384324"/>
              <a:ext cx="6842328" cy="304977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13" h="1136">
                  <a:moveTo>
                    <a:pt x="1740" y="391"/>
                  </a:moveTo>
                  <a:cubicBezTo>
                    <a:pt x="1732" y="407"/>
                    <a:pt x="1724" y="425"/>
                    <a:pt x="1693" y="432"/>
                  </a:cubicBezTo>
                  <a:cubicBezTo>
                    <a:pt x="1700" y="436"/>
                    <a:pt x="1710" y="447"/>
                    <a:pt x="1706" y="462"/>
                  </a:cubicBezTo>
                  <a:cubicBezTo>
                    <a:pt x="1702" y="451"/>
                    <a:pt x="1700" y="437"/>
                    <a:pt x="1695" y="435"/>
                  </a:cubicBezTo>
                  <a:cubicBezTo>
                    <a:pt x="1693" y="452"/>
                    <a:pt x="1674" y="465"/>
                    <a:pt x="1654" y="479"/>
                  </a:cubicBezTo>
                  <a:cubicBezTo>
                    <a:pt x="1651" y="481"/>
                    <a:pt x="1648" y="483"/>
                    <a:pt x="1645" y="485"/>
                  </a:cubicBezTo>
                  <a:cubicBezTo>
                    <a:pt x="1632" y="477"/>
                    <a:pt x="1629" y="461"/>
                    <a:pt x="1641" y="450"/>
                  </a:cubicBezTo>
                  <a:cubicBezTo>
                    <a:pt x="1650" y="446"/>
                    <a:pt x="1655" y="447"/>
                    <a:pt x="1656" y="450"/>
                  </a:cubicBezTo>
                  <a:cubicBezTo>
                    <a:pt x="1667" y="441"/>
                    <a:pt x="1682" y="430"/>
                    <a:pt x="1662" y="426"/>
                  </a:cubicBezTo>
                  <a:cubicBezTo>
                    <a:pt x="1661" y="438"/>
                    <a:pt x="1661" y="438"/>
                    <a:pt x="1661" y="438"/>
                  </a:cubicBezTo>
                  <a:cubicBezTo>
                    <a:pt x="1644" y="437"/>
                    <a:pt x="1611" y="450"/>
                    <a:pt x="1597" y="448"/>
                  </a:cubicBezTo>
                  <a:cubicBezTo>
                    <a:pt x="1614" y="440"/>
                    <a:pt x="1632" y="433"/>
                    <a:pt x="1650" y="425"/>
                  </a:cubicBezTo>
                  <a:cubicBezTo>
                    <a:pt x="1676" y="414"/>
                    <a:pt x="1701" y="402"/>
                    <a:pt x="1726" y="389"/>
                  </a:cubicBezTo>
                  <a:cubicBezTo>
                    <a:pt x="1716" y="368"/>
                    <a:pt x="1716" y="368"/>
                    <a:pt x="1716" y="368"/>
                  </a:cubicBezTo>
                  <a:cubicBezTo>
                    <a:pt x="1718" y="366"/>
                    <a:pt x="1721" y="364"/>
                    <a:pt x="1723" y="361"/>
                  </a:cubicBezTo>
                  <a:cubicBezTo>
                    <a:pt x="1649" y="211"/>
                    <a:pt x="1649" y="211"/>
                    <a:pt x="1649" y="211"/>
                  </a:cubicBezTo>
                  <a:cubicBezTo>
                    <a:pt x="1647" y="213"/>
                    <a:pt x="1644" y="215"/>
                    <a:pt x="1642" y="217"/>
                  </a:cubicBezTo>
                  <a:cubicBezTo>
                    <a:pt x="1630" y="192"/>
                    <a:pt x="1630" y="192"/>
                    <a:pt x="1630" y="192"/>
                  </a:cubicBezTo>
                  <a:cubicBezTo>
                    <a:pt x="1610" y="205"/>
                    <a:pt x="1591" y="220"/>
                    <a:pt x="1573" y="235"/>
                  </a:cubicBezTo>
                  <a:cubicBezTo>
                    <a:pt x="1577" y="226"/>
                    <a:pt x="1573" y="218"/>
                    <a:pt x="1584" y="211"/>
                  </a:cubicBezTo>
                  <a:cubicBezTo>
                    <a:pt x="1575" y="210"/>
                    <a:pt x="1565" y="213"/>
                    <a:pt x="1555" y="218"/>
                  </a:cubicBezTo>
                  <a:cubicBezTo>
                    <a:pt x="1544" y="223"/>
                    <a:pt x="1534" y="230"/>
                    <a:pt x="1525" y="238"/>
                  </a:cubicBezTo>
                  <a:cubicBezTo>
                    <a:pt x="1507" y="254"/>
                    <a:pt x="1495" y="272"/>
                    <a:pt x="1500" y="279"/>
                  </a:cubicBezTo>
                  <a:cubicBezTo>
                    <a:pt x="1480" y="289"/>
                    <a:pt x="1487" y="268"/>
                    <a:pt x="1472" y="268"/>
                  </a:cubicBezTo>
                  <a:cubicBezTo>
                    <a:pt x="1456" y="270"/>
                    <a:pt x="1444" y="285"/>
                    <a:pt x="1433" y="299"/>
                  </a:cubicBezTo>
                  <a:cubicBezTo>
                    <a:pt x="1421" y="312"/>
                    <a:pt x="1411" y="324"/>
                    <a:pt x="1399" y="319"/>
                  </a:cubicBezTo>
                  <a:cubicBezTo>
                    <a:pt x="1397" y="318"/>
                    <a:pt x="1399" y="314"/>
                    <a:pt x="1401" y="311"/>
                  </a:cubicBezTo>
                  <a:cubicBezTo>
                    <a:pt x="1393" y="319"/>
                    <a:pt x="1379" y="328"/>
                    <a:pt x="1368" y="336"/>
                  </a:cubicBezTo>
                  <a:cubicBezTo>
                    <a:pt x="1359" y="342"/>
                    <a:pt x="1352" y="348"/>
                    <a:pt x="1352" y="353"/>
                  </a:cubicBezTo>
                  <a:cubicBezTo>
                    <a:pt x="1340" y="363"/>
                    <a:pt x="1330" y="375"/>
                    <a:pt x="1319" y="377"/>
                  </a:cubicBezTo>
                  <a:cubicBezTo>
                    <a:pt x="1316" y="364"/>
                    <a:pt x="1316" y="364"/>
                    <a:pt x="1316" y="364"/>
                  </a:cubicBezTo>
                  <a:cubicBezTo>
                    <a:pt x="1301" y="372"/>
                    <a:pt x="1290" y="381"/>
                    <a:pt x="1282" y="389"/>
                  </a:cubicBezTo>
                  <a:cubicBezTo>
                    <a:pt x="1274" y="398"/>
                    <a:pt x="1269" y="406"/>
                    <a:pt x="1263" y="414"/>
                  </a:cubicBezTo>
                  <a:cubicBezTo>
                    <a:pt x="1258" y="420"/>
                    <a:pt x="1253" y="427"/>
                    <a:pt x="1246" y="433"/>
                  </a:cubicBezTo>
                  <a:cubicBezTo>
                    <a:pt x="1245" y="434"/>
                    <a:pt x="1243" y="434"/>
                    <a:pt x="1241" y="435"/>
                  </a:cubicBezTo>
                  <a:cubicBezTo>
                    <a:pt x="1241" y="436"/>
                    <a:pt x="1240" y="438"/>
                    <a:pt x="1240" y="439"/>
                  </a:cubicBezTo>
                  <a:cubicBezTo>
                    <a:pt x="1231" y="447"/>
                    <a:pt x="1220" y="454"/>
                    <a:pt x="1204" y="462"/>
                  </a:cubicBezTo>
                  <a:cubicBezTo>
                    <a:pt x="1213" y="466"/>
                    <a:pt x="1213" y="466"/>
                    <a:pt x="1213" y="466"/>
                  </a:cubicBezTo>
                  <a:cubicBezTo>
                    <a:pt x="1209" y="469"/>
                    <a:pt x="1205" y="471"/>
                    <a:pt x="1201" y="473"/>
                  </a:cubicBezTo>
                  <a:cubicBezTo>
                    <a:pt x="1192" y="478"/>
                    <a:pt x="1184" y="483"/>
                    <a:pt x="1179" y="489"/>
                  </a:cubicBezTo>
                  <a:cubicBezTo>
                    <a:pt x="1179" y="489"/>
                    <a:pt x="1179" y="489"/>
                    <a:pt x="1179" y="489"/>
                  </a:cubicBezTo>
                  <a:cubicBezTo>
                    <a:pt x="1172" y="489"/>
                    <a:pt x="1165" y="491"/>
                    <a:pt x="1158" y="501"/>
                  </a:cubicBezTo>
                  <a:cubicBezTo>
                    <a:pt x="1155" y="501"/>
                    <a:pt x="1152" y="502"/>
                    <a:pt x="1149" y="502"/>
                  </a:cubicBezTo>
                  <a:cubicBezTo>
                    <a:pt x="1127" y="482"/>
                    <a:pt x="1127" y="482"/>
                    <a:pt x="1127" y="482"/>
                  </a:cubicBezTo>
                  <a:cubicBezTo>
                    <a:pt x="1116" y="493"/>
                    <a:pt x="1099" y="512"/>
                    <a:pt x="1080" y="533"/>
                  </a:cubicBezTo>
                  <a:cubicBezTo>
                    <a:pt x="1069" y="539"/>
                    <a:pt x="1057" y="547"/>
                    <a:pt x="1045" y="556"/>
                  </a:cubicBezTo>
                  <a:cubicBezTo>
                    <a:pt x="1078" y="535"/>
                    <a:pt x="1078" y="535"/>
                    <a:pt x="1078" y="535"/>
                  </a:cubicBezTo>
                  <a:cubicBezTo>
                    <a:pt x="1067" y="546"/>
                    <a:pt x="1055" y="557"/>
                    <a:pt x="1044" y="567"/>
                  </a:cubicBezTo>
                  <a:cubicBezTo>
                    <a:pt x="1042" y="566"/>
                    <a:pt x="1040" y="564"/>
                    <a:pt x="1040" y="559"/>
                  </a:cubicBezTo>
                  <a:cubicBezTo>
                    <a:pt x="1037" y="562"/>
                    <a:pt x="1034" y="564"/>
                    <a:pt x="1031" y="567"/>
                  </a:cubicBezTo>
                  <a:cubicBezTo>
                    <a:pt x="1037" y="555"/>
                    <a:pt x="1047" y="543"/>
                    <a:pt x="1056" y="531"/>
                  </a:cubicBezTo>
                  <a:cubicBezTo>
                    <a:pt x="1070" y="515"/>
                    <a:pt x="1085" y="499"/>
                    <a:pt x="1096" y="485"/>
                  </a:cubicBezTo>
                  <a:cubicBezTo>
                    <a:pt x="1103" y="480"/>
                    <a:pt x="1110" y="475"/>
                    <a:pt x="1117" y="469"/>
                  </a:cubicBezTo>
                  <a:cubicBezTo>
                    <a:pt x="1126" y="462"/>
                    <a:pt x="1135" y="455"/>
                    <a:pt x="1144" y="447"/>
                  </a:cubicBezTo>
                  <a:cubicBezTo>
                    <a:pt x="1161" y="432"/>
                    <a:pt x="1176" y="416"/>
                    <a:pt x="1191" y="400"/>
                  </a:cubicBezTo>
                  <a:cubicBezTo>
                    <a:pt x="1199" y="392"/>
                    <a:pt x="1206" y="384"/>
                    <a:pt x="1214" y="375"/>
                  </a:cubicBezTo>
                  <a:cubicBezTo>
                    <a:pt x="1221" y="367"/>
                    <a:pt x="1229" y="359"/>
                    <a:pt x="1237" y="351"/>
                  </a:cubicBezTo>
                  <a:cubicBezTo>
                    <a:pt x="1243" y="344"/>
                    <a:pt x="1250" y="338"/>
                    <a:pt x="1257" y="331"/>
                  </a:cubicBezTo>
                  <a:cubicBezTo>
                    <a:pt x="1262" y="330"/>
                    <a:pt x="1267" y="328"/>
                    <a:pt x="1271" y="326"/>
                  </a:cubicBezTo>
                  <a:cubicBezTo>
                    <a:pt x="1291" y="321"/>
                    <a:pt x="1312" y="315"/>
                    <a:pt x="1332" y="311"/>
                  </a:cubicBezTo>
                  <a:cubicBezTo>
                    <a:pt x="1323" y="310"/>
                    <a:pt x="1316" y="307"/>
                    <a:pt x="1312" y="302"/>
                  </a:cubicBezTo>
                  <a:cubicBezTo>
                    <a:pt x="1329" y="299"/>
                    <a:pt x="1348" y="293"/>
                    <a:pt x="1368" y="285"/>
                  </a:cubicBezTo>
                  <a:cubicBezTo>
                    <a:pt x="1297" y="93"/>
                    <a:pt x="1297" y="93"/>
                    <a:pt x="1297" y="93"/>
                  </a:cubicBezTo>
                  <a:cubicBezTo>
                    <a:pt x="1279" y="95"/>
                    <a:pt x="1260" y="99"/>
                    <a:pt x="1240" y="103"/>
                  </a:cubicBezTo>
                  <a:cubicBezTo>
                    <a:pt x="1234" y="104"/>
                    <a:pt x="1228" y="105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18" y="107"/>
                    <a:pt x="1214" y="108"/>
                    <a:pt x="1211" y="108"/>
                  </a:cubicBezTo>
                  <a:cubicBezTo>
                    <a:pt x="1201" y="111"/>
                    <a:pt x="1191" y="113"/>
                    <a:pt x="1181" y="115"/>
                  </a:cubicBezTo>
                  <a:cubicBezTo>
                    <a:pt x="1161" y="120"/>
                    <a:pt x="1141" y="124"/>
                    <a:pt x="1121" y="127"/>
                  </a:cubicBezTo>
                  <a:cubicBezTo>
                    <a:pt x="1102" y="131"/>
                    <a:pt x="1083" y="134"/>
                    <a:pt x="1065" y="135"/>
                  </a:cubicBezTo>
                  <a:cubicBezTo>
                    <a:pt x="1082" y="137"/>
                    <a:pt x="1071" y="165"/>
                    <a:pt x="1055" y="174"/>
                  </a:cubicBezTo>
                  <a:cubicBezTo>
                    <a:pt x="1042" y="173"/>
                    <a:pt x="1028" y="185"/>
                    <a:pt x="1017" y="192"/>
                  </a:cubicBezTo>
                  <a:cubicBezTo>
                    <a:pt x="1006" y="199"/>
                    <a:pt x="996" y="202"/>
                    <a:pt x="993" y="184"/>
                  </a:cubicBezTo>
                  <a:cubicBezTo>
                    <a:pt x="1001" y="182"/>
                    <a:pt x="1001" y="182"/>
                    <a:pt x="1001" y="182"/>
                  </a:cubicBezTo>
                  <a:cubicBezTo>
                    <a:pt x="987" y="169"/>
                    <a:pt x="969" y="168"/>
                    <a:pt x="949" y="172"/>
                  </a:cubicBezTo>
                  <a:cubicBezTo>
                    <a:pt x="930" y="176"/>
                    <a:pt x="910" y="186"/>
                    <a:pt x="892" y="192"/>
                  </a:cubicBezTo>
                  <a:cubicBezTo>
                    <a:pt x="902" y="238"/>
                    <a:pt x="902" y="238"/>
                    <a:pt x="902" y="238"/>
                  </a:cubicBezTo>
                  <a:cubicBezTo>
                    <a:pt x="887" y="234"/>
                    <a:pt x="872" y="233"/>
                    <a:pt x="857" y="235"/>
                  </a:cubicBezTo>
                  <a:cubicBezTo>
                    <a:pt x="843" y="236"/>
                    <a:pt x="828" y="239"/>
                    <a:pt x="814" y="244"/>
                  </a:cubicBezTo>
                  <a:cubicBezTo>
                    <a:pt x="810" y="245"/>
                    <a:pt x="807" y="246"/>
                    <a:pt x="804" y="247"/>
                  </a:cubicBezTo>
                  <a:cubicBezTo>
                    <a:pt x="801" y="234"/>
                    <a:pt x="812" y="226"/>
                    <a:pt x="787" y="224"/>
                  </a:cubicBezTo>
                  <a:cubicBezTo>
                    <a:pt x="790" y="211"/>
                    <a:pt x="792" y="197"/>
                    <a:pt x="800" y="187"/>
                  </a:cubicBezTo>
                  <a:cubicBezTo>
                    <a:pt x="813" y="188"/>
                    <a:pt x="826" y="188"/>
                    <a:pt x="838" y="188"/>
                  </a:cubicBezTo>
                  <a:cubicBezTo>
                    <a:pt x="837" y="196"/>
                    <a:pt x="836" y="204"/>
                    <a:pt x="835" y="212"/>
                  </a:cubicBezTo>
                  <a:cubicBezTo>
                    <a:pt x="847" y="209"/>
                    <a:pt x="854" y="205"/>
                    <a:pt x="860" y="201"/>
                  </a:cubicBezTo>
                  <a:cubicBezTo>
                    <a:pt x="865" y="197"/>
                    <a:pt x="868" y="193"/>
                    <a:pt x="870" y="189"/>
                  </a:cubicBezTo>
                  <a:cubicBezTo>
                    <a:pt x="878" y="190"/>
                    <a:pt x="884" y="191"/>
                    <a:pt x="889" y="195"/>
                  </a:cubicBezTo>
                  <a:cubicBezTo>
                    <a:pt x="897" y="187"/>
                    <a:pt x="906" y="179"/>
                    <a:pt x="915" y="171"/>
                  </a:cubicBezTo>
                  <a:cubicBezTo>
                    <a:pt x="837" y="0"/>
                    <a:pt x="837" y="0"/>
                    <a:pt x="837" y="0"/>
                  </a:cubicBezTo>
                  <a:cubicBezTo>
                    <a:pt x="831" y="3"/>
                    <a:pt x="824" y="6"/>
                    <a:pt x="817" y="9"/>
                  </a:cubicBezTo>
                  <a:cubicBezTo>
                    <a:pt x="816" y="5"/>
                    <a:pt x="816" y="5"/>
                    <a:pt x="816" y="5"/>
                  </a:cubicBezTo>
                  <a:cubicBezTo>
                    <a:pt x="797" y="7"/>
                    <a:pt x="792" y="14"/>
                    <a:pt x="790" y="22"/>
                  </a:cubicBezTo>
                  <a:cubicBezTo>
                    <a:pt x="779" y="27"/>
                    <a:pt x="768" y="34"/>
                    <a:pt x="757" y="40"/>
                  </a:cubicBezTo>
                  <a:cubicBezTo>
                    <a:pt x="753" y="36"/>
                    <a:pt x="753" y="36"/>
                    <a:pt x="753" y="36"/>
                  </a:cubicBezTo>
                  <a:cubicBezTo>
                    <a:pt x="738" y="46"/>
                    <a:pt x="724" y="58"/>
                    <a:pt x="710" y="71"/>
                  </a:cubicBezTo>
                  <a:cubicBezTo>
                    <a:pt x="698" y="81"/>
                    <a:pt x="686" y="93"/>
                    <a:pt x="674" y="104"/>
                  </a:cubicBezTo>
                  <a:cubicBezTo>
                    <a:pt x="669" y="101"/>
                    <a:pt x="665" y="96"/>
                    <a:pt x="660" y="94"/>
                  </a:cubicBezTo>
                  <a:cubicBezTo>
                    <a:pt x="669" y="86"/>
                    <a:pt x="682" y="81"/>
                    <a:pt x="685" y="73"/>
                  </a:cubicBezTo>
                  <a:cubicBezTo>
                    <a:pt x="677" y="79"/>
                    <a:pt x="666" y="86"/>
                    <a:pt x="655" y="92"/>
                  </a:cubicBezTo>
                  <a:cubicBezTo>
                    <a:pt x="644" y="98"/>
                    <a:pt x="631" y="104"/>
                    <a:pt x="621" y="110"/>
                  </a:cubicBezTo>
                  <a:cubicBezTo>
                    <a:pt x="599" y="124"/>
                    <a:pt x="581" y="138"/>
                    <a:pt x="584" y="155"/>
                  </a:cubicBezTo>
                  <a:cubicBezTo>
                    <a:pt x="533" y="161"/>
                    <a:pt x="597" y="116"/>
                    <a:pt x="537" y="148"/>
                  </a:cubicBezTo>
                  <a:cubicBezTo>
                    <a:pt x="542" y="135"/>
                    <a:pt x="542" y="135"/>
                    <a:pt x="542" y="135"/>
                  </a:cubicBezTo>
                  <a:cubicBezTo>
                    <a:pt x="524" y="136"/>
                    <a:pt x="508" y="139"/>
                    <a:pt x="493" y="145"/>
                  </a:cubicBezTo>
                  <a:cubicBezTo>
                    <a:pt x="492" y="145"/>
                    <a:pt x="490" y="146"/>
                    <a:pt x="489" y="14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17" y="57"/>
                    <a:pt x="407" y="60"/>
                    <a:pt x="398" y="64"/>
                  </a:cubicBezTo>
                  <a:cubicBezTo>
                    <a:pt x="384" y="43"/>
                    <a:pt x="384" y="43"/>
                    <a:pt x="384" y="43"/>
                  </a:cubicBezTo>
                  <a:cubicBezTo>
                    <a:pt x="380" y="42"/>
                    <a:pt x="376" y="40"/>
                    <a:pt x="373" y="36"/>
                  </a:cubicBezTo>
                  <a:cubicBezTo>
                    <a:pt x="374" y="48"/>
                    <a:pt x="363" y="88"/>
                    <a:pt x="347" y="106"/>
                  </a:cubicBezTo>
                  <a:cubicBezTo>
                    <a:pt x="345" y="43"/>
                    <a:pt x="284" y="164"/>
                    <a:pt x="257" y="121"/>
                  </a:cubicBezTo>
                  <a:cubicBezTo>
                    <a:pt x="259" y="132"/>
                    <a:pt x="256" y="144"/>
                    <a:pt x="251" y="155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147" y="212"/>
                    <a:pt x="190" y="142"/>
                    <a:pt x="110" y="176"/>
                  </a:cubicBezTo>
                  <a:cubicBezTo>
                    <a:pt x="84" y="194"/>
                    <a:pt x="45" y="251"/>
                    <a:pt x="60" y="255"/>
                  </a:cubicBezTo>
                  <a:cubicBezTo>
                    <a:pt x="72" y="250"/>
                    <a:pt x="93" y="249"/>
                    <a:pt x="100" y="261"/>
                  </a:cubicBezTo>
                  <a:cubicBezTo>
                    <a:pt x="76" y="280"/>
                    <a:pt x="76" y="280"/>
                    <a:pt x="76" y="280"/>
                  </a:cubicBezTo>
                  <a:cubicBezTo>
                    <a:pt x="84" y="305"/>
                    <a:pt x="86" y="334"/>
                    <a:pt x="107" y="350"/>
                  </a:cubicBezTo>
                  <a:cubicBezTo>
                    <a:pt x="104" y="359"/>
                    <a:pt x="101" y="369"/>
                    <a:pt x="100" y="377"/>
                  </a:cubicBezTo>
                  <a:cubicBezTo>
                    <a:pt x="50" y="380"/>
                    <a:pt x="88" y="332"/>
                    <a:pt x="57" y="318"/>
                  </a:cubicBezTo>
                  <a:cubicBezTo>
                    <a:pt x="78" y="336"/>
                    <a:pt x="30" y="384"/>
                    <a:pt x="55" y="392"/>
                  </a:cubicBezTo>
                  <a:cubicBezTo>
                    <a:pt x="20" y="397"/>
                    <a:pt x="30" y="402"/>
                    <a:pt x="0" y="392"/>
                  </a:cubicBezTo>
                  <a:cubicBezTo>
                    <a:pt x="9" y="404"/>
                    <a:pt x="10" y="411"/>
                    <a:pt x="8" y="416"/>
                  </a:cubicBezTo>
                  <a:cubicBezTo>
                    <a:pt x="131" y="563"/>
                    <a:pt x="131" y="563"/>
                    <a:pt x="131" y="563"/>
                  </a:cubicBezTo>
                  <a:cubicBezTo>
                    <a:pt x="136" y="555"/>
                    <a:pt x="153" y="554"/>
                    <a:pt x="156" y="532"/>
                  </a:cubicBezTo>
                  <a:cubicBezTo>
                    <a:pt x="179" y="529"/>
                    <a:pt x="187" y="536"/>
                    <a:pt x="192" y="539"/>
                  </a:cubicBezTo>
                  <a:cubicBezTo>
                    <a:pt x="194" y="540"/>
                    <a:pt x="195" y="540"/>
                    <a:pt x="196" y="540"/>
                  </a:cubicBezTo>
                  <a:cubicBezTo>
                    <a:pt x="190" y="549"/>
                    <a:pt x="184" y="557"/>
                    <a:pt x="178" y="565"/>
                  </a:cubicBezTo>
                  <a:cubicBezTo>
                    <a:pt x="170" y="575"/>
                    <a:pt x="163" y="583"/>
                    <a:pt x="155" y="592"/>
                  </a:cubicBezTo>
                  <a:cubicBezTo>
                    <a:pt x="148" y="600"/>
                    <a:pt x="140" y="607"/>
                    <a:pt x="132" y="614"/>
                  </a:cubicBezTo>
                  <a:cubicBezTo>
                    <a:pt x="124" y="620"/>
                    <a:pt x="116" y="626"/>
                    <a:pt x="108" y="631"/>
                  </a:cubicBezTo>
                  <a:cubicBezTo>
                    <a:pt x="110" y="615"/>
                    <a:pt x="110" y="615"/>
                    <a:pt x="110" y="615"/>
                  </a:cubicBezTo>
                  <a:cubicBezTo>
                    <a:pt x="92" y="631"/>
                    <a:pt x="90" y="648"/>
                    <a:pt x="90" y="664"/>
                  </a:cubicBezTo>
                  <a:cubicBezTo>
                    <a:pt x="89" y="665"/>
                    <a:pt x="89" y="666"/>
                    <a:pt x="88" y="667"/>
                  </a:cubicBezTo>
                  <a:cubicBezTo>
                    <a:pt x="86" y="662"/>
                    <a:pt x="81" y="652"/>
                    <a:pt x="91" y="642"/>
                  </a:cubicBezTo>
                  <a:cubicBezTo>
                    <a:pt x="80" y="650"/>
                    <a:pt x="62" y="661"/>
                    <a:pt x="43" y="673"/>
                  </a:cubicBezTo>
                  <a:cubicBezTo>
                    <a:pt x="80" y="709"/>
                    <a:pt x="80" y="709"/>
                    <a:pt x="80" y="709"/>
                  </a:cubicBezTo>
                  <a:cubicBezTo>
                    <a:pt x="77" y="713"/>
                    <a:pt x="71" y="718"/>
                    <a:pt x="64" y="721"/>
                  </a:cubicBezTo>
                  <a:cubicBezTo>
                    <a:pt x="66" y="711"/>
                    <a:pt x="66" y="711"/>
                    <a:pt x="66" y="711"/>
                  </a:cubicBezTo>
                  <a:cubicBezTo>
                    <a:pt x="63" y="714"/>
                    <a:pt x="60" y="717"/>
                    <a:pt x="57" y="721"/>
                  </a:cubicBezTo>
                  <a:cubicBezTo>
                    <a:pt x="165" y="824"/>
                    <a:pt x="165" y="824"/>
                    <a:pt x="165" y="824"/>
                  </a:cubicBezTo>
                  <a:cubicBezTo>
                    <a:pt x="172" y="819"/>
                    <a:pt x="178" y="814"/>
                    <a:pt x="185" y="809"/>
                  </a:cubicBezTo>
                  <a:cubicBezTo>
                    <a:pt x="213" y="836"/>
                    <a:pt x="213" y="836"/>
                    <a:pt x="213" y="836"/>
                  </a:cubicBezTo>
                  <a:cubicBezTo>
                    <a:pt x="226" y="821"/>
                    <a:pt x="239" y="806"/>
                    <a:pt x="245" y="792"/>
                  </a:cubicBezTo>
                  <a:cubicBezTo>
                    <a:pt x="249" y="781"/>
                    <a:pt x="250" y="772"/>
                    <a:pt x="243" y="765"/>
                  </a:cubicBezTo>
                  <a:cubicBezTo>
                    <a:pt x="261" y="752"/>
                    <a:pt x="278" y="739"/>
                    <a:pt x="296" y="726"/>
                  </a:cubicBezTo>
                  <a:cubicBezTo>
                    <a:pt x="318" y="712"/>
                    <a:pt x="340" y="698"/>
                    <a:pt x="361" y="687"/>
                  </a:cubicBezTo>
                  <a:cubicBezTo>
                    <a:pt x="383" y="677"/>
                    <a:pt x="406" y="669"/>
                    <a:pt x="428" y="666"/>
                  </a:cubicBezTo>
                  <a:cubicBezTo>
                    <a:pt x="426" y="656"/>
                    <a:pt x="431" y="648"/>
                    <a:pt x="441" y="642"/>
                  </a:cubicBezTo>
                  <a:cubicBezTo>
                    <a:pt x="450" y="635"/>
                    <a:pt x="462" y="629"/>
                    <a:pt x="474" y="623"/>
                  </a:cubicBezTo>
                  <a:cubicBezTo>
                    <a:pt x="486" y="618"/>
                    <a:pt x="497" y="612"/>
                    <a:pt x="504" y="604"/>
                  </a:cubicBezTo>
                  <a:cubicBezTo>
                    <a:pt x="511" y="596"/>
                    <a:pt x="514" y="587"/>
                    <a:pt x="509" y="575"/>
                  </a:cubicBezTo>
                  <a:cubicBezTo>
                    <a:pt x="544" y="571"/>
                    <a:pt x="558" y="573"/>
                    <a:pt x="574" y="572"/>
                  </a:cubicBezTo>
                  <a:cubicBezTo>
                    <a:pt x="590" y="572"/>
                    <a:pt x="609" y="570"/>
                    <a:pt x="652" y="557"/>
                  </a:cubicBezTo>
                  <a:cubicBezTo>
                    <a:pt x="663" y="552"/>
                    <a:pt x="667" y="541"/>
                    <a:pt x="672" y="529"/>
                  </a:cubicBezTo>
                  <a:cubicBezTo>
                    <a:pt x="676" y="517"/>
                    <a:pt x="681" y="503"/>
                    <a:pt x="693" y="494"/>
                  </a:cubicBezTo>
                  <a:cubicBezTo>
                    <a:pt x="700" y="508"/>
                    <a:pt x="700" y="508"/>
                    <a:pt x="700" y="508"/>
                  </a:cubicBezTo>
                  <a:cubicBezTo>
                    <a:pt x="691" y="518"/>
                    <a:pt x="682" y="528"/>
                    <a:pt x="673" y="538"/>
                  </a:cubicBezTo>
                  <a:cubicBezTo>
                    <a:pt x="664" y="548"/>
                    <a:pt x="655" y="560"/>
                    <a:pt x="644" y="574"/>
                  </a:cubicBezTo>
                  <a:cubicBezTo>
                    <a:pt x="639" y="581"/>
                    <a:pt x="634" y="588"/>
                    <a:pt x="627" y="596"/>
                  </a:cubicBezTo>
                  <a:cubicBezTo>
                    <a:pt x="624" y="601"/>
                    <a:pt x="621" y="605"/>
                    <a:pt x="618" y="610"/>
                  </a:cubicBezTo>
                  <a:cubicBezTo>
                    <a:pt x="615" y="614"/>
                    <a:pt x="611" y="619"/>
                    <a:pt x="608" y="624"/>
                  </a:cubicBezTo>
                  <a:cubicBezTo>
                    <a:pt x="615" y="624"/>
                    <a:pt x="621" y="622"/>
                    <a:pt x="626" y="622"/>
                  </a:cubicBezTo>
                  <a:cubicBezTo>
                    <a:pt x="631" y="622"/>
                    <a:pt x="634" y="623"/>
                    <a:pt x="634" y="628"/>
                  </a:cubicBezTo>
                  <a:cubicBezTo>
                    <a:pt x="629" y="635"/>
                    <a:pt x="620" y="641"/>
                    <a:pt x="612" y="643"/>
                  </a:cubicBezTo>
                  <a:cubicBezTo>
                    <a:pt x="604" y="646"/>
                    <a:pt x="596" y="645"/>
                    <a:pt x="593" y="640"/>
                  </a:cubicBezTo>
                  <a:cubicBezTo>
                    <a:pt x="595" y="635"/>
                    <a:pt x="595" y="635"/>
                    <a:pt x="595" y="635"/>
                  </a:cubicBezTo>
                  <a:cubicBezTo>
                    <a:pt x="581" y="661"/>
                    <a:pt x="560" y="682"/>
                    <a:pt x="537" y="702"/>
                  </a:cubicBezTo>
                  <a:cubicBezTo>
                    <a:pt x="526" y="712"/>
                    <a:pt x="513" y="722"/>
                    <a:pt x="500" y="731"/>
                  </a:cubicBezTo>
                  <a:cubicBezTo>
                    <a:pt x="487" y="740"/>
                    <a:pt x="474" y="749"/>
                    <a:pt x="461" y="759"/>
                  </a:cubicBezTo>
                  <a:cubicBezTo>
                    <a:pt x="448" y="768"/>
                    <a:pt x="436" y="777"/>
                    <a:pt x="424" y="786"/>
                  </a:cubicBezTo>
                  <a:cubicBezTo>
                    <a:pt x="412" y="796"/>
                    <a:pt x="401" y="806"/>
                    <a:pt x="391" y="816"/>
                  </a:cubicBezTo>
                  <a:cubicBezTo>
                    <a:pt x="382" y="826"/>
                    <a:pt x="373" y="837"/>
                    <a:pt x="366" y="848"/>
                  </a:cubicBezTo>
                  <a:cubicBezTo>
                    <a:pt x="361" y="857"/>
                    <a:pt x="357" y="867"/>
                    <a:pt x="354" y="878"/>
                  </a:cubicBezTo>
                  <a:cubicBezTo>
                    <a:pt x="353" y="878"/>
                    <a:pt x="351" y="878"/>
                    <a:pt x="350" y="879"/>
                  </a:cubicBezTo>
                  <a:cubicBezTo>
                    <a:pt x="351" y="880"/>
                    <a:pt x="352" y="880"/>
                    <a:pt x="353" y="881"/>
                  </a:cubicBezTo>
                  <a:cubicBezTo>
                    <a:pt x="339" y="915"/>
                    <a:pt x="339" y="915"/>
                    <a:pt x="339" y="915"/>
                  </a:cubicBezTo>
                  <a:cubicBezTo>
                    <a:pt x="334" y="919"/>
                    <a:pt x="327" y="922"/>
                    <a:pt x="320" y="925"/>
                  </a:cubicBezTo>
                  <a:cubicBezTo>
                    <a:pt x="336" y="923"/>
                    <a:pt x="336" y="923"/>
                    <a:pt x="336" y="923"/>
                  </a:cubicBezTo>
                  <a:cubicBezTo>
                    <a:pt x="331" y="934"/>
                    <a:pt x="328" y="944"/>
                    <a:pt x="324" y="954"/>
                  </a:cubicBezTo>
                  <a:cubicBezTo>
                    <a:pt x="317" y="955"/>
                    <a:pt x="311" y="955"/>
                    <a:pt x="305" y="955"/>
                  </a:cubicBezTo>
                  <a:cubicBezTo>
                    <a:pt x="304" y="950"/>
                    <a:pt x="300" y="947"/>
                    <a:pt x="290" y="953"/>
                  </a:cubicBezTo>
                  <a:cubicBezTo>
                    <a:pt x="287" y="965"/>
                    <a:pt x="283" y="976"/>
                    <a:pt x="279" y="987"/>
                  </a:cubicBezTo>
                  <a:cubicBezTo>
                    <a:pt x="424" y="1128"/>
                    <a:pt x="424" y="1128"/>
                    <a:pt x="424" y="1128"/>
                  </a:cubicBezTo>
                  <a:cubicBezTo>
                    <a:pt x="432" y="1119"/>
                    <a:pt x="440" y="1111"/>
                    <a:pt x="448" y="1104"/>
                  </a:cubicBezTo>
                  <a:cubicBezTo>
                    <a:pt x="454" y="1110"/>
                    <a:pt x="454" y="1110"/>
                    <a:pt x="454" y="1110"/>
                  </a:cubicBezTo>
                  <a:cubicBezTo>
                    <a:pt x="467" y="1105"/>
                    <a:pt x="478" y="1097"/>
                    <a:pt x="487" y="1077"/>
                  </a:cubicBezTo>
                  <a:cubicBezTo>
                    <a:pt x="488" y="1076"/>
                    <a:pt x="490" y="1075"/>
                    <a:pt x="491" y="1074"/>
                  </a:cubicBezTo>
                  <a:cubicBezTo>
                    <a:pt x="491" y="1092"/>
                    <a:pt x="491" y="1092"/>
                    <a:pt x="491" y="1092"/>
                  </a:cubicBezTo>
                  <a:cubicBezTo>
                    <a:pt x="494" y="1085"/>
                    <a:pt x="499" y="1076"/>
                    <a:pt x="505" y="1066"/>
                  </a:cubicBezTo>
                  <a:cubicBezTo>
                    <a:pt x="531" y="1051"/>
                    <a:pt x="555" y="1035"/>
                    <a:pt x="576" y="1008"/>
                  </a:cubicBezTo>
                  <a:cubicBezTo>
                    <a:pt x="612" y="1016"/>
                    <a:pt x="646" y="997"/>
                    <a:pt x="682" y="971"/>
                  </a:cubicBezTo>
                  <a:cubicBezTo>
                    <a:pt x="768" y="1084"/>
                    <a:pt x="768" y="1084"/>
                    <a:pt x="768" y="1084"/>
                  </a:cubicBezTo>
                  <a:cubicBezTo>
                    <a:pt x="773" y="1078"/>
                    <a:pt x="779" y="1073"/>
                    <a:pt x="784" y="1067"/>
                  </a:cubicBezTo>
                  <a:cubicBezTo>
                    <a:pt x="787" y="1072"/>
                    <a:pt x="787" y="1072"/>
                    <a:pt x="787" y="1072"/>
                  </a:cubicBezTo>
                  <a:cubicBezTo>
                    <a:pt x="793" y="1065"/>
                    <a:pt x="797" y="1057"/>
                    <a:pt x="802" y="1049"/>
                  </a:cubicBezTo>
                  <a:cubicBezTo>
                    <a:pt x="808" y="1044"/>
                    <a:pt x="813" y="1040"/>
                    <a:pt x="819" y="1035"/>
                  </a:cubicBezTo>
                  <a:cubicBezTo>
                    <a:pt x="837" y="1020"/>
                    <a:pt x="858" y="1007"/>
                    <a:pt x="884" y="995"/>
                  </a:cubicBezTo>
                  <a:cubicBezTo>
                    <a:pt x="907" y="988"/>
                    <a:pt x="881" y="1016"/>
                    <a:pt x="878" y="1026"/>
                  </a:cubicBezTo>
                  <a:cubicBezTo>
                    <a:pt x="938" y="976"/>
                    <a:pt x="1008" y="952"/>
                    <a:pt x="1065" y="910"/>
                  </a:cubicBezTo>
                  <a:cubicBezTo>
                    <a:pt x="1134" y="997"/>
                    <a:pt x="1134" y="997"/>
                    <a:pt x="1134" y="997"/>
                  </a:cubicBezTo>
                  <a:cubicBezTo>
                    <a:pt x="1144" y="987"/>
                    <a:pt x="1155" y="976"/>
                    <a:pt x="1167" y="965"/>
                  </a:cubicBezTo>
                  <a:cubicBezTo>
                    <a:pt x="1179" y="953"/>
                    <a:pt x="1191" y="941"/>
                    <a:pt x="1205" y="928"/>
                  </a:cubicBezTo>
                  <a:cubicBezTo>
                    <a:pt x="1203" y="944"/>
                    <a:pt x="1203" y="944"/>
                    <a:pt x="1203" y="944"/>
                  </a:cubicBezTo>
                  <a:cubicBezTo>
                    <a:pt x="1236" y="936"/>
                    <a:pt x="1280" y="904"/>
                    <a:pt x="1314" y="891"/>
                  </a:cubicBezTo>
                  <a:cubicBezTo>
                    <a:pt x="1317" y="875"/>
                    <a:pt x="1336" y="867"/>
                    <a:pt x="1316" y="858"/>
                  </a:cubicBezTo>
                  <a:cubicBezTo>
                    <a:pt x="1332" y="858"/>
                    <a:pt x="1347" y="857"/>
                    <a:pt x="1361" y="853"/>
                  </a:cubicBezTo>
                  <a:cubicBezTo>
                    <a:pt x="1374" y="850"/>
                    <a:pt x="1387" y="845"/>
                    <a:pt x="1399" y="839"/>
                  </a:cubicBezTo>
                  <a:cubicBezTo>
                    <a:pt x="1422" y="828"/>
                    <a:pt x="1443" y="811"/>
                    <a:pt x="1463" y="795"/>
                  </a:cubicBezTo>
                  <a:cubicBezTo>
                    <a:pt x="1477" y="785"/>
                    <a:pt x="1490" y="774"/>
                    <a:pt x="1503" y="765"/>
                  </a:cubicBezTo>
                  <a:cubicBezTo>
                    <a:pt x="1513" y="833"/>
                    <a:pt x="1449" y="832"/>
                    <a:pt x="1438" y="899"/>
                  </a:cubicBezTo>
                  <a:cubicBezTo>
                    <a:pt x="1450" y="833"/>
                    <a:pt x="1429" y="877"/>
                    <a:pt x="1413" y="856"/>
                  </a:cubicBezTo>
                  <a:cubicBezTo>
                    <a:pt x="1397" y="861"/>
                    <a:pt x="1375" y="871"/>
                    <a:pt x="1374" y="862"/>
                  </a:cubicBezTo>
                  <a:cubicBezTo>
                    <a:pt x="1371" y="896"/>
                    <a:pt x="1331" y="882"/>
                    <a:pt x="1326" y="932"/>
                  </a:cubicBezTo>
                  <a:cubicBezTo>
                    <a:pt x="1324" y="930"/>
                    <a:pt x="1321" y="932"/>
                    <a:pt x="1317" y="934"/>
                  </a:cubicBezTo>
                  <a:cubicBezTo>
                    <a:pt x="1107" y="1072"/>
                    <a:pt x="1107" y="1072"/>
                    <a:pt x="1107" y="1072"/>
                  </a:cubicBezTo>
                  <a:cubicBezTo>
                    <a:pt x="1387" y="1048"/>
                    <a:pt x="1387" y="1048"/>
                    <a:pt x="1387" y="1048"/>
                  </a:cubicBezTo>
                  <a:cubicBezTo>
                    <a:pt x="1396" y="1047"/>
                    <a:pt x="1407" y="1045"/>
                    <a:pt x="1407" y="1060"/>
                  </a:cubicBezTo>
                  <a:cubicBezTo>
                    <a:pt x="1439" y="1043"/>
                    <a:pt x="1395" y="1049"/>
                    <a:pt x="1394" y="1037"/>
                  </a:cubicBezTo>
                  <a:cubicBezTo>
                    <a:pt x="1429" y="1001"/>
                    <a:pt x="1496" y="1021"/>
                    <a:pt x="1553" y="995"/>
                  </a:cubicBezTo>
                  <a:cubicBezTo>
                    <a:pt x="1552" y="999"/>
                    <a:pt x="1551" y="1002"/>
                    <a:pt x="1550" y="1006"/>
                  </a:cubicBezTo>
                  <a:cubicBezTo>
                    <a:pt x="1545" y="1020"/>
                    <a:pt x="1539" y="1033"/>
                    <a:pt x="1530" y="1046"/>
                  </a:cubicBezTo>
                  <a:cubicBezTo>
                    <a:pt x="1522" y="1042"/>
                    <a:pt x="1522" y="1035"/>
                    <a:pt x="1524" y="1027"/>
                  </a:cubicBezTo>
                  <a:cubicBezTo>
                    <a:pt x="1524" y="1023"/>
                    <a:pt x="1525" y="1019"/>
                    <a:pt x="1526" y="1015"/>
                  </a:cubicBezTo>
                  <a:cubicBezTo>
                    <a:pt x="1527" y="1011"/>
                    <a:pt x="1528" y="1007"/>
                    <a:pt x="1528" y="1004"/>
                  </a:cubicBezTo>
                  <a:cubicBezTo>
                    <a:pt x="1522" y="1013"/>
                    <a:pt x="1514" y="1023"/>
                    <a:pt x="1506" y="1033"/>
                  </a:cubicBezTo>
                  <a:cubicBezTo>
                    <a:pt x="1568" y="1136"/>
                    <a:pt x="1568" y="1136"/>
                    <a:pt x="1568" y="1136"/>
                  </a:cubicBezTo>
                  <a:cubicBezTo>
                    <a:pt x="1590" y="1120"/>
                    <a:pt x="1611" y="1101"/>
                    <a:pt x="1612" y="1084"/>
                  </a:cubicBezTo>
                  <a:cubicBezTo>
                    <a:pt x="1594" y="1085"/>
                    <a:pt x="1594" y="1085"/>
                    <a:pt x="1594" y="1085"/>
                  </a:cubicBezTo>
                  <a:cubicBezTo>
                    <a:pt x="1600" y="1089"/>
                    <a:pt x="1600" y="1103"/>
                    <a:pt x="1595" y="1110"/>
                  </a:cubicBezTo>
                  <a:cubicBezTo>
                    <a:pt x="1584" y="1125"/>
                    <a:pt x="1572" y="1127"/>
                    <a:pt x="1562" y="1124"/>
                  </a:cubicBezTo>
                  <a:cubicBezTo>
                    <a:pt x="1515" y="1043"/>
                    <a:pt x="1515" y="1043"/>
                    <a:pt x="1515" y="1043"/>
                  </a:cubicBezTo>
                  <a:cubicBezTo>
                    <a:pt x="1522" y="1044"/>
                    <a:pt x="1529" y="1048"/>
                    <a:pt x="1532" y="1051"/>
                  </a:cubicBezTo>
                  <a:cubicBezTo>
                    <a:pt x="1527" y="1059"/>
                    <a:pt x="1527" y="1059"/>
                    <a:pt x="1527" y="1059"/>
                  </a:cubicBezTo>
                  <a:cubicBezTo>
                    <a:pt x="1555" y="1106"/>
                    <a:pt x="1555" y="1106"/>
                    <a:pt x="1555" y="1106"/>
                  </a:cubicBezTo>
                  <a:cubicBezTo>
                    <a:pt x="1565" y="1098"/>
                    <a:pt x="1565" y="1098"/>
                    <a:pt x="1565" y="1098"/>
                  </a:cubicBezTo>
                  <a:cubicBezTo>
                    <a:pt x="1559" y="1093"/>
                    <a:pt x="1553" y="1090"/>
                    <a:pt x="1547" y="1089"/>
                  </a:cubicBezTo>
                  <a:cubicBezTo>
                    <a:pt x="1538" y="1073"/>
                    <a:pt x="1538" y="1073"/>
                    <a:pt x="1538" y="1073"/>
                  </a:cubicBezTo>
                  <a:cubicBezTo>
                    <a:pt x="1555" y="1072"/>
                    <a:pt x="1568" y="1053"/>
                    <a:pt x="1577" y="1032"/>
                  </a:cubicBezTo>
                  <a:cubicBezTo>
                    <a:pt x="1580" y="1027"/>
                    <a:pt x="1582" y="1022"/>
                    <a:pt x="1584" y="1016"/>
                  </a:cubicBezTo>
                  <a:cubicBezTo>
                    <a:pt x="1586" y="1011"/>
                    <a:pt x="1588" y="1005"/>
                    <a:pt x="1590" y="1000"/>
                  </a:cubicBezTo>
                  <a:cubicBezTo>
                    <a:pt x="1592" y="995"/>
                    <a:pt x="1594" y="990"/>
                    <a:pt x="1596" y="986"/>
                  </a:cubicBezTo>
                  <a:cubicBezTo>
                    <a:pt x="1598" y="981"/>
                    <a:pt x="1601" y="977"/>
                    <a:pt x="1604" y="974"/>
                  </a:cubicBezTo>
                  <a:cubicBezTo>
                    <a:pt x="1610" y="986"/>
                    <a:pt x="1617" y="998"/>
                    <a:pt x="1622" y="1010"/>
                  </a:cubicBezTo>
                  <a:cubicBezTo>
                    <a:pt x="1624" y="991"/>
                    <a:pt x="1624" y="973"/>
                    <a:pt x="1623" y="956"/>
                  </a:cubicBezTo>
                  <a:cubicBezTo>
                    <a:pt x="1629" y="954"/>
                    <a:pt x="1638" y="954"/>
                    <a:pt x="1644" y="957"/>
                  </a:cubicBezTo>
                  <a:cubicBezTo>
                    <a:pt x="1650" y="961"/>
                    <a:pt x="1654" y="967"/>
                    <a:pt x="1650" y="979"/>
                  </a:cubicBezTo>
                  <a:cubicBezTo>
                    <a:pt x="1658" y="974"/>
                    <a:pt x="1663" y="969"/>
                    <a:pt x="1665" y="965"/>
                  </a:cubicBezTo>
                  <a:cubicBezTo>
                    <a:pt x="1667" y="961"/>
                    <a:pt x="1668" y="957"/>
                    <a:pt x="1668" y="953"/>
                  </a:cubicBezTo>
                  <a:cubicBezTo>
                    <a:pt x="1668" y="946"/>
                    <a:pt x="1668" y="939"/>
                    <a:pt x="1682" y="931"/>
                  </a:cubicBezTo>
                  <a:cubicBezTo>
                    <a:pt x="1689" y="937"/>
                    <a:pt x="1689" y="937"/>
                    <a:pt x="1689" y="937"/>
                  </a:cubicBezTo>
                  <a:cubicBezTo>
                    <a:pt x="1688" y="938"/>
                    <a:pt x="1688" y="940"/>
                    <a:pt x="1688" y="941"/>
                  </a:cubicBezTo>
                  <a:cubicBezTo>
                    <a:pt x="1688" y="940"/>
                    <a:pt x="1688" y="939"/>
                    <a:pt x="1689" y="937"/>
                  </a:cubicBezTo>
                  <a:cubicBezTo>
                    <a:pt x="1696" y="945"/>
                    <a:pt x="1696" y="945"/>
                    <a:pt x="1696" y="945"/>
                  </a:cubicBezTo>
                  <a:cubicBezTo>
                    <a:pt x="1698" y="944"/>
                    <a:pt x="1699" y="944"/>
                    <a:pt x="1701" y="944"/>
                  </a:cubicBezTo>
                  <a:cubicBezTo>
                    <a:pt x="1689" y="932"/>
                    <a:pt x="1689" y="932"/>
                    <a:pt x="1689" y="932"/>
                  </a:cubicBezTo>
                  <a:cubicBezTo>
                    <a:pt x="1689" y="927"/>
                    <a:pt x="1690" y="921"/>
                    <a:pt x="1690" y="916"/>
                  </a:cubicBezTo>
                  <a:cubicBezTo>
                    <a:pt x="1690" y="910"/>
                    <a:pt x="1691" y="904"/>
                    <a:pt x="1691" y="898"/>
                  </a:cubicBezTo>
                  <a:cubicBezTo>
                    <a:pt x="1693" y="903"/>
                    <a:pt x="1700" y="903"/>
                    <a:pt x="1704" y="905"/>
                  </a:cubicBezTo>
                  <a:cubicBezTo>
                    <a:pt x="1709" y="907"/>
                    <a:pt x="1711" y="911"/>
                    <a:pt x="1705" y="920"/>
                  </a:cubicBezTo>
                  <a:cubicBezTo>
                    <a:pt x="1708" y="915"/>
                    <a:pt x="1712" y="911"/>
                    <a:pt x="1714" y="907"/>
                  </a:cubicBezTo>
                  <a:cubicBezTo>
                    <a:pt x="1716" y="902"/>
                    <a:pt x="1718" y="898"/>
                    <a:pt x="1720" y="894"/>
                  </a:cubicBezTo>
                  <a:cubicBezTo>
                    <a:pt x="1746" y="822"/>
                    <a:pt x="1746" y="822"/>
                    <a:pt x="1746" y="822"/>
                  </a:cubicBezTo>
                  <a:cubicBezTo>
                    <a:pt x="1669" y="843"/>
                    <a:pt x="1669" y="843"/>
                    <a:pt x="1669" y="843"/>
                  </a:cubicBezTo>
                  <a:cubicBezTo>
                    <a:pt x="1650" y="849"/>
                    <a:pt x="1636" y="860"/>
                    <a:pt x="1624" y="868"/>
                  </a:cubicBezTo>
                  <a:cubicBezTo>
                    <a:pt x="1619" y="863"/>
                    <a:pt x="1619" y="863"/>
                    <a:pt x="1619" y="863"/>
                  </a:cubicBezTo>
                  <a:cubicBezTo>
                    <a:pt x="1618" y="864"/>
                    <a:pt x="1617" y="865"/>
                    <a:pt x="1617" y="866"/>
                  </a:cubicBezTo>
                  <a:cubicBezTo>
                    <a:pt x="1621" y="870"/>
                    <a:pt x="1621" y="870"/>
                    <a:pt x="1621" y="870"/>
                  </a:cubicBezTo>
                  <a:cubicBezTo>
                    <a:pt x="1616" y="874"/>
                    <a:pt x="1611" y="877"/>
                    <a:pt x="1606" y="878"/>
                  </a:cubicBezTo>
                  <a:cubicBezTo>
                    <a:pt x="1608" y="876"/>
                    <a:pt x="1609" y="875"/>
                    <a:pt x="1611" y="873"/>
                  </a:cubicBezTo>
                  <a:cubicBezTo>
                    <a:pt x="1613" y="871"/>
                    <a:pt x="1615" y="869"/>
                    <a:pt x="1617" y="866"/>
                  </a:cubicBezTo>
                  <a:cubicBezTo>
                    <a:pt x="1611" y="861"/>
                    <a:pt x="1611" y="861"/>
                    <a:pt x="1611" y="861"/>
                  </a:cubicBezTo>
                  <a:cubicBezTo>
                    <a:pt x="1606" y="866"/>
                    <a:pt x="1600" y="872"/>
                    <a:pt x="1595" y="879"/>
                  </a:cubicBezTo>
                  <a:cubicBezTo>
                    <a:pt x="1593" y="878"/>
                    <a:pt x="1590" y="877"/>
                    <a:pt x="1587" y="875"/>
                  </a:cubicBezTo>
                  <a:cubicBezTo>
                    <a:pt x="1591" y="871"/>
                    <a:pt x="1591" y="871"/>
                    <a:pt x="1591" y="871"/>
                  </a:cubicBezTo>
                  <a:cubicBezTo>
                    <a:pt x="1520" y="907"/>
                    <a:pt x="1592" y="899"/>
                    <a:pt x="1545" y="947"/>
                  </a:cubicBezTo>
                  <a:cubicBezTo>
                    <a:pt x="1523" y="928"/>
                    <a:pt x="1523" y="928"/>
                    <a:pt x="1523" y="928"/>
                  </a:cubicBezTo>
                  <a:cubicBezTo>
                    <a:pt x="1529" y="912"/>
                    <a:pt x="1529" y="908"/>
                    <a:pt x="1510" y="917"/>
                  </a:cubicBezTo>
                  <a:cubicBezTo>
                    <a:pt x="1497" y="905"/>
                    <a:pt x="1497" y="905"/>
                    <a:pt x="1497" y="905"/>
                  </a:cubicBezTo>
                  <a:cubicBezTo>
                    <a:pt x="1514" y="897"/>
                    <a:pt x="1534" y="890"/>
                    <a:pt x="1541" y="877"/>
                  </a:cubicBezTo>
                  <a:cubicBezTo>
                    <a:pt x="1519" y="853"/>
                    <a:pt x="1578" y="820"/>
                    <a:pt x="1605" y="777"/>
                  </a:cubicBezTo>
                  <a:cubicBezTo>
                    <a:pt x="1611" y="786"/>
                    <a:pt x="1685" y="720"/>
                    <a:pt x="1726" y="695"/>
                  </a:cubicBezTo>
                  <a:cubicBezTo>
                    <a:pt x="1729" y="699"/>
                    <a:pt x="1729" y="699"/>
                    <a:pt x="1729" y="699"/>
                  </a:cubicBezTo>
                  <a:cubicBezTo>
                    <a:pt x="1721" y="686"/>
                    <a:pt x="1725" y="673"/>
                    <a:pt x="1733" y="660"/>
                  </a:cubicBezTo>
                  <a:cubicBezTo>
                    <a:pt x="1696" y="605"/>
                    <a:pt x="1696" y="605"/>
                    <a:pt x="1696" y="605"/>
                  </a:cubicBezTo>
                  <a:cubicBezTo>
                    <a:pt x="1701" y="605"/>
                    <a:pt x="1705" y="606"/>
                    <a:pt x="1710" y="607"/>
                  </a:cubicBezTo>
                  <a:cubicBezTo>
                    <a:pt x="1720" y="577"/>
                    <a:pt x="1663" y="618"/>
                    <a:pt x="1667" y="588"/>
                  </a:cubicBezTo>
                  <a:cubicBezTo>
                    <a:pt x="1673" y="585"/>
                    <a:pt x="1673" y="585"/>
                    <a:pt x="1673" y="585"/>
                  </a:cubicBezTo>
                  <a:cubicBezTo>
                    <a:pt x="1691" y="579"/>
                    <a:pt x="1712" y="578"/>
                    <a:pt x="1730" y="579"/>
                  </a:cubicBezTo>
                  <a:cubicBezTo>
                    <a:pt x="1751" y="580"/>
                    <a:pt x="1768" y="582"/>
                    <a:pt x="1774" y="579"/>
                  </a:cubicBezTo>
                  <a:cubicBezTo>
                    <a:pt x="1801" y="573"/>
                    <a:pt x="1807" y="558"/>
                    <a:pt x="1813" y="542"/>
                  </a:cubicBezTo>
                  <a:lnTo>
                    <a:pt x="1740" y="391"/>
                  </a:lnTo>
                  <a:close/>
                  <a:moveTo>
                    <a:pt x="1576" y="1005"/>
                  </a:moveTo>
                  <a:cubicBezTo>
                    <a:pt x="1574" y="1000"/>
                    <a:pt x="1571" y="994"/>
                    <a:pt x="1569" y="987"/>
                  </a:cubicBezTo>
                  <a:cubicBezTo>
                    <a:pt x="1575" y="983"/>
                    <a:pt x="1581" y="979"/>
                    <a:pt x="1587" y="973"/>
                  </a:cubicBezTo>
                  <a:cubicBezTo>
                    <a:pt x="1587" y="976"/>
                    <a:pt x="1589" y="979"/>
                    <a:pt x="1589" y="982"/>
                  </a:cubicBezTo>
                  <a:cubicBezTo>
                    <a:pt x="1591" y="990"/>
                    <a:pt x="1591" y="997"/>
                    <a:pt x="1576" y="1005"/>
                  </a:cubicBezTo>
                  <a:close/>
                  <a:moveTo>
                    <a:pt x="1609" y="957"/>
                  </a:moveTo>
                  <a:cubicBezTo>
                    <a:pt x="1612" y="955"/>
                    <a:pt x="1614" y="954"/>
                    <a:pt x="1616" y="952"/>
                  </a:cubicBezTo>
                  <a:cubicBezTo>
                    <a:pt x="1615" y="955"/>
                    <a:pt x="1614" y="959"/>
                    <a:pt x="1613" y="962"/>
                  </a:cubicBezTo>
                  <a:cubicBezTo>
                    <a:pt x="1613" y="960"/>
                    <a:pt x="1611" y="958"/>
                    <a:pt x="1609" y="957"/>
                  </a:cubicBezTo>
                  <a:close/>
                  <a:moveTo>
                    <a:pt x="1659" y="910"/>
                  </a:moveTo>
                  <a:cubicBezTo>
                    <a:pt x="1659" y="910"/>
                    <a:pt x="1659" y="909"/>
                    <a:pt x="1660" y="909"/>
                  </a:cubicBezTo>
                  <a:cubicBezTo>
                    <a:pt x="1666" y="915"/>
                    <a:pt x="1666" y="915"/>
                    <a:pt x="1666" y="915"/>
                  </a:cubicBezTo>
                  <a:cubicBezTo>
                    <a:pt x="1663" y="915"/>
                    <a:pt x="1661" y="913"/>
                    <a:pt x="1659" y="910"/>
                  </a:cubicBezTo>
                  <a:close/>
                  <a:moveTo>
                    <a:pt x="1689" y="932"/>
                  </a:moveTo>
                  <a:cubicBezTo>
                    <a:pt x="1686" y="929"/>
                    <a:pt x="1686" y="929"/>
                    <a:pt x="1686" y="929"/>
                  </a:cubicBezTo>
                  <a:cubicBezTo>
                    <a:pt x="1688" y="929"/>
                    <a:pt x="1689" y="930"/>
                    <a:pt x="1689" y="932"/>
                  </a:cubicBezTo>
                  <a:close/>
                  <a:moveTo>
                    <a:pt x="1676" y="893"/>
                  </a:moveTo>
                  <a:cubicBezTo>
                    <a:pt x="1676" y="894"/>
                    <a:pt x="1676" y="894"/>
                    <a:pt x="1676" y="895"/>
                  </a:cubicBezTo>
                  <a:cubicBezTo>
                    <a:pt x="1676" y="900"/>
                    <a:pt x="1675" y="906"/>
                    <a:pt x="1675" y="912"/>
                  </a:cubicBezTo>
                  <a:cubicBezTo>
                    <a:pt x="1673" y="913"/>
                    <a:pt x="1672" y="914"/>
                    <a:pt x="1671" y="914"/>
                  </a:cubicBezTo>
                  <a:cubicBezTo>
                    <a:pt x="1662" y="906"/>
                    <a:pt x="1662" y="906"/>
                    <a:pt x="1662" y="906"/>
                  </a:cubicBezTo>
                  <a:cubicBezTo>
                    <a:pt x="1667" y="902"/>
                    <a:pt x="1671" y="897"/>
                    <a:pt x="1676" y="893"/>
                  </a:cubicBezTo>
                  <a:close/>
                  <a:moveTo>
                    <a:pt x="1423" y="951"/>
                  </a:moveTo>
                  <a:cubicBezTo>
                    <a:pt x="1429" y="938"/>
                    <a:pt x="1436" y="923"/>
                    <a:pt x="1454" y="919"/>
                  </a:cubicBezTo>
                  <a:cubicBezTo>
                    <a:pt x="1455" y="922"/>
                    <a:pt x="1455" y="925"/>
                    <a:pt x="1455" y="928"/>
                  </a:cubicBezTo>
                  <a:cubicBezTo>
                    <a:pt x="1454" y="931"/>
                    <a:pt x="1454" y="932"/>
                    <a:pt x="1455" y="933"/>
                  </a:cubicBezTo>
                  <a:cubicBezTo>
                    <a:pt x="1454" y="940"/>
                    <a:pt x="1451" y="944"/>
                    <a:pt x="1450" y="948"/>
                  </a:cubicBezTo>
                  <a:cubicBezTo>
                    <a:pt x="1441" y="947"/>
                    <a:pt x="1432" y="949"/>
                    <a:pt x="1423" y="951"/>
                  </a:cubicBezTo>
                  <a:close/>
                  <a:moveTo>
                    <a:pt x="1488" y="924"/>
                  </a:moveTo>
                  <a:cubicBezTo>
                    <a:pt x="1483" y="925"/>
                    <a:pt x="1477" y="926"/>
                    <a:pt x="1472" y="926"/>
                  </a:cubicBezTo>
                  <a:cubicBezTo>
                    <a:pt x="1475" y="919"/>
                    <a:pt x="1480" y="915"/>
                    <a:pt x="1487" y="910"/>
                  </a:cubicBezTo>
                  <a:lnTo>
                    <a:pt x="1488" y="924"/>
                  </a:lnTo>
                  <a:close/>
                  <a:moveTo>
                    <a:pt x="1088" y="879"/>
                  </a:moveTo>
                  <a:cubicBezTo>
                    <a:pt x="1083" y="858"/>
                    <a:pt x="1122" y="813"/>
                    <a:pt x="1124" y="799"/>
                  </a:cubicBezTo>
                  <a:cubicBezTo>
                    <a:pt x="1126" y="844"/>
                    <a:pt x="1178" y="796"/>
                    <a:pt x="1191" y="822"/>
                  </a:cubicBezTo>
                  <a:cubicBezTo>
                    <a:pt x="1172" y="828"/>
                    <a:pt x="1151" y="835"/>
                    <a:pt x="1144" y="855"/>
                  </a:cubicBezTo>
                  <a:cubicBezTo>
                    <a:pt x="1149" y="845"/>
                    <a:pt x="1137" y="826"/>
                    <a:pt x="1138" y="832"/>
                  </a:cubicBezTo>
                  <a:cubicBezTo>
                    <a:pt x="1124" y="841"/>
                    <a:pt x="1112" y="852"/>
                    <a:pt x="1100" y="865"/>
                  </a:cubicBezTo>
                  <a:cubicBezTo>
                    <a:pt x="1096" y="869"/>
                    <a:pt x="1092" y="874"/>
                    <a:pt x="1088" y="879"/>
                  </a:cubicBezTo>
                  <a:close/>
                  <a:moveTo>
                    <a:pt x="215" y="498"/>
                  </a:moveTo>
                  <a:cubicBezTo>
                    <a:pt x="222" y="492"/>
                    <a:pt x="227" y="488"/>
                    <a:pt x="232" y="486"/>
                  </a:cubicBezTo>
                  <a:cubicBezTo>
                    <a:pt x="228" y="493"/>
                    <a:pt x="223" y="500"/>
                    <a:pt x="219" y="507"/>
                  </a:cubicBezTo>
                  <a:cubicBezTo>
                    <a:pt x="219" y="507"/>
                    <a:pt x="219" y="507"/>
                    <a:pt x="218" y="507"/>
                  </a:cubicBezTo>
                  <a:cubicBezTo>
                    <a:pt x="217" y="504"/>
                    <a:pt x="216" y="501"/>
                    <a:pt x="215" y="498"/>
                  </a:cubicBezTo>
                  <a:close/>
                  <a:moveTo>
                    <a:pt x="938" y="421"/>
                  </a:moveTo>
                  <a:cubicBezTo>
                    <a:pt x="936" y="423"/>
                    <a:pt x="934" y="426"/>
                    <a:pt x="932" y="428"/>
                  </a:cubicBezTo>
                  <a:cubicBezTo>
                    <a:pt x="934" y="425"/>
                    <a:pt x="936" y="423"/>
                    <a:pt x="938" y="421"/>
                  </a:cubicBezTo>
                  <a:close/>
                  <a:moveTo>
                    <a:pt x="980" y="789"/>
                  </a:moveTo>
                  <a:cubicBezTo>
                    <a:pt x="979" y="791"/>
                    <a:pt x="978" y="792"/>
                    <a:pt x="977" y="793"/>
                  </a:cubicBezTo>
                  <a:cubicBezTo>
                    <a:pt x="978" y="792"/>
                    <a:pt x="979" y="790"/>
                    <a:pt x="980" y="789"/>
                  </a:cubicBezTo>
                  <a:close/>
                  <a:moveTo>
                    <a:pt x="735" y="479"/>
                  </a:moveTo>
                  <a:cubicBezTo>
                    <a:pt x="744" y="484"/>
                    <a:pt x="744" y="484"/>
                    <a:pt x="744" y="484"/>
                  </a:cubicBezTo>
                  <a:cubicBezTo>
                    <a:pt x="737" y="486"/>
                    <a:pt x="734" y="486"/>
                    <a:pt x="735" y="479"/>
                  </a:cubicBezTo>
                  <a:close/>
                  <a:moveTo>
                    <a:pt x="756" y="469"/>
                  </a:moveTo>
                  <a:cubicBezTo>
                    <a:pt x="763" y="463"/>
                    <a:pt x="771" y="459"/>
                    <a:pt x="780" y="455"/>
                  </a:cubicBezTo>
                  <a:cubicBezTo>
                    <a:pt x="780" y="456"/>
                    <a:pt x="781" y="457"/>
                    <a:pt x="781" y="458"/>
                  </a:cubicBezTo>
                  <a:cubicBezTo>
                    <a:pt x="784" y="462"/>
                    <a:pt x="790" y="464"/>
                    <a:pt x="788" y="475"/>
                  </a:cubicBezTo>
                  <a:cubicBezTo>
                    <a:pt x="787" y="476"/>
                    <a:pt x="787" y="476"/>
                    <a:pt x="787" y="476"/>
                  </a:cubicBezTo>
                  <a:cubicBezTo>
                    <a:pt x="781" y="472"/>
                    <a:pt x="773" y="473"/>
                    <a:pt x="764" y="476"/>
                  </a:cubicBezTo>
                  <a:cubicBezTo>
                    <a:pt x="760" y="475"/>
                    <a:pt x="757" y="472"/>
                    <a:pt x="756" y="469"/>
                  </a:cubicBezTo>
                  <a:close/>
                  <a:moveTo>
                    <a:pt x="788" y="477"/>
                  </a:move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lose/>
                  <a:moveTo>
                    <a:pt x="750" y="254"/>
                  </a:moveTo>
                  <a:cubicBezTo>
                    <a:pt x="749" y="255"/>
                    <a:pt x="749" y="256"/>
                    <a:pt x="748" y="256"/>
                  </a:cubicBezTo>
                  <a:cubicBezTo>
                    <a:pt x="741" y="262"/>
                    <a:pt x="733" y="268"/>
                    <a:pt x="725" y="274"/>
                  </a:cubicBezTo>
                  <a:cubicBezTo>
                    <a:pt x="727" y="265"/>
                    <a:pt x="730" y="257"/>
                    <a:pt x="735" y="250"/>
                  </a:cubicBezTo>
                  <a:cubicBezTo>
                    <a:pt x="740" y="252"/>
                    <a:pt x="745" y="254"/>
                    <a:pt x="750" y="254"/>
                  </a:cubicBezTo>
                  <a:close/>
                  <a:moveTo>
                    <a:pt x="629" y="334"/>
                  </a:moveTo>
                  <a:cubicBezTo>
                    <a:pt x="627" y="334"/>
                    <a:pt x="626" y="334"/>
                    <a:pt x="624" y="334"/>
                  </a:cubicBezTo>
                  <a:cubicBezTo>
                    <a:pt x="620" y="335"/>
                    <a:pt x="616" y="335"/>
                    <a:pt x="612" y="335"/>
                  </a:cubicBezTo>
                  <a:cubicBezTo>
                    <a:pt x="616" y="333"/>
                    <a:pt x="620" y="332"/>
                    <a:pt x="625" y="331"/>
                  </a:cubicBezTo>
                  <a:cubicBezTo>
                    <a:pt x="626" y="332"/>
                    <a:pt x="627" y="333"/>
                    <a:pt x="629" y="334"/>
                  </a:cubicBezTo>
                  <a:close/>
                  <a:moveTo>
                    <a:pt x="356" y="274"/>
                  </a:moveTo>
                  <a:cubicBezTo>
                    <a:pt x="356" y="275"/>
                    <a:pt x="355" y="276"/>
                    <a:pt x="354" y="276"/>
                  </a:cubicBezTo>
                  <a:cubicBezTo>
                    <a:pt x="355" y="276"/>
                    <a:pt x="356" y="275"/>
                    <a:pt x="356" y="274"/>
                  </a:cubicBezTo>
                  <a:close/>
                  <a:moveTo>
                    <a:pt x="729" y="475"/>
                  </a:moveTo>
                  <a:cubicBezTo>
                    <a:pt x="732" y="477"/>
                    <a:pt x="732" y="477"/>
                    <a:pt x="732" y="477"/>
                  </a:cubicBezTo>
                  <a:cubicBezTo>
                    <a:pt x="729" y="480"/>
                    <a:pt x="727" y="482"/>
                    <a:pt x="724" y="485"/>
                  </a:cubicBezTo>
                  <a:cubicBezTo>
                    <a:pt x="726" y="481"/>
                    <a:pt x="728" y="478"/>
                    <a:pt x="729" y="475"/>
                  </a:cubicBezTo>
                  <a:close/>
                  <a:moveTo>
                    <a:pt x="1435" y="510"/>
                  </a:moveTo>
                  <a:cubicBezTo>
                    <a:pt x="1427" y="547"/>
                    <a:pt x="1427" y="547"/>
                    <a:pt x="1427" y="547"/>
                  </a:cubicBezTo>
                  <a:cubicBezTo>
                    <a:pt x="1444" y="532"/>
                    <a:pt x="1463" y="518"/>
                    <a:pt x="1483" y="506"/>
                  </a:cubicBezTo>
                  <a:cubicBezTo>
                    <a:pt x="1491" y="509"/>
                    <a:pt x="1499" y="514"/>
                    <a:pt x="1492" y="517"/>
                  </a:cubicBezTo>
                  <a:cubicBezTo>
                    <a:pt x="1413" y="540"/>
                    <a:pt x="1468" y="551"/>
                    <a:pt x="1420" y="578"/>
                  </a:cubicBezTo>
                  <a:cubicBezTo>
                    <a:pt x="1387" y="577"/>
                    <a:pt x="1412" y="542"/>
                    <a:pt x="1375" y="570"/>
                  </a:cubicBezTo>
                  <a:cubicBezTo>
                    <a:pt x="1378" y="560"/>
                    <a:pt x="1378" y="549"/>
                    <a:pt x="1381" y="540"/>
                  </a:cubicBezTo>
                  <a:cubicBezTo>
                    <a:pt x="1385" y="539"/>
                    <a:pt x="1390" y="539"/>
                    <a:pt x="1395" y="540"/>
                  </a:cubicBezTo>
                  <a:cubicBezTo>
                    <a:pt x="1406" y="530"/>
                    <a:pt x="1418" y="520"/>
                    <a:pt x="1429" y="511"/>
                  </a:cubicBezTo>
                  <a:cubicBezTo>
                    <a:pt x="1431" y="511"/>
                    <a:pt x="1433" y="510"/>
                    <a:pt x="1435" y="510"/>
                  </a:cubicBezTo>
                  <a:close/>
                  <a:moveTo>
                    <a:pt x="1171" y="676"/>
                  </a:moveTo>
                  <a:cubicBezTo>
                    <a:pt x="1172" y="675"/>
                    <a:pt x="1172" y="673"/>
                    <a:pt x="1174" y="672"/>
                  </a:cubicBezTo>
                  <a:cubicBezTo>
                    <a:pt x="1177" y="671"/>
                    <a:pt x="1180" y="670"/>
                    <a:pt x="1183" y="669"/>
                  </a:cubicBezTo>
                  <a:cubicBezTo>
                    <a:pt x="1183" y="669"/>
                    <a:pt x="1183" y="670"/>
                    <a:pt x="1184" y="670"/>
                  </a:cubicBezTo>
                  <a:cubicBezTo>
                    <a:pt x="1179" y="673"/>
                    <a:pt x="1175" y="675"/>
                    <a:pt x="1171" y="676"/>
                  </a:cubicBezTo>
                  <a:close/>
                  <a:moveTo>
                    <a:pt x="1184" y="670"/>
                  </a:moveTo>
                  <a:cubicBezTo>
                    <a:pt x="1185" y="669"/>
                    <a:pt x="1185" y="668"/>
                    <a:pt x="1185" y="668"/>
                  </a:cubicBezTo>
                  <a:cubicBezTo>
                    <a:pt x="1189" y="666"/>
                    <a:pt x="1192" y="665"/>
                    <a:pt x="1196" y="663"/>
                  </a:cubicBezTo>
                  <a:cubicBezTo>
                    <a:pt x="1192" y="666"/>
                    <a:pt x="1188" y="668"/>
                    <a:pt x="1184" y="670"/>
                  </a:cubicBezTo>
                  <a:close/>
                  <a:moveTo>
                    <a:pt x="1185" y="674"/>
                  </a:moveTo>
                  <a:cubicBezTo>
                    <a:pt x="1185" y="673"/>
                    <a:pt x="1184" y="672"/>
                    <a:pt x="1184" y="672"/>
                  </a:cubicBezTo>
                  <a:cubicBezTo>
                    <a:pt x="1185" y="673"/>
                    <a:pt x="1185" y="674"/>
                    <a:pt x="1185" y="674"/>
                  </a:cubicBezTo>
                  <a:close/>
                  <a:moveTo>
                    <a:pt x="1202" y="819"/>
                  </a:moveTo>
                  <a:cubicBezTo>
                    <a:pt x="1202" y="819"/>
                    <a:pt x="1201" y="819"/>
                    <a:pt x="1201" y="818"/>
                  </a:cubicBezTo>
                  <a:cubicBezTo>
                    <a:pt x="1203" y="818"/>
                    <a:pt x="1205" y="817"/>
                    <a:pt x="1206" y="817"/>
                  </a:cubicBezTo>
                  <a:cubicBezTo>
                    <a:pt x="1206" y="818"/>
                    <a:pt x="1205" y="818"/>
                    <a:pt x="1205" y="818"/>
                  </a:cubicBezTo>
                  <a:cubicBezTo>
                    <a:pt x="1204" y="819"/>
                    <a:pt x="1203" y="819"/>
                    <a:pt x="1202" y="819"/>
                  </a:cubicBezTo>
                  <a:close/>
                  <a:moveTo>
                    <a:pt x="1351" y="746"/>
                  </a:moveTo>
                  <a:cubicBezTo>
                    <a:pt x="1350" y="747"/>
                    <a:pt x="1349" y="747"/>
                    <a:pt x="1348" y="748"/>
                  </a:cubicBezTo>
                  <a:cubicBezTo>
                    <a:pt x="1349" y="747"/>
                    <a:pt x="1350" y="747"/>
                    <a:pt x="1351" y="746"/>
                  </a:cubicBezTo>
                  <a:close/>
                  <a:moveTo>
                    <a:pt x="1464" y="732"/>
                  </a:moveTo>
                  <a:cubicBezTo>
                    <a:pt x="1472" y="725"/>
                    <a:pt x="1479" y="720"/>
                    <a:pt x="1487" y="714"/>
                  </a:cubicBezTo>
                  <a:cubicBezTo>
                    <a:pt x="1491" y="719"/>
                    <a:pt x="1494" y="725"/>
                    <a:pt x="1494" y="731"/>
                  </a:cubicBezTo>
                  <a:cubicBezTo>
                    <a:pt x="1464" y="735"/>
                    <a:pt x="1464" y="735"/>
                    <a:pt x="1464" y="735"/>
                  </a:cubicBezTo>
                  <a:cubicBezTo>
                    <a:pt x="1464" y="734"/>
                    <a:pt x="1464" y="733"/>
                    <a:pt x="1464" y="732"/>
                  </a:cubicBezTo>
                  <a:close/>
                  <a:moveTo>
                    <a:pt x="1635" y="699"/>
                  </a:moveTo>
                  <a:cubicBezTo>
                    <a:pt x="1631" y="698"/>
                    <a:pt x="1628" y="697"/>
                    <a:pt x="1623" y="696"/>
                  </a:cubicBezTo>
                  <a:cubicBezTo>
                    <a:pt x="1627" y="683"/>
                    <a:pt x="1640" y="668"/>
                    <a:pt x="1656" y="659"/>
                  </a:cubicBezTo>
                  <a:cubicBezTo>
                    <a:pt x="1650" y="673"/>
                    <a:pt x="1645" y="687"/>
                    <a:pt x="1635" y="699"/>
                  </a:cubicBezTo>
                  <a:close/>
                  <a:moveTo>
                    <a:pt x="1599" y="458"/>
                  </a:moveTo>
                  <a:cubicBezTo>
                    <a:pt x="1577" y="463"/>
                    <a:pt x="1560" y="470"/>
                    <a:pt x="1543" y="478"/>
                  </a:cubicBezTo>
                  <a:cubicBezTo>
                    <a:pt x="1527" y="486"/>
                    <a:pt x="1512" y="494"/>
                    <a:pt x="1492" y="500"/>
                  </a:cubicBezTo>
                  <a:cubicBezTo>
                    <a:pt x="1494" y="499"/>
                    <a:pt x="1495" y="499"/>
                    <a:pt x="1496" y="498"/>
                  </a:cubicBezTo>
                  <a:cubicBezTo>
                    <a:pt x="1509" y="491"/>
                    <a:pt x="1521" y="484"/>
                    <a:pt x="1534" y="478"/>
                  </a:cubicBezTo>
                  <a:cubicBezTo>
                    <a:pt x="1546" y="471"/>
                    <a:pt x="1559" y="465"/>
                    <a:pt x="1572" y="459"/>
                  </a:cubicBezTo>
                  <a:cubicBezTo>
                    <a:pt x="1575" y="458"/>
                    <a:pt x="1577" y="457"/>
                    <a:pt x="1579" y="456"/>
                  </a:cubicBezTo>
                  <a:cubicBezTo>
                    <a:pt x="1581" y="460"/>
                    <a:pt x="1589" y="460"/>
                    <a:pt x="1599" y="458"/>
                  </a:cubicBezTo>
                  <a:close/>
                  <a:moveTo>
                    <a:pt x="1051" y="511"/>
                  </a:moveTo>
                  <a:cubicBezTo>
                    <a:pt x="1034" y="524"/>
                    <a:pt x="1020" y="538"/>
                    <a:pt x="1018" y="548"/>
                  </a:cubicBezTo>
                  <a:cubicBezTo>
                    <a:pt x="1026" y="540"/>
                    <a:pt x="1033" y="526"/>
                    <a:pt x="1045" y="526"/>
                  </a:cubicBezTo>
                  <a:cubicBezTo>
                    <a:pt x="1038" y="546"/>
                    <a:pt x="1026" y="564"/>
                    <a:pt x="1011" y="580"/>
                  </a:cubicBezTo>
                  <a:cubicBezTo>
                    <a:pt x="1004" y="588"/>
                    <a:pt x="995" y="596"/>
                    <a:pt x="986" y="603"/>
                  </a:cubicBezTo>
                  <a:cubicBezTo>
                    <a:pt x="976" y="610"/>
                    <a:pt x="966" y="617"/>
                    <a:pt x="954" y="624"/>
                  </a:cubicBezTo>
                  <a:cubicBezTo>
                    <a:pt x="944" y="599"/>
                    <a:pt x="922" y="602"/>
                    <a:pt x="895" y="614"/>
                  </a:cubicBezTo>
                  <a:cubicBezTo>
                    <a:pt x="900" y="607"/>
                    <a:pt x="904" y="599"/>
                    <a:pt x="908" y="592"/>
                  </a:cubicBezTo>
                  <a:cubicBezTo>
                    <a:pt x="916" y="577"/>
                    <a:pt x="924" y="562"/>
                    <a:pt x="933" y="547"/>
                  </a:cubicBezTo>
                  <a:cubicBezTo>
                    <a:pt x="942" y="532"/>
                    <a:pt x="952" y="517"/>
                    <a:pt x="966" y="503"/>
                  </a:cubicBezTo>
                  <a:cubicBezTo>
                    <a:pt x="978" y="519"/>
                    <a:pt x="1000" y="518"/>
                    <a:pt x="1022" y="512"/>
                  </a:cubicBezTo>
                  <a:cubicBezTo>
                    <a:pt x="1045" y="505"/>
                    <a:pt x="1069" y="494"/>
                    <a:pt x="1084" y="486"/>
                  </a:cubicBezTo>
                  <a:cubicBezTo>
                    <a:pt x="1086" y="489"/>
                    <a:pt x="1086" y="489"/>
                    <a:pt x="1086" y="489"/>
                  </a:cubicBezTo>
                  <a:cubicBezTo>
                    <a:pt x="1075" y="495"/>
                    <a:pt x="1063" y="503"/>
                    <a:pt x="1051" y="511"/>
                  </a:cubicBezTo>
                  <a:close/>
                  <a:moveTo>
                    <a:pt x="1335" y="279"/>
                  </a:moveTo>
                  <a:cubicBezTo>
                    <a:pt x="1331" y="270"/>
                    <a:pt x="1331" y="270"/>
                    <a:pt x="1331" y="270"/>
                  </a:cubicBezTo>
                  <a:cubicBezTo>
                    <a:pt x="1332" y="270"/>
                    <a:pt x="1332" y="269"/>
                    <a:pt x="1333" y="268"/>
                  </a:cubicBezTo>
                  <a:cubicBezTo>
                    <a:pt x="1337" y="280"/>
                    <a:pt x="1337" y="280"/>
                    <a:pt x="1337" y="280"/>
                  </a:cubicBezTo>
                  <a:cubicBezTo>
                    <a:pt x="1336" y="280"/>
                    <a:pt x="1336" y="280"/>
                    <a:pt x="1335" y="279"/>
                  </a:cubicBezTo>
                  <a:close/>
                  <a:moveTo>
                    <a:pt x="1282" y="132"/>
                  </a:moveTo>
                  <a:cubicBezTo>
                    <a:pt x="1282" y="133"/>
                    <a:pt x="1281" y="134"/>
                    <a:pt x="1281" y="135"/>
                  </a:cubicBezTo>
                  <a:cubicBezTo>
                    <a:pt x="1274" y="117"/>
                    <a:pt x="1274" y="117"/>
                    <a:pt x="1274" y="117"/>
                  </a:cubicBezTo>
                  <a:cubicBezTo>
                    <a:pt x="1275" y="117"/>
                    <a:pt x="1276" y="117"/>
                    <a:pt x="1276" y="117"/>
                  </a:cubicBezTo>
                  <a:lnTo>
                    <a:pt x="1282" y="132"/>
                  </a:lnTo>
                  <a:close/>
                  <a:moveTo>
                    <a:pt x="787" y="225"/>
                  </a:moveTo>
                  <a:cubicBezTo>
                    <a:pt x="787" y="225"/>
                    <a:pt x="787" y="224"/>
                    <a:pt x="787" y="224"/>
                  </a:cubicBezTo>
                  <a:cubicBezTo>
                    <a:pt x="787" y="224"/>
                    <a:pt x="787" y="224"/>
                    <a:pt x="787" y="225"/>
                  </a:cubicBezTo>
                  <a:close/>
                  <a:moveTo>
                    <a:pt x="786" y="224"/>
                  </a:moveTo>
                  <a:cubicBezTo>
                    <a:pt x="786" y="224"/>
                    <a:pt x="787" y="224"/>
                    <a:pt x="787" y="224"/>
                  </a:cubicBezTo>
                  <a:cubicBezTo>
                    <a:pt x="787" y="224"/>
                    <a:pt x="786" y="224"/>
                    <a:pt x="786" y="224"/>
                  </a:cubicBezTo>
                  <a:close/>
                  <a:moveTo>
                    <a:pt x="894" y="178"/>
                  </a:moveTo>
                  <a:cubicBezTo>
                    <a:pt x="887" y="163"/>
                    <a:pt x="887" y="163"/>
                    <a:pt x="887" y="163"/>
                  </a:cubicBezTo>
                  <a:cubicBezTo>
                    <a:pt x="887" y="163"/>
                    <a:pt x="887" y="163"/>
                    <a:pt x="888" y="163"/>
                  </a:cubicBezTo>
                  <a:cubicBezTo>
                    <a:pt x="895" y="178"/>
                    <a:pt x="895" y="178"/>
                    <a:pt x="895" y="178"/>
                  </a:cubicBezTo>
                  <a:cubicBezTo>
                    <a:pt x="894" y="178"/>
                    <a:pt x="894" y="178"/>
                    <a:pt x="894" y="178"/>
                  </a:cubicBezTo>
                  <a:close/>
                  <a:moveTo>
                    <a:pt x="819" y="11"/>
                  </a:moveTo>
                  <a:cubicBezTo>
                    <a:pt x="826" y="27"/>
                    <a:pt x="826" y="27"/>
                    <a:pt x="826" y="27"/>
                  </a:cubicBezTo>
                  <a:cubicBezTo>
                    <a:pt x="826" y="27"/>
                    <a:pt x="826" y="27"/>
                    <a:pt x="826" y="28"/>
                  </a:cubicBezTo>
                  <a:cubicBezTo>
                    <a:pt x="818" y="11"/>
                    <a:pt x="818" y="11"/>
                    <a:pt x="818" y="11"/>
                  </a:cubicBezTo>
                  <a:cubicBezTo>
                    <a:pt x="818" y="11"/>
                    <a:pt x="819" y="11"/>
                    <a:pt x="819" y="11"/>
                  </a:cubicBezTo>
                  <a:close/>
                  <a:moveTo>
                    <a:pt x="171" y="252"/>
                  </a:moveTo>
                  <a:cubicBezTo>
                    <a:pt x="170" y="253"/>
                    <a:pt x="170" y="253"/>
                    <a:pt x="169" y="254"/>
                  </a:cubicBezTo>
                  <a:cubicBezTo>
                    <a:pt x="170" y="253"/>
                    <a:pt x="170" y="253"/>
                    <a:pt x="171" y="252"/>
                  </a:cubicBezTo>
                  <a:close/>
                  <a:moveTo>
                    <a:pt x="346" y="595"/>
                  </a:moveTo>
                  <a:cubicBezTo>
                    <a:pt x="346" y="595"/>
                    <a:pt x="345" y="596"/>
                    <a:pt x="343" y="597"/>
                  </a:cubicBezTo>
                  <a:cubicBezTo>
                    <a:pt x="344" y="596"/>
                    <a:pt x="345" y="595"/>
                    <a:pt x="346" y="595"/>
                  </a:cubicBezTo>
                  <a:close/>
                  <a:moveTo>
                    <a:pt x="567" y="392"/>
                  </a:moveTo>
                  <a:cubicBezTo>
                    <a:pt x="567" y="393"/>
                    <a:pt x="567" y="393"/>
                    <a:pt x="567" y="393"/>
                  </a:cubicBezTo>
                  <a:cubicBezTo>
                    <a:pt x="567" y="393"/>
                    <a:pt x="567" y="393"/>
                    <a:pt x="567" y="392"/>
                  </a:cubicBezTo>
                  <a:close/>
                  <a:moveTo>
                    <a:pt x="305" y="965"/>
                  </a:moveTo>
                  <a:cubicBezTo>
                    <a:pt x="313" y="972"/>
                    <a:pt x="313" y="972"/>
                    <a:pt x="313" y="972"/>
                  </a:cubicBezTo>
                  <a:cubicBezTo>
                    <a:pt x="305" y="979"/>
                    <a:pt x="305" y="973"/>
                    <a:pt x="305" y="965"/>
                  </a:cubicBezTo>
                  <a:close/>
                  <a:moveTo>
                    <a:pt x="764" y="1078"/>
                  </a:moveTo>
                  <a:cubicBezTo>
                    <a:pt x="683" y="971"/>
                    <a:pt x="683" y="971"/>
                    <a:pt x="683" y="971"/>
                  </a:cubicBezTo>
                  <a:cubicBezTo>
                    <a:pt x="683" y="971"/>
                    <a:pt x="684" y="970"/>
                    <a:pt x="684" y="970"/>
                  </a:cubicBezTo>
                  <a:cubicBezTo>
                    <a:pt x="756" y="1065"/>
                    <a:pt x="756" y="1065"/>
                    <a:pt x="756" y="1065"/>
                  </a:cubicBezTo>
                  <a:cubicBezTo>
                    <a:pt x="760" y="1062"/>
                    <a:pt x="764" y="1059"/>
                    <a:pt x="768" y="1057"/>
                  </a:cubicBezTo>
                  <a:cubicBezTo>
                    <a:pt x="771" y="1064"/>
                    <a:pt x="769" y="1071"/>
                    <a:pt x="764" y="1078"/>
                  </a:cubicBezTo>
                  <a:close/>
                  <a:moveTo>
                    <a:pt x="1094" y="887"/>
                  </a:move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lose/>
                  <a:moveTo>
                    <a:pt x="1476" y="758"/>
                  </a:moveTo>
                  <a:cubicBezTo>
                    <a:pt x="1474" y="756"/>
                    <a:pt x="1472" y="753"/>
                    <a:pt x="1470" y="750"/>
                  </a:cubicBezTo>
                  <a:cubicBezTo>
                    <a:pt x="1480" y="745"/>
                    <a:pt x="1489" y="738"/>
                    <a:pt x="1494" y="731"/>
                  </a:cubicBezTo>
                  <a:cubicBezTo>
                    <a:pt x="1493" y="739"/>
                    <a:pt x="1488" y="748"/>
                    <a:pt x="1476" y="758"/>
                  </a:cubicBezTo>
                  <a:close/>
                  <a:moveTo>
                    <a:pt x="1578" y="736"/>
                  </a:moveTo>
                  <a:cubicBezTo>
                    <a:pt x="1583" y="736"/>
                    <a:pt x="1588" y="736"/>
                    <a:pt x="1594" y="736"/>
                  </a:cubicBezTo>
                  <a:cubicBezTo>
                    <a:pt x="1588" y="744"/>
                    <a:pt x="1581" y="749"/>
                    <a:pt x="1570" y="751"/>
                  </a:cubicBezTo>
                  <a:cubicBezTo>
                    <a:pt x="1572" y="746"/>
                    <a:pt x="1575" y="741"/>
                    <a:pt x="1578" y="736"/>
                  </a:cubicBezTo>
                  <a:close/>
                  <a:moveTo>
                    <a:pt x="1682" y="606"/>
                  </a:moveTo>
                  <a:cubicBezTo>
                    <a:pt x="1668" y="614"/>
                    <a:pt x="1652" y="621"/>
                    <a:pt x="1639" y="629"/>
                  </a:cubicBezTo>
                  <a:cubicBezTo>
                    <a:pt x="1645" y="624"/>
                    <a:pt x="1650" y="620"/>
                    <a:pt x="1656" y="616"/>
                  </a:cubicBezTo>
                  <a:cubicBezTo>
                    <a:pt x="1664" y="611"/>
                    <a:pt x="1672" y="608"/>
                    <a:pt x="1682" y="606"/>
                  </a:cubicBezTo>
                  <a:close/>
                </a:path>
              </a:pathLst>
            </a:custGeom>
            <a:solidFill>
              <a:srgbClr val="39625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222" name="Content Placeholder 13"/>
          <p:cNvSpPr>
            <a:spLocks noGrp="1"/>
          </p:cNvSpPr>
          <p:nvPr>
            <p:ph type="subTitle" idx="4294967295"/>
          </p:nvPr>
        </p:nvSpPr>
        <p:spPr>
          <a:xfrm>
            <a:off x="2657475" y="1930400"/>
            <a:ext cx="6819900" cy="1847850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/>
            <a:r>
              <a:rPr lang="en-US" altLang="zh-CN" sz="28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【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真题实战</a:t>
            </a:r>
            <a:r>
              <a:rPr lang="en-US" altLang="zh-CN" sz="28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】</a:t>
            </a:r>
            <a:endParaRPr lang="zh-CN" altLang="en-US" sz="2800">
              <a:solidFill>
                <a:schemeClr val="bg1"/>
              </a:solidFill>
              <a:latin typeface="Franklin Gothic Medium" panose="020b0603020102020204" pitchFamily="34" charset="0"/>
              <a:sym typeface="Franklin Gothic Medium" panose="020b0603020102020204" pitchFamily="34" charset="0"/>
            </a:endParaRPr>
          </a:p>
          <a:p>
            <a:pPr lvl="0" algn="l" eaLnBrk="1" hangingPunct="1">
              <a:lnSpc>
                <a:spcPct val="150000"/>
              </a:lnSpc>
            </a:pPr>
            <a:r>
              <a:rPr lang="en-US" altLang="zh-CN" sz="28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No, I’m not. I’m ________(perfect) calm. (2018年).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201</a:t>
            </a:r>
            <a:r>
              <a:rPr lang="zh-CN" altLang="en-US" sz="28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8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广东真题）</a:t>
            </a:r>
            <a:b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/>
          </a:p>
        </p:txBody>
      </p:sp>
      <p:grpSp>
        <p:nvGrpSpPr>
          <p:cNvPr id="10259" name="Group 19"/>
          <p:cNvGrpSpPr/>
          <p:nvPr/>
        </p:nvGrpSpPr>
        <p:grpSpPr>
          <a:xfrm>
            <a:off x="792163" y="4130675"/>
            <a:ext cx="9953625" cy="2532063"/>
            <a:chExt cx="10328737" cy="2245564"/>
          </a:xfrm>
        </p:grpSpPr>
        <p:grpSp>
          <p:nvGrpSpPr>
            <p:cNvPr id="9224" name="Group 20"/>
            <p:cNvGrpSpPr/>
            <p:nvPr/>
          </p:nvGrpSpPr>
          <p:grpSpPr>
            <a:xfrm>
              <a:off x="300881" y="549309"/>
              <a:ext cx="10027856" cy="1696255"/>
              <a:chExt cx="1530100" cy="1696255"/>
            </a:xfrm>
          </p:grpSpPr>
          <p:sp>
            <p:nvSpPr>
              <p:cNvPr id="9363" name="矩形 6"/>
              <p:cNvSpPr/>
              <p:nvPr/>
            </p:nvSpPr>
            <p:spPr>
              <a:xfrm>
                <a:off x="0" y="0"/>
                <a:ext cx="1526209" cy="1696255"/>
              </a:xfrm>
              <a:prstGeom prst="rect">
                <a:avLst/>
              </a:prstGeom>
              <a:solidFill>
                <a:srgbClr val="FFFFFF"/>
              </a:solidFill>
              <a:ln w="48000" cap="flat" cmpd="thickThin">
                <a:solidFill>
                  <a:srgbClr val="A8A39E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>
                  <a:latin typeface="Arial" pitchFamily="34" charset="0"/>
                  <a:ea typeface="黑体" panose="02010609060101010101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9364" name="矩形 7"/>
              <p:cNvSpPr/>
              <p:nvPr/>
            </p:nvSpPr>
            <p:spPr>
              <a:xfrm>
                <a:off x="21500" y="196158"/>
                <a:ext cx="1508600" cy="13584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135128" rIns="135128" bIns="135128"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None/>
                </a:pP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黑体" panose="02010609060101010101" pitchFamily="49" charset="-122"/>
                  </a:rPr>
                  <a:t>解析：填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Franklin Gothic Book" pitchFamily="34" charset="0"/>
                  </a:rPr>
                  <a:t>perfectly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黑体" panose="02010609060101010101" pitchFamily="49" charset="-122"/>
                  </a:rPr>
                  <a:t>，此题用副词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Franklin Gothic Book" pitchFamily="34" charset="0"/>
                  </a:rPr>
                  <a:t>perfectly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黑体" panose="02010609060101010101" pitchFamily="49" charset="-122"/>
                  </a:rPr>
                  <a:t>作状语修饰形容词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Franklin Gothic Book" pitchFamily="34" charset="0"/>
                  </a:rPr>
                  <a:t>calm</a:t>
                </a:r>
                <a:r>
                  <a:rPr lang="zh-CN" altLang="en-US" sz="2400">
                    <a:solidFill>
                      <a:schemeClr val="tx2"/>
                    </a:solidFill>
                    <a:latin typeface="Arial" pitchFamily="34" charset="0"/>
                    <a:ea typeface="Adobe 黑体 Std R" pitchFamily="34" charset="-122"/>
                    <a:sym typeface="黑体" panose="02010609060101010101" pitchFamily="49" charset="-122"/>
                  </a:rPr>
                  <a:t>。</a:t>
                </a:r>
                <a:endParaRPr lang="zh-CN" altLang="en-US">
                  <a:latin typeface="Arial" pitchFamily="34" charset="0"/>
                  <a:ea typeface="Adobe 黑体 Std R" pitchFamily="34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9225" name="Group 23"/>
            <p:cNvGrpSpPr/>
            <p:nvPr/>
          </p:nvGrpSpPr>
          <p:grpSpPr>
            <a:xfrm>
              <a:off x="0" y="0"/>
              <a:ext cx="1399400" cy="856283"/>
              <a:chExt cx="3690937" cy="2849563"/>
            </a:xfrm>
          </p:grpSpPr>
          <p:sp>
            <p:nvSpPr>
              <p:cNvPr id="9226" name="Freeform 206"/>
              <p:cNvSpPr/>
              <p:nvPr/>
            </p:nvSpPr>
            <p:spPr>
              <a:xfrm>
                <a:off x="747712" y="303212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0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1"/>
                      <a:pt x="9" y="1"/>
                    </a:cubicBezTo>
                    <a:cubicBezTo>
                      <a:pt x="15" y="0"/>
                      <a:pt x="20" y="4"/>
                      <a:pt x="20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27" name="Freeform 207"/>
              <p:cNvSpPr/>
              <p:nvPr/>
            </p:nvSpPr>
            <p:spPr>
              <a:xfrm>
                <a:off x="627062" y="320675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28" name="Freeform 208"/>
              <p:cNvSpPr/>
              <p:nvPr/>
            </p:nvSpPr>
            <p:spPr>
              <a:xfrm>
                <a:off x="768350" y="442912"/>
                <a:ext cx="76200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0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0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29" name="Freeform 209"/>
              <p:cNvSpPr/>
              <p:nvPr/>
            </p:nvSpPr>
            <p:spPr>
              <a:xfrm>
                <a:off x="647700" y="463550"/>
                <a:ext cx="168275" cy="539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5">
                    <a:moveTo>
                      <a:pt x="43" y="9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7" y="6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0" name="Freeform 210"/>
              <p:cNvSpPr/>
              <p:nvPr/>
            </p:nvSpPr>
            <p:spPr>
              <a:xfrm>
                <a:off x="790575" y="581025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2">
                    <a:moveTo>
                      <a:pt x="21" y="10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10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1" name="Freeform 211"/>
              <p:cNvSpPr/>
              <p:nvPr/>
            </p:nvSpPr>
            <p:spPr>
              <a:xfrm>
                <a:off x="669925" y="603250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16"/>
                      <a:pt x="0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2" name="Freeform 212"/>
              <p:cNvSpPr/>
              <p:nvPr/>
            </p:nvSpPr>
            <p:spPr>
              <a:xfrm>
                <a:off x="811212" y="723900"/>
                <a:ext cx="76200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1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3" name="Freeform 213"/>
              <p:cNvSpPr/>
              <p:nvPr/>
            </p:nvSpPr>
            <p:spPr>
              <a:xfrm>
                <a:off x="690562" y="741362"/>
                <a:ext cx="168275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4" name="Freeform 214"/>
              <p:cNvSpPr/>
              <p:nvPr/>
            </p:nvSpPr>
            <p:spPr>
              <a:xfrm>
                <a:off x="833437" y="863600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5" name="Freeform 215"/>
              <p:cNvSpPr/>
              <p:nvPr/>
            </p:nvSpPr>
            <p:spPr>
              <a:xfrm>
                <a:off x="712787" y="881062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3" y="16"/>
                      <a:pt x="0" y="15"/>
                      <a:pt x="0" y="12"/>
                    </a:cubicBezTo>
                    <a:cubicBezTo>
                      <a:pt x="0" y="9"/>
                      <a:pt x="1" y="7"/>
                      <a:pt x="4" y="7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6" name="Freeform 216"/>
              <p:cNvSpPr/>
              <p:nvPr/>
            </p:nvSpPr>
            <p:spPr>
              <a:xfrm>
                <a:off x="854075" y="10017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2">
                    <a:moveTo>
                      <a:pt x="21" y="9"/>
                    </a:moveTo>
                    <a:cubicBezTo>
                      <a:pt x="21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7" name="Freeform 217"/>
              <p:cNvSpPr/>
              <p:nvPr/>
            </p:nvSpPr>
            <p:spPr>
              <a:xfrm>
                <a:off x="733425" y="1023937"/>
                <a:ext cx="168275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1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8" name="Freeform 218"/>
              <p:cNvSpPr/>
              <p:nvPr/>
            </p:nvSpPr>
            <p:spPr>
              <a:xfrm>
                <a:off x="876300" y="1144587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0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39" name="Freeform 219"/>
              <p:cNvSpPr/>
              <p:nvPr/>
            </p:nvSpPr>
            <p:spPr>
              <a:xfrm>
                <a:off x="755650" y="1163637"/>
                <a:ext cx="166687" cy="555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7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0" name="Freeform 220"/>
              <p:cNvSpPr/>
              <p:nvPr/>
            </p:nvSpPr>
            <p:spPr>
              <a:xfrm>
                <a:off x="896937" y="1284287"/>
                <a:ext cx="74612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" h="21">
                    <a:moveTo>
                      <a:pt x="21" y="9"/>
                    </a:moveTo>
                    <a:cubicBezTo>
                      <a:pt x="21" y="15"/>
                      <a:pt x="18" y="20"/>
                      <a:pt x="12" y="20"/>
                    </a:cubicBezTo>
                    <a:cubicBezTo>
                      <a:pt x="7" y="21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1" name="Freeform 221"/>
              <p:cNvSpPr/>
              <p:nvPr/>
            </p:nvSpPr>
            <p:spPr>
              <a:xfrm>
                <a:off x="776287" y="1301750"/>
                <a:ext cx="166687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5"/>
                      <a:pt x="0" y="12"/>
                    </a:cubicBezTo>
                    <a:cubicBezTo>
                      <a:pt x="0" y="9"/>
                      <a:pt x="2" y="7"/>
                      <a:pt x="4" y="7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7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2" name="Freeform 222"/>
              <p:cNvSpPr/>
              <p:nvPr/>
            </p:nvSpPr>
            <p:spPr>
              <a:xfrm>
                <a:off x="919162" y="1423987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9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3" name="Freeform 223"/>
              <p:cNvSpPr/>
              <p:nvPr/>
            </p:nvSpPr>
            <p:spPr>
              <a:xfrm>
                <a:off x="796925" y="1444625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9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8" y="7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4" name="Freeform 224"/>
              <p:cNvSpPr/>
              <p:nvPr/>
            </p:nvSpPr>
            <p:spPr>
              <a:xfrm>
                <a:off x="939800" y="1565275"/>
                <a:ext cx="79375" cy="762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6"/>
                      <a:pt x="4" y="1"/>
                      <a:pt x="9" y="0"/>
                    </a:cubicBezTo>
                    <a:cubicBezTo>
                      <a:pt x="15" y="0"/>
                      <a:pt x="20" y="3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5" name="Freeform 225"/>
              <p:cNvSpPr/>
              <p:nvPr/>
            </p:nvSpPr>
            <p:spPr>
              <a:xfrm>
                <a:off x="819150" y="1584325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8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6" name="Freeform 226"/>
              <p:cNvSpPr/>
              <p:nvPr/>
            </p:nvSpPr>
            <p:spPr>
              <a:xfrm>
                <a:off x="962025" y="1704975"/>
                <a:ext cx="77787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20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7" name="Freeform 227"/>
              <p:cNvSpPr/>
              <p:nvPr/>
            </p:nvSpPr>
            <p:spPr>
              <a:xfrm>
                <a:off x="839787" y="1722437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8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8" name="Freeform 228"/>
              <p:cNvSpPr/>
              <p:nvPr/>
            </p:nvSpPr>
            <p:spPr>
              <a:xfrm>
                <a:off x="982662" y="1844675"/>
                <a:ext cx="79375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9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2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49" name="Freeform 229"/>
              <p:cNvSpPr/>
              <p:nvPr/>
            </p:nvSpPr>
            <p:spPr>
              <a:xfrm>
                <a:off x="862012" y="1865312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9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1"/>
                      <a:pt x="47" y="4"/>
                    </a:cubicBezTo>
                    <a:cubicBezTo>
                      <a:pt x="48" y="7"/>
                      <a:pt x="46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0" name="Freeform 230"/>
              <p:cNvSpPr/>
              <p:nvPr/>
            </p:nvSpPr>
            <p:spPr>
              <a:xfrm>
                <a:off x="1004887" y="1982787"/>
                <a:ext cx="77787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2">
                    <a:moveTo>
                      <a:pt x="21" y="10"/>
                    </a:moveTo>
                    <a:cubicBezTo>
                      <a:pt x="22" y="15"/>
                      <a:pt x="18" y="20"/>
                      <a:pt x="12" y="21"/>
                    </a:cubicBezTo>
                    <a:cubicBezTo>
                      <a:pt x="7" y="22"/>
                      <a:pt x="2" y="18"/>
                      <a:pt x="1" y="13"/>
                    </a:cubicBezTo>
                    <a:cubicBezTo>
                      <a:pt x="0" y="7"/>
                      <a:pt x="4" y="2"/>
                      <a:pt x="9" y="1"/>
                    </a:cubicBezTo>
                    <a:cubicBezTo>
                      <a:pt x="15" y="0"/>
                      <a:pt x="20" y="4"/>
                      <a:pt x="21" y="10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1" name="Freeform 231"/>
              <p:cNvSpPr/>
              <p:nvPr/>
            </p:nvSpPr>
            <p:spPr>
              <a:xfrm>
                <a:off x="882650" y="2005012"/>
                <a:ext cx="171450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3" y="16"/>
                      <a:pt x="1" y="14"/>
                      <a:pt x="0" y="11"/>
                    </a:cubicBezTo>
                    <a:cubicBezTo>
                      <a:pt x="0" y="9"/>
                      <a:pt x="2" y="6"/>
                      <a:pt x="4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7" y="2"/>
                      <a:pt x="47" y="4"/>
                    </a:cubicBezTo>
                    <a:cubicBezTo>
                      <a:pt x="48" y="7"/>
                      <a:pt x="46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2" name="Freeform 232"/>
              <p:cNvSpPr/>
              <p:nvPr/>
            </p:nvSpPr>
            <p:spPr>
              <a:xfrm>
                <a:off x="1025525" y="2125662"/>
                <a:ext cx="77787" cy="746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1">
                    <a:moveTo>
                      <a:pt x="21" y="9"/>
                    </a:moveTo>
                    <a:cubicBezTo>
                      <a:pt x="22" y="14"/>
                      <a:pt x="18" y="19"/>
                      <a:pt x="12" y="20"/>
                    </a:cubicBezTo>
                    <a:cubicBezTo>
                      <a:pt x="7" y="21"/>
                      <a:pt x="2" y="17"/>
                      <a:pt x="1" y="12"/>
                    </a:cubicBezTo>
                    <a:cubicBezTo>
                      <a:pt x="0" y="7"/>
                      <a:pt x="4" y="1"/>
                      <a:pt x="9" y="1"/>
                    </a:cubicBezTo>
                    <a:cubicBezTo>
                      <a:pt x="15" y="0"/>
                      <a:pt x="20" y="4"/>
                      <a:pt x="21" y="9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3" name="Freeform 233"/>
              <p:cNvSpPr/>
              <p:nvPr/>
            </p:nvSpPr>
            <p:spPr>
              <a:xfrm>
                <a:off x="904875" y="2143125"/>
                <a:ext cx="169862" cy="571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16">
                    <a:moveTo>
                      <a:pt x="43" y="1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1" y="14"/>
                      <a:pt x="0" y="12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2"/>
                      <a:pt x="47" y="5"/>
                    </a:cubicBezTo>
                    <a:cubicBezTo>
                      <a:pt x="48" y="7"/>
                      <a:pt x="46" y="10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4" name="Freeform 234"/>
              <p:cNvSpPr/>
              <p:nvPr/>
            </p:nvSpPr>
            <p:spPr>
              <a:xfrm>
                <a:off x="1457325" y="0"/>
                <a:ext cx="1085850" cy="217963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05" h="611">
                    <a:moveTo>
                      <a:pt x="186" y="2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89" y="611"/>
                      <a:pt x="89" y="611"/>
                      <a:pt x="89" y="611"/>
                    </a:cubicBezTo>
                    <a:cubicBezTo>
                      <a:pt x="275" y="582"/>
                      <a:pt x="275" y="582"/>
                      <a:pt x="275" y="582"/>
                    </a:cubicBezTo>
                    <a:cubicBezTo>
                      <a:pt x="293" y="579"/>
                      <a:pt x="305" y="563"/>
                      <a:pt x="302" y="545"/>
                    </a:cubicBezTo>
                    <a:cubicBezTo>
                      <a:pt x="223" y="30"/>
                      <a:pt x="223" y="30"/>
                      <a:pt x="223" y="30"/>
                    </a:cubicBezTo>
                    <a:cubicBezTo>
                      <a:pt x="220" y="12"/>
                      <a:pt x="204" y="0"/>
                      <a:pt x="186" y="2"/>
                    </a:cubicBezTo>
                  </a:path>
                </a:pathLst>
              </a:custGeom>
              <a:solidFill>
                <a:srgbClr val="00BDE3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5" name="Freeform 270"/>
              <p:cNvSpPr/>
              <p:nvPr/>
            </p:nvSpPr>
            <p:spPr>
              <a:xfrm>
                <a:off x="46037" y="331787"/>
                <a:ext cx="2219325" cy="25066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23" h="703">
                    <a:moveTo>
                      <a:pt x="598" y="550"/>
                    </a:moveTo>
                    <a:cubicBezTo>
                      <a:pt x="219" y="703"/>
                      <a:pt x="219" y="703"/>
                      <a:pt x="219" y="703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379" y="6"/>
                      <a:pt x="379" y="6"/>
                      <a:pt x="379" y="6"/>
                    </a:cubicBezTo>
                    <a:cubicBezTo>
                      <a:pt x="396" y="0"/>
                      <a:pt x="415" y="8"/>
                      <a:pt x="422" y="24"/>
                    </a:cubicBezTo>
                    <a:cubicBezTo>
                      <a:pt x="616" y="508"/>
                      <a:pt x="616" y="508"/>
                      <a:pt x="616" y="508"/>
                    </a:cubicBezTo>
                    <a:cubicBezTo>
                      <a:pt x="623" y="525"/>
                      <a:pt x="615" y="544"/>
                      <a:pt x="598" y="550"/>
                    </a:cubicBezTo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6" name="Freeform 271"/>
              <p:cNvSpPr/>
              <p:nvPr/>
            </p:nvSpPr>
            <p:spPr>
              <a:xfrm>
                <a:off x="28575" y="339725"/>
                <a:ext cx="2219325" cy="25098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23" h="704">
                    <a:moveTo>
                      <a:pt x="598" y="551"/>
                    </a:moveTo>
                    <a:cubicBezTo>
                      <a:pt x="219" y="704"/>
                      <a:pt x="219" y="704"/>
                      <a:pt x="219" y="704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379" y="7"/>
                      <a:pt x="379" y="7"/>
                      <a:pt x="379" y="7"/>
                    </a:cubicBezTo>
                    <a:cubicBezTo>
                      <a:pt x="396" y="0"/>
                      <a:pt x="415" y="8"/>
                      <a:pt x="421" y="25"/>
                    </a:cubicBezTo>
                    <a:cubicBezTo>
                      <a:pt x="616" y="509"/>
                      <a:pt x="616" y="509"/>
                      <a:pt x="616" y="509"/>
                    </a:cubicBezTo>
                    <a:cubicBezTo>
                      <a:pt x="623" y="525"/>
                      <a:pt x="615" y="544"/>
                      <a:pt x="598" y="551"/>
                    </a:cubicBezTo>
                  </a:path>
                </a:pathLst>
              </a:custGeom>
              <a:solidFill>
                <a:srgbClr val="FE735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7" name="Freeform 272"/>
              <p:cNvSpPr/>
              <p:nvPr/>
            </p:nvSpPr>
            <p:spPr>
              <a:xfrm>
                <a:off x="114300" y="949325"/>
                <a:ext cx="80962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8" y="2"/>
                    </a:cubicBezTo>
                    <a:cubicBezTo>
                      <a:pt x="13" y="0"/>
                      <a:pt x="18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8" name="Freeform 273"/>
              <p:cNvSpPr/>
              <p:nvPr/>
            </p:nvSpPr>
            <p:spPr>
              <a:xfrm>
                <a:off x="0" y="973137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59" name="Freeform 274"/>
              <p:cNvSpPr/>
              <p:nvPr/>
            </p:nvSpPr>
            <p:spPr>
              <a:xfrm>
                <a:off x="166687" y="1081087"/>
                <a:ext cx="79375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3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0" name="Freeform 275"/>
              <p:cNvSpPr/>
              <p:nvPr/>
            </p:nvSpPr>
            <p:spPr>
              <a:xfrm>
                <a:off x="52387" y="1106487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3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1" name="Freeform 276"/>
              <p:cNvSpPr/>
              <p:nvPr/>
            </p:nvSpPr>
            <p:spPr>
              <a:xfrm>
                <a:off x="220662" y="1212850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2" name="Freeform 277"/>
              <p:cNvSpPr/>
              <p:nvPr/>
            </p:nvSpPr>
            <p:spPr>
              <a:xfrm>
                <a:off x="106362" y="1238250"/>
                <a:ext cx="163512" cy="857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4">
                    <a:moveTo>
                      <a:pt x="42" y="9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5" y="24"/>
                      <a:pt x="2" y="23"/>
                      <a:pt x="1" y="21"/>
                    </a:cubicBezTo>
                    <a:cubicBezTo>
                      <a:pt x="0" y="18"/>
                      <a:pt x="1" y="16"/>
                      <a:pt x="4" y="1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3" name="Freeform 278"/>
              <p:cNvSpPr/>
              <p:nvPr/>
            </p:nvSpPr>
            <p:spPr>
              <a:xfrm>
                <a:off x="274637" y="1344612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9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4" name="Freeform 279"/>
              <p:cNvSpPr/>
              <p:nvPr/>
            </p:nvSpPr>
            <p:spPr>
              <a:xfrm>
                <a:off x="160337" y="1366837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1" y="17"/>
                      <a:pt x="3" y="16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2"/>
                      <a:pt x="45" y="4"/>
                    </a:cubicBezTo>
                    <a:cubicBezTo>
                      <a:pt x="46" y="6"/>
                      <a:pt x="45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5" name="Freeform 280"/>
              <p:cNvSpPr/>
              <p:nvPr/>
            </p:nvSpPr>
            <p:spPr>
              <a:xfrm>
                <a:off x="323850" y="1476375"/>
                <a:ext cx="82550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1" y="18"/>
                      <a:pt x="15" y="20"/>
                    </a:cubicBezTo>
                    <a:cubicBezTo>
                      <a:pt x="10" y="23"/>
                      <a:pt x="5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6" name="Freeform 281"/>
              <p:cNvSpPr/>
              <p:nvPr/>
            </p:nvSpPr>
            <p:spPr>
              <a:xfrm>
                <a:off x="212725" y="1498600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2" y="24"/>
                      <a:pt x="1" y="22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4"/>
                    </a:cubicBezTo>
                    <a:cubicBezTo>
                      <a:pt x="46" y="6"/>
                      <a:pt x="44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7" name="Freeform 282"/>
              <p:cNvSpPr/>
              <p:nvPr/>
            </p:nvSpPr>
            <p:spPr>
              <a:xfrm>
                <a:off x="377825" y="1608137"/>
                <a:ext cx="8096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1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8" name="Freeform 283"/>
              <p:cNvSpPr/>
              <p:nvPr/>
            </p:nvSpPr>
            <p:spPr>
              <a:xfrm>
                <a:off x="266700" y="1630362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1" y="24"/>
                      <a:pt x="1" y="21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1" y="0"/>
                      <a:pt x="44" y="1"/>
                      <a:pt x="45" y="4"/>
                    </a:cubicBezTo>
                    <a:cubicBezTo>
                      <a:pt x="46" y="6"/>
                      <a:pt x="44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69" name="Freeform 284"/>
              <p:cNvSpPr/>
              <p:nvPr/>
            </p:nvSpPr>
            <p:spPr>
              <a:xfrm>
                <a:off x="430212" y="1739900"/>
                <a:ext cx="82550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1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0" name="Freeform 285"/>
              <p:cNvSpPr/>
              <p:nvPr/>
            </p:nvSpPr>
            <p:spPr>
              <a:xfrm>
                <a:off x="315912" y="1762125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8" y="24"/>
                      <a:pt x="8" y="24"/>
                      <a:pt x="8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2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1" name="Freeform 286"/>
              <p:cNvSpPr/>
              <p:nvPr/>
            </p:nvSpPr>
            <p:spPr>
              <a:xfrm>
                <a:off x="484187" y="1873250"/>
                <a:ext cx="82550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2">
                    <a:moveTo>
                      <a:pt x="20" y="7"/>
                    </a:moveTo>
                    <a:cubicBezTo>
                      <a:pt x="23" y="12"/>
                      <a:pt x="20" y="18"/>
                      <a:pt x="15" y="20"/>
                    </a:cubicBezTo>
                    <a:cubicBezTo>
                      <a:pt x="10" y="22"/>
                      <a:pt x="4" y="20"/>
                      <a:pt x="2" y="15"/>
                    </a:cubicBezTo>
                    <a:cubicBezTo>
                      <a:pt x="0" y="10"/>
                      <a:pt x="2" y="4"/>
                      <a:pt x="8" y="2"/>
                    </a:cubicBezTo>
                    <a:cubicBezTo>
                      <a:pt x="13" y="0"/>
                      <a:pt x="18" y="2"/>
                      <a:pt x="20" y="7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2" name="Freeform 287"/>
              <p:cNvSpPr/>
              <p:nvPr/>
            </p:nvSpPr>
            <p:spPr>
              <a:xfrm>
                <a:off x="369887" y="1893887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3" name="Freeform 288"/>
              <p:cNvSpPr/>
              <p:nvPr/>
            </p:nvSpPr>
            <p:spPr>
              <a:xfrm>
                <a:off x="538162" y="2000250"/>
                <a:ext cx="77787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1"/>
                      <a:pt x="2" y="15"/>
                    </a:cubicBezTo>
                    <a:cubicBezTo>
                      <a:pt x="0" y="10"/>
                      <a:pt x="2" y="5"/>
                      <a:pt x="7" y="3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4" name="Freeform 289"/>
              <p:cNvSpPr/>
              <p:nvPr/>
            </p:nvSpPr>
            <p:spPr>
              <a:xfrm>
                <a:off x="423862" y="2025650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2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5" name="Freeform 290"/>
              <p:cNvSpPr/>
              <p:nvPr/>
            </p:nvSpPr>
            <p:spPr>
              <a:xfrm>
                <a:off x="590550" y="2133600"/>
                <a:ext cx="79375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2" h="23">
                    <a:moveTo>
                      <a:pt x="20" y="8"/>
                    </a:moveTo>
                    <a:cubicBezTo>
                      <a:pt x="22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6" name="Freeform 291"/>
              <p:cNvSpPr/>
              <p:nvPr/>
            </p:nvSpPr>
            <p:spPr>
              <a:xfrm>
                <a:off x="476250" y="2157412"/>
                <a:ext cx="165100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9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7" name="Freeform 292"/>
              <p:cNvSpPr/>
              <p:nvPr/>
            </p:nvSpPr>
            <p:spPr>
              <a:xfrm>
                <a:off x="641350" y="2265362"/>
                <a:ext cx="80962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1" y="19"/>
                      <a:pt x="15" y="21"/>
                    </a:cubicBezTo>
                    <a:cubicBezTo>
                      <a:pt x="10" y="23"/>
                      <a:pt x="5" y="20"/>
                      <a:pt x="3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8" name="Freeform 293"/>
              <p:cNvSpPr/>
              <p:nvPr/>
            </p:nvSpPr>
            <p:spPr>
              <a:xfrm>
                <a:off x="530225" y="2289175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2" y="9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4" y="25"/>
                      <a:pt x="2" y="23"/>
                      <a:pt x="1" y="21"/>
                    </a:cubicBezTo>
                    <a:cubicBezTo>
                      <a:pt x="0" y="19"/>
                      <a:pt x="1" y="16"/>
                      <a:pt x="3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5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79" name="Freeform 294"/>
              <p:cNvSpPr/>
              <p:nvPr/>
            </p:nvSpPr>
            <p:spPr>
              <a:xfrm>
                <a:off x="693737" y="2397125"/>
                <a:ext cx="82550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0" name="Freeform 295"/>
              <p:cNvSpPr/>
              <p:nvPr/>
            </p:nvSpPr>
            <p:spPr>
              <a:xfrm>
                <a:off x="584200" y="2422525"/>
                <a:ext cx="163512" cy="841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4">
                    <a:moveTo>
                      <a:pt x="42" y="9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4" y="24"/>
                      <a:pt x="2" y="23"/>
                      <a:pt x="1" y="21"/>
                    </a:cubicBezTo>
                    <a:cubicBezTo>
                      <a:pt x="0" y="18"/>
                      <a:pt x="1" y="16"/>
                      <a:pt x="3" y="1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4" y="1"/>
                      <a:pt x="45" y="3"/>
                    </a:cubicBezTo>
                    <a:cubicBezTo>
                      <a:pt x="46" y="6"/>
                      <a:pt x="44" y="8"/>
                      <a:pt x="42" y="9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1" name="Freeform 296"/>
              <p:cNvSpPr/>
              <p:nvPr/>
            </p:nvSpPr>
            <p:spPr>
              <a:xfrm>
                <a:off x="747712" y="2528887"/>
                <a:ext cx="82550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9"/>
                      <a:pt x="15" y="21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3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2" name="Freeform 297"/>
              <p:cNvSpPr/>
              <p:nvPr/>
            </p:nvSpPr>
            <p:spPr>
              <a:xfrm>
                <a:off x="633412" y="2549525"/>
                <a:ext cx="163512" cy="904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8" y="24"/>
                      <a:pt x="8" y="24"/>
                      <a:pt x="8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2" y="17"/>
                      <a:pt x="4" y="16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5" y="2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3" name="Freeform 298"/>
              <p:cNvSpPr/>
              <p:nvPr/>
            </p:nvSpPr>
            <p:spPr>
              <a:xfrm>
                <a:off x="801687" y="2660650"/>
                <a:ext cx="80962" cy="825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3" h="23">
                    <a:moveTo>
                      <a:pt x="21" y="8"/>
                    </a:moveTo>
                    <a:cubicBezTo>
                      <a:pt x="23" y="13"/>
                      <a:pt x="20" y="18"/>
                      <a:pt x="15" y="20"/>
                    </a:cubicBezTo>
                    <a:cubicBezTo>
                      <a:pt x="10" y="23"/>
                      <a:pt x="4" y="20"/>
                      <a:pt x="2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3" y="0"/>
                      <a:pt x="19" y="2"/>
                      <a:pt x="21" y="8"/>
                    </a:cubicBezTo>
                    <a:close/>
                  </a:path>
                </a:pathLst>
              </a:custGeom>
              <a:solidFill>
                <a:srgbClr val="222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4" name="Freeform 299"/>
              <p:cNvSpPr/>
              <p:nvPr/>
            </p:nvSpPr>
            <p:spPr>
              <a:xfrm>
                <a:off x="687387" y="2682875"/>
                <a:ext cx="163512" cy="889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6" h="25">
                    <a:moveTo>
                      <a:pt x="43" y="10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2" y="24"/>
                      <a:pt x="1" y="22"/>
                    </a:cubicBezTo>
                    <a:cubicBezTo>
                      <a:pt x="0" y="19"/>
                      <a:pt x="2" y="16"/>
                      <a:pt x="4" y="1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0"/>
                      <a:pt x="44" y="1"/>
                      <a:pt x="45" y="4"/>
                    </a:cubicBezTo>
                    <a:cubicBezTo>
                      <a:pt x="46" y="6"/>
                      <a:pt x="45" y="9"/>
                      <a:pt x="43" y="10"/>
                    </a:cubicBezTo>
                    <a:close/>
                  </a:path>
                </a:pathLst>
              </a:custGeom>
              <a:solidFill>
                <a:srgbClr val="BDBCBC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5" name="Freeform 300"/>
              <p:cNvSpPr/>
              <p:nvPr/>
            </p:nvSpPr>
            <p:spPr>
              <a:xfrm>
                <a:off x="755650" y="339725"/>
                <a:ext cx="1492250" cy="2214563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19" h="621">
                    <a:moveTo>
                      <a:pt x="175" y="7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219" y="621"/>
                      <a:pt x="219" y="621"/>
                      <a:pt x="219" y="621"/>
                    </a:cubicBezTo>
                    <a:cubicBezTo>
                      <a:pt x="394" y="551"/>
                      <a:pt x="394" y="551"/>
                      <a:pt x="394" y="551"/>
                    </a:cubicBezTo>
                    <a:cubicBezTo>
                      <a:pt x="411" y="544"/>
                      <a:pt x="419" y="525"/>
                      <a:pt x="412" y="509"/>
                    </a:cubicBezTo>
                    <a:cubicBezTo>
                      <a:pt x="217" y="25"/>
                      <a:pt x="217" y="25"/>
                      <a:pt x="217" y="25"/>
                    </a:cubicBezTo>
                    <a:cubicBezTo>
                      <a:pt x="211" y="8"/>
                      <a:pt x="192" y="0"/>
                      <a:pt x="175" y="7"/>
                    </a:cubicBezTo>
                  </a:path>
                </a:pathLst>
              </a:custGeom>
              <a:solidFill>
                <a:srgbClr val="FE5A4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6" name="Freeform 301"/>
              <p:cNvSpPr/>
              <p:nvPr/>
            </p:nvSpPr>
            <p:spPr>
              <a:xfrm>
                <a:off x="2236787" y="889000"/>
                <a:ext cx="1454150" cy="16859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08" h="472">
                    <a:moveTo>
                      <a:pt x="272" y="467"/>
                    </a:moveTo>
                    <a:cubicBezTo>
                      <a:pt x="49" y="419"/>
                      <a:pt x="49" y="419"/>
                      <a:pt x="49" y="419"/>
                    </a:cubicBezTo>
                    <a:cubicBezTo>
                      <a:pt x="19" y="413"/>
                      <a:pt x="0" y="384"/>
                      <a:pt x="6" y="354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7" y="19"/>
                      <a:pt x="106" y="0"/>
                      <a:pt x="136" y="6"/>
                    </a:cubicBezTo>
                    <a:cubicBezTo>
                      <a:pt x="359" y="53"/>
                      <a:pt x="359" y="53"/>
                      <a:pt x="359" y="53"/>
                    </a:cubicBezTo>
                    <a:cubicBezTo>
                      <a:pt x="389" y="60"/>
                      <a:pt x="408" y="89"/>
                      <a:pt x="402" y="119"/>
                    </a:cubicBezTo>
                    <a:cubicBezTo>
                      <a:pt x="337" y="424"/>
                      <a:pt x="337" y="424"/>
                      <a:pt x="337" y="424"/>
                    </a:cubicBezTo>
                    <a:cubicBezTo>
                      <a:pt x="331" y="454"/>
                      <a:pt x="301" y="473"/>
                      <a:pt x="272" y="467"/>
                    </a:cubicBezTo>
                  </a:path>
                </a:pathLst>
              </a:custGeom>
              <a:solidFill>
                <a:srgbClr val="FE88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7" name="Freeform 302"/>
              <p:cNvSpPr/>
              <p:nvPr/>
            </p:nvSpPr>
            <p:spPr>
              <a:xfrm>
                <a:off x="2565400" y="1044575"/>
                <a:ext cx="985837" cy="4746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77" h="133">
                    <a:moveTo>
                      <a:pt x="231" y="129"/>
                    </a:moveTo>
                    <a:cubicBezTo>
                      <a:pt x="29" y="86"/>
                      <a:pt x="29" y="86"/>
                      <a:pt x="29" y="86"/>
                    </a:cubicBezTo>
                    <a:cubicBezTo>
                      <a:pt x="12" y="82"/>
                      <a:pt x="0" y="65"/>
                      <a:pt x="4" y="4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2" y="11"/>
                      <a:pt x="29" y="0"/>
                      <a:pt x="47" y="4"/>
                    </a:cubicBezTo>
                    <a:cubicBezTo>
                      <a:pt x="248" y="46"/>
                      <a:pt x="248" y="46"/>
                      <a:pt x="248" y="46"/>
                    </a:cubicBezTo>
                    <a:cubicBezTo>
                      <a:pt x="266" y="50"/>
                      <a:pt x="277" y="67"/>
                      <a:pt x="273" y="85"/>
                    </a:cubicBezTo>
                    <a:cubicBezTo>
                      <a:pt x="269" y="104"/>
                      <a:pt x="269" y="104"/>
                      <a:pt x="269" y="104"/>
                    </a:cubicBezTo>
                    <a:cubicBezTo>
                      <a:pt x="265" y="121"/>
                      <a:pt x="248" y="133"/>
                      <a:pt x="231" y="129"/>
                    </a:cubicBezTo>
                  </a:path>
                </a:pathLst>
              </a:custGeom>
              <a:solidFill>
                <a:srgbClr val="53515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8" name="Freeform 303"/>
              <p:cNvSpPr/>
              <p:nvPr/>
            </p:nvSpPr>
            <p:spPr>
              <a:xfrm>
                <a:off x="2500312" y="1450975"/>
                <a:ext cx="200025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6">
                    <a:moveTo>
                      <a:pt x="53" y="33"/>
                    </a:moveTo>
                    <a:cubicBezTo>
                      <a:pt x="50" y="47"/>
                      <a:pt x="37" y="56"/>
                      <a:pt x="23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20" y="0"/>
                      <a:pt x="33" y="3"/>
                    </a:cubicBezTo>
                    <a:cubicBezTo>
                      <a:pt x="47" y="6"/>
                      <a:pt x="56" y="19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89" name="Freeform 304"/>
              <p:cNvSpPr/>
              <p:nvPr/>
            </p:nvSpPr>
            <p:spPr>
              <a:xfrm>
                <a:off x="2757487" y="1504950"/>
                <a:ext cx="198437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6">
                    <a:moveTo>
                      <a:pt x="53" y="33"/>
                    </a:moveTo>
                    <a:cubicBezTo>
                      <a:pt x="50" y="47"/>
                      <a:pt x="36" y="56"/>
                      <a:pt x="23" y="53"/>
                    </a:cubicBezTo>
                    <a:cubicBezTo>
                      <a:pt x="9" y="50"/>
                      <a:pt x="0" y="37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6" y="20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0" name="Freeform 305"/>
              <p:cNvSpPr/>
              <p:nvPr/>
            </p:nvSpPr>
            <p:spPr>
              <a:xfrm>
                <a:off x="3013075" y="1562100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50" y="46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8"/>
                      <a:pt x="19" y="0"/>
                      <a:pt x="33" y="3"/>
                    </a:cubicBezTo>
                    <a:cubicBezTo>
                      <a:pt x="47" y="5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1" name="Freeform 306"/>
              <p:cNvSpPr/>
              <p:nvPr/>
            </p:nvSpPr>
            <p:spPr>
              <a:xfrm>
                <a:off x="3270250" y="1616075"/>
                <a:ext cx="195262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6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2" name="Freeform 307"/>
              <p:cNvSpPr/>
              <p:nvPr/>
            </p:nvSpPr>
            <p:spPr>
              <a:xfrm>
                <a:off x="2443162" y="1730375"/>
                <a:ext cx="196850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7"/>
                      <a:pt x="36" y="55"/>
                      <a:pt x="22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3" name="Freeform 308"/>
              <p:cNvSpPr/>
              <p:nvPr/>
            </p:nvSpPr>
            <p:spPr>
              <a:xfrm>
                <a:off x="2700337" y="1782762"/>
                <a:ext cx="195262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7"/>
                      <a:pt x="36" y="55"/>
                      <a:pt x="22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4" name="Freeform 309"/>
              <p:cNvSpPr/>
              <p:nvPr/>
            </p:nvSpPr>
            <p:spPr>
              <a:xfrm>
                <a:off x="2955925" y="1836737"/>
                <a:ext cx="196850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6">
                    <a:moveTo>
                      <a:pt x="52" y="33"/>
                    </a:moveTo>
                    <a:cubicBezTo>
                      <a:pt x="49" y="47"/>
                      <a:pt x="36" y="56"/>
                      <a:pt x="22" y="53"/>
                    </a:cubicBezTo>
                    <a:cubicBezTo>
                      <a:pt x="8" y="50"/>
                      <a:pt x="0" y="36"/>
                      <a:pt x="2" y="23"/>
                    </a:cubicBezTo>
                    <a:cubicBezTo>
                      <a:pt x="5" y="9"/>
                      <a:pt x="19" y="0"/>
                      <a:pt x="32" y="3"/>
                    </a:cubicBezTo>
                    <a:cubicBezTo>
                      <a:pt x="46" y="6"/>
                      <a:pt x="55" y="20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5" name="Freeform 310"/>
              <p:cNvSpPr/>
              <p:nvPr/>
            </p:nvSpPr>
            <p:spPr>
              <a:xfrm>
                <a:off x="3209925" y="1893887"/>
                <a:ext cx="198437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5">
                    <a:moveTo>
                      <a:pt x="53" y="32"/>
                    </a:moveTo>
                    <a:cubicBezTo>
                      <a:pt x="50" y="46"/>
                      <a:pt x="36" y="55"/>
                      <a:pt x="23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8"/>
                      <a:pt x="20" y="0"/>
                      <a:pt x="33" y="3"/>
                    </a:cubicBezTo>
                    <a:cubicBezTo>
                      <a:pt x="47" y="5"/>
                      <a:pt x="56" y="19"/>
                      <a:pt x="53" y="32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6" name="Freeform 311"/>
              <p:cNvSpPr/>
              <p:nvPr/>
            </p:nvSpPr>
            <p:spPr>
              <a:xfrm>
                <a:off x="2386012" y="2008187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49" y="46"/>
                      <a:pt x="36" y="55"/>
                      <a:pt x="22" y="52"/>
                    </a:cubicBezTo>
                    <a:cubicBezTo>
                      <a:pt x="8" y="49"/>
                      <a:pt x="0" y="36"/>
                      <a:pt x="2" y="22"/>
                    </a:cubicBezTo>
                    <a:cubicBezTo>
                      <a:pt x="5" y="9"/>
                      <a:pt x="19" y="0"/>
                      <a:pt x="32" y="3"/>
                    </a:cubicBezTo>
                    <a:cubicBezTo>
                      <a:pt x="46" y="6"/>
                      <a:pt x="55" y="19"/>
                      <a:pt x="52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7" name="Freeform 312"/>
              <p:cNvSpPr/>
              <p:nvPr/>
            </p:nvSpPr>
            <p:spPr>
              <a:xfrm>
                <a:off x="2640012" y="2062162"/>
                <a:ext cx="198437" cy="1952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6" h="55">
                    <a:moveTo>
                      <a:pt x="53" y="33"/>
                    </a:moveTo>
                    <a:cubicBezTo>
                      <a:pt x="50" y="46"/>
                      <a:pt x="36" y="55"/>
                      <a:pt x="23" y="52"/>
                    </a:cubicBezTo>
                    <a:cubicBezTo>
                      <a:pt x="9" y="49"/>
                      <a:pt x="0" y="36"/>
                      <a:pt x="3" y="22"/>
                    </a:cubicBezTo>
                    <a:cubicBezTo>
                      <a:pt x="6" y="9"/>
                      <a:pt x="20" y="0"/>
                      <a:pt x="33" y="3"/>
                    </a:cubicBezTo>
                    <a:cubicBezTo>
                      <a:pt x="47" y="6"/>
                      <a:pt x="56" y="19"/>
                      <a:pt x="53" y="33"/>
                    </a:cubicBezTo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8" name="Freeform 313"/>
              <p:cNvSpPr/>
              <p:nvPr/>
            </p:nvSpPr>
            <p:spPr>
              <a:xfrm>
                <a:off x="2895600" y="2114550"/>
                <a:ext cx="196850" cy="19685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5">
                    <a:moveTo>
                      <a:pt x="52" y="33"/>
                    </a:moveTo>
                    <a:cubicBezTo>
                      <a:pt x="50" y="47"/>
                      <a:pt x="36" y="55"/>
                      <a:pt x="23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7" y="6"/>
                      <a:pt x="55" y="19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99" name="Freeform 314"/>
              <p:cNvSpPr/>
              <p:nvPr/>
            </p:nvSpPr>
            <p:spPr>
              <a:xfrm>
                <a:off x="3152775" y="2168525"/>
                <a:ext cx="195262" cy="2000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55" h="56">
                    <a:moveTo>
                      <a:pt x="52" y="33"/>
                    </a:moveTo>
                    <a:cubicBezTo>
                      <a:pt x="49" y="47"/>
                      <a:pt x="36" y="56"/>
                      <a:pt x="22" y="53"/>
                    </a:cubicBezTo>
                    <a:cubicBezTo>
                      <a:pt x="9" y="50"/>
                      <a:pt x="0" y="36"/>
                      <a:pt x="3" y="23"/>
                    </a:cubicBezTo>
                    <a:cubicBezTo>
                      <a:pt x="6" y="9"/>
                      <a:pt x="19" y="0"/>
                      <a:pt x="33" y="3"/>
                    </a:cubicBezTo>
                    <a:cubicBezTo>
                      <a:pt x="46" y="6"/>
                      <a:pt x="55" y="20"/>
                      <a:pt x="52" y="33"/>
                    </a:cubicBez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0" name="Freeform 315"/>
              <p:cNvSpPr/>
              <p:nvPr/>
            </p:nvSpPr>
            <p:spPr>
              <a:xfrm>
                <a:off x="2932112" y="955675"/>
                <a:ext cx="184150" cy="39688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15" h="25">
                    <a:moveTo>
                      <a:pt x="0" y="0"/>
                    </a:moveTo>
                    <a:lnTo>
                      <a:pt x="0" y="0"/>
                    </a:lnTo>
                    <a:lnTo>
                      <a:pt x="116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1" name="Freeform 316"/>
              <p:cNvSpPr/>
              <p:nvPr/>
            </p:nvSpPr>
            <p:spPr>
              <a:xfrm>
                <a:off x="2932112" y="955675"/>
                <a:ext cx="184150" cy="39688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15" h="25">
                    <a:moveTo>
                      <a:pt x="0" y="0"/>
                    </a:moveTo>
                    <a:lnTo>
                      <a:pt x="0" y="0"/>
                    </a:lnTo>
                    <a:lnTo>
                      <a:pt x="116" y="2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2" name="Freeform 317"/>
              <p:cNvSpPr/>
              <p:nvPr/>
            </p:nvSpPr>
            <p:spPr>
              <a:xfrm>
                <a:off x="2909887" y="949325"/>
                <a:ext cx="22225" cy="6350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3" name="Freeform 318"/>
              <p:cNvSpPr/>
              <p:nvPr/>
            </p:nvSpPr>
            <p:spPr>
              <a:xfrm>
                <a:off x="2909887" y="949325"/>
                <a:ext cx="22225" cy="6350"/>
              </a:xfrm>
              <a:custGeom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4" name="Rectangle 319"/>
              <p:cNvSpPr/>
              <p:nvPr/>
            </p:nvSpPr>
            <p:spPr>
              <a:xfrm>
                <a:off x="2909887" y="949325"/>
                <a:ext cx="1587" cy="1588"/>
              </a:xfrm>
              <a:prstGeom prst="rect">
                <a:avLst/>
              </a:prstGeom>
              <a:solidFill>
                <a:srgbClr val="FDD868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000" b="1">
                  <a:solidFill>
                    <a:srgbClr val="514843"/>
                  </a:solidFill>
                  <a:latin typeface="Franklin Gothic Book" pitchFamily="34" charset="0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  <p:sp>
            <p:nvSpPr>
              <p:cNvPr id="9305" name="Rectangle 320"/>
              <p:cNvSpPr/>
              <p:nvPr/>
            </p:nvSpPr>
            <p:spPr>
              <a:xfrm>
                <a:off x="2909887" y="949325"/>
                <a:ext cx="1587" cy="15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000" b="1">
                  <a:solidFill>
                    <a:srgbClr val="514843"/>
                  </a:solidFill>
                  <a:latin typeface="Franklin Gothic Book" pitchFamily="34" charset="0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  <p:sp>
            <p:nvSpPr>
              <p:cNvPr id="9306" name="Freeform 321"/>
              <p:cNvSpPr>
                <a:spLocks noEditPoints="1"/>
              </p:cNvSpPr>
              <p:nvPr/>
            </p:nvSpPr>
            <p:spPr>
              <a:xfrm>
                <a:off x="2451100" y="906462"/>
                <a:ext cx="458787" cy="3460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29" h="97">
                    <a:moveTo>
                      <a:pt x="11" y="43"/>
                    </a:moveTo>
                    <a:cubicBezTo>
                      <a:pt x="11" y="43"/>
                      <a:pt x="11" y="43"/>
                      <a:pt x="11" y="4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moveTo>
                      <a:pt x="38" y="7"/>
                    </a:moveTo>
                    <a:cubicBezTo>
                      <a:pt x="25" y="14"/>
                      <a:pt x="15" y="27"/>
                      <a:pt x="11" y="43"/>
                    </a:cubicBezTo>
                    <a:cubicBezTo>
                      <a:pt x="15" y="27"/>
                      <a:pt x="25" y="14"/>
                      <a:pt x="38" y="7"/>
                    </a:cubicBezTo>
                    <a:moveTo>
                      <a:pt x="39" y="7"/>
                    </a:move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moveTo>
                      <a:pt x="39" y="6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moveTo>
                      <a:pt x="74" y="1"/>
                    </a:moveTo>
                    <a:cubicBezTo>
                      <a:pt x="75" y="1"/>
                      <a:pt x="75" y="1"/>
                      <a:pt x="76" y="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5" y="1"/>
                      <a:pt x="75" y="1"/>
                      <a:pt x="74" y="1"/>
                    </a:cubicBezTo>
                    <a:moveTo>
                      <a:pt x="65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6" y="0"/>
                      <a:pt x="66" y="0"/>
                    </a:cubicBezTo>
                    <a:cubicBezTo>
                      <a:pt x="66" y="0"/>
                      <a:pt x="65" y="0"/>
                      <a:pt x="65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7" name="Freeform 322"/>
              <p:cNvSpPr>
                <a:spLocks noEditPoints="1"/>
              </p:cNvSpPr>
              <p:nvPr/>
            </p:nvSpPr>
            <p:spPr>
              <a:xfrm>
                <a:off x="2254250" y="906462"/>
                <a:ext cx="862012" cy="15621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41" h="438">
                    <a:moveTo>
                      <a:pt x="136" y="377"/>
                    </a:moveTo>
                    <a:cubicBezTo>
                      <a:pt x="134" y="377"/>
                      <a:pt x="132" y="377"/>
                      <a:pt x="131" y="376"/>
                    </a:cubicBezTo>
                    <a:cubicBezTo>
                      <a:pt x="117" y="373"/>
                      <a:pt x="108" y="360"/>
                      <a:pt x="111" y="346"/>
                    </a:cubicBezTo>
                    <a:cubicBezTo>
                      <a:pt x="114" y="334"/>
                      <a:pt x="124" y="326"/>
                      <a:pt x="136" y="326"/>
                    </a:cubicBezTo>
                    <a:cubicBezTo>
                      <a:pt x="138" y="326"/>
                      <a:pt x="139" y="326"/>
                      <a:pt x="141" y="327"/>
                    </a:cubicBezTo>
                    <a:cubicBezTo>
                      <a:pt x="155" y="330"/>
                      <a:pt x="164" y="343"/>
                      <a:pt x="161" y="357"/>
                    </a:cubicBezTo>
                    <a:cubicBezTo>
                      <a:pt x="158" y="369"/>
                      <a:pt x="148" y="377"/>
                      <a:pt x="136" y="377"/>
                    </a:cubicBezTo>
                    <a:moveTo>
                      <a:pt x="64" y="362"/>
                    </a:moveTo>
                    <a:cubicBezTo>
                      <a:pt x="62" y="362"/>
                      <a:pt x="61" y="361"/>
                      <a:pt x="59" y="361"/>
                    </a:cubicBezTo>
                    <a:cubicBezTo>
                      <a:pt x="45" y="358"/>
                      <a:pt x="37" y="345"/>
                      <a:pt x="39" y="331"/>
                    </a:cubicBezTo>
                    <a:cubicBezTo>
                      <a:pt x="42" y="319"/>
                      <a:pt x="52" y="311"/>
                      <a:pt x="64" y="311"/>
                    </a:cubicBezTo>
                    <a:cubicBezTo>
                      <a:pt x="66" y="311"/>
                      <a:pt x="68" y="311"/>
                      <a:pt x="69" y="312"/>
                    </a:cubicBezTo>
                    <a:cubicBezTo>
                      <a:pt x="83" y="315"/>
                      <a:pt x="92" y="328"/>
                      <a:pt x="89" y="342"/>
                    </a:cubicBezTo>
                    <a:cubicBezTo>
                      <a:pt x="86" y="354"/>
                      <a:pt x="76" y="362"/>
                      <a:pt x="64" y="362"/>
                    </a:cubicBezTo>
                    <a:moveTo>
                      <a:pt x="152" y="299"/>
                    </a:moveTo>
                    <a:cubicBezTo>
                      <a:pt x="151" y="299"/>
                      <a:pt x="149" y="299"/>
                      <a:pt x="147" y="299"/>
                    </a:cubicBezTo>
                    <a:cubicBezTo>
                      <a:pt x="134" y="296"/>
                      <a:pt x="125" y="282"/>
                      <a:pt x="128" y="269"/>
                    </a:cubicBezTo>
                    <a:cubicBezTo>
                      <a:pt x="130" y="257"/>
                      <a:pt x="141" y="249"/>
                      <a:pt x="152" y="249"/>
                    </a:cubicBezTo>
                    <a:cubicBezTo>
                      <a:pt x="154" y="249"/>
                      <a:pt x="156" y="249"/>
                      <a:pt x="158" y="249"/>
                    </a:cubicBezTo>
                    <a:cubicBezTo>
                      <a:pt x="171" y="252"/>
                      <a:pt x="180" y="265"/>
                      <a:pt x="177" y="279"/>
                    </a:cubicBezTo>
                    <a:cubicBezTo>
                      <a:pt x="175" y="291"/>
                      <a:pt x="164" y="299"/>
                      <a:pt x="152" y="299"/>
                    </a:cubicBezTo>
                    <a:moveTo>
                      <a:pt x="81" y="284"/>
                    </a:moveTo>
                    <a:cubicBezTo>
                      <a:pt x="79" y="284"/>
                      <a:pt x="77" y="284"/>
                      <a:pt x="75" y="283"/>
                    </a:cubicBezTo>
                    <a:cubicBezTo>
                      <a:pt x="62" y="280"/>
                      <a:pt x="53" y="267"/>
                      <a:pt x="56" y="253"/>
                    </a:cubicBezTo>
                    <a:cubicBezTo>
                      <a:pt x="58" y="242"/>
                      <a:pt x="69" y="233"/>
                      <a:pt x="81" y="233"/>
                    </a:cubicBezTo>
                    <a:cubicBezTo>
                      <a:pt x="82" y="233"/>
                      <a:pt x="84" y="234"/>
                      <a:pt x="86" y="234"/>
                    </a:cubicBezTo>
                    <a:cubicBezTo>
                      <a:pt x="100" y="237"/>
                      <a:pt x="108" y="250"/>
                      <a:pt x="105" y="264"/>
                    </a:cubicBezTo>
                    <a:cubicBezTo>
                      <a:pt x="103" y="276"/>
                      <a:pt x="92" y="284"/>
                      <a:pt x="81" y="284"/>
                    </a:cubicBezTo>
                    <a:moveTo>
                      <a:pt x="169" y="221"/>
                    </a:moveTo>
                    <a:cubicBezTo>
                      <a:pt x="167" y="221"/>
                      <a:pt x="165" y="221"/>
                      <a:pt x="164" y="221"/>
                    </a:cubicBezTo>
                    <a:cubicBezTo>
                      <a:pt x="150" y="218"/>
                      <a:pt x="141" y="205"/>
                      <a:pt x="144" y="191"/>
                    </a:cubicBezTo>
                    <a:cubicBezTo>
                      <a:pt x="147" y="179"/>
                      <a:pt x="157" y="171"/>
                      <a:pt x="169" y="171"/>
                    </a:cubicBezTo>
                    <a:cubicBezTo>
                      <a:pt x="171" y="171"/>
                      <a:pt x="172" y="171"/>
                      <a:pt x="174" y="171"/>
                    </a:cubicBezTo>
                    <a:cubicBezTo>
                      <a:pt x="188" y="174"/>
                      <a:pt x="197" y="188"/>
                      <a:pt x="194" y="201"/>
                    </a:cubicBezTo>
                    <a:cubicBezTo>
                      <a:pt x="191" y="213"/>
                      <a:pt x="181" y="221"/>
                      <a:pt x="169" y="221"/>
                    </a:cubicBezTo>
                    <a:moveTo>
                      <a:pt x="97" y="206"/>
                    </a:moveTo>
                    <a:cubicBezTo>
                      <a:pt x="95" y="206"/>
                      <a:pt x="94" y="206"/>
                      <a:pt x="92" y="206"/>
                    </a:cubicBezTo>
                    <a:cubicBezTo>
                      <a:pt x="78" y="203"/>
                      <a:pt x="69" y="189"/>
                      <a:pt x="72" y="176"/>
                    </a:cubicBezTo>
                    <a:cubicBezTo>
                      <a:pt x="75" y="164"/>
                      <a:pt x="85" y="156"/>
                      <a:pt x="97" y="156"/>
                    </a:cubicBezTo>
                    <a:cubicBezTo>
                      <a:pt x="99" y="156"/>
                      <a:pt x="101" y="156"/>
                      <a:pt x="102" y="156"/>
                    </a:cubicBezTo>
                    <a:cubicBezTo>
                      <a:pt x="116" y="159"/>
                      <a:pt x="125" y="172"/>
                      <a:pt x="122" y="186"/>
                    </a:cubicBezTo>
                    <a:cubicBezTo>
                      <a:pt x="119" y="198"/>
                      <a:pt x="109" y="206"/>
                      <a:pt x="97" y="206"/>
                    </a:cubicBezTo>
                    <a:moveTo>
                      <a:pt x="120" y="0"/>
                    </a:moveTo>
                    <a:cubicBezTo>
                      <a:pt x="110" y="0"/>
                      <a:pt x="102" y="2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7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94" y="7"/>
                      <a:pt x="94" y="7"/>
                      <a:pt x="93" y="7"/>
                    </a:cubicBezTo>
                    <a:cubicBezTo>
                      <a:pt x="80" y="14"/>
                      <a:pt x="70" y="27"/>
                      <a:pt x="66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43"/>
                      <a:pt x="66" y="43"/>
                      <a:pt x="66" y="44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4" y="335"/>
                      <a:pt x="4" y="335"/>
                      <a:pt x="4" y="335"/>
                    </a:cubicBezTo>
                    <a:cubicBezTo>
                      <a:pt x="1" y="349"/>
                      <a:pt x="1" y="349"/>
                      <a:pt x="1" y="349"/>
                    </a:cubicBezTo>
                    <a:cubicBezTo>
                      <a:pt x="0" y="353"/>
                      <a:pt x="0" y="357"/>
                      <a:pt x="0" y="361"/>
                    </a:cubicBezTo>
                    <a:cubicBezTo>
                      <a:pt x="0" y="386"/>
                      <a:pt x="18" y="409"/>
                      <a:pt x="44" y="414"/>
                    </a:cubicBezTo>
                    <a:cubicBezTo>
                      <a:pt x="154" y="438"/>
                      <a:pt x="154" y="438"/>
                      <a:pt x="154" y="438"/>
                    </a:cubicBezTo>
                    <a:cubicBezTo>
                      <a:pt x="216" y="146"/>
                      <a:pt x="216" y="146"/>
                      <a:pt x="216" y="14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99" y="121"/>
                      <a:pt x="87" y="104"/>
                      <a:pt x="91" y="8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8" y="52"/>
                      <a:pt x="112" y="42"/>
                      <a:pt x="127" y="42"/>
                    </a:cubicBezTo>
                    <a:cubicBezTo>
                      <a:pt x="129" y="42"/>
                      <a:pt x="131" y="42"/>
                      <a:pt x="134" y="43"/>
                    </a:cubicBezTo>
                    <a:cubicBezTo>
                      <a:pt x="234" y="64"/>
                      <a:pt x="234" y="64"/>
                      <a:pt x="234" y="64"/>
                    </a:cubicBezTo>
                    <a:cubicBezTo>
                      <a:pt x="242" y="25"/>
                      <a:pt x="242" y="25"/>
                      <a:pt x="242" y="25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0" y="1"/>
                      <a:pt x="130" y="1"/>
                      <a:pt x="129" y="1"/>
                    </a:cubicBezTo>
                    <a:cubicBezTo>
                      <a:pt x="126" y="0"/>
                      <a:pt x="124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</a:path>
                </a:pathLst>
              </a:custGeom>
              <a:solidFill>
                <a:srgbClr val="FE962E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8" name="Freeform 323"/>
              <p:cNvSpPr/>
              <p:nvPr/>
            </p:nvSpPr>
            <p:spPr>
              <a:xfrm>
                <a:off x="2565400" y="1055687"/>
                <a:ext cx="522287" cy="3714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7" h="104">
                    <a:moveTo>
                      <a:pt x="40" y="0"/>
                    </a:moveTo>
                    <a:cubicBezTo>
                      <a:pt x="25" y="0"/>
                      <a:pt x="11" y="10"/>
                      <a:pt x="8" y="2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0" y="62"/>
                      <a:pt x="12" y="79"/>
                      <a:pt x="29" y="8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47" y="22"/>
                      <a:pt x="147" y="22"/>
                      <a:pt x="147" y="2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4" y="0"/>
                      <a:pt x="42" y="0"/>
                      <a:pt x="40" y="0"/>
                    </a:cubicBezTo>
                  </a:path>
                </a:pathLst>
              </a:custGeom>
              <a:solidFill>
                <a:srgbClr val="68666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09" name="Freeform 324"/>
              <p:cNvSpPr/>
              <p:nvPr/>
            </p:nvSpPr>
            <p:spPr>
              <a:xfrm>
                <a:off x="2500312" y="1462087"/>
                <a:ext cx="200025" cy="179388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0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3"/>
                      <a:pt x="9" y="47"/>
                      <a:pt x="23" y="50"/>
                    </a:cubicBezTo>
                    <a:cubicBezTo>
                      <a:pt x="25" y="50"/>
                      <a:pt x="26" y="50"/>
                      <a:pt x="28" y="50"/>
                    </a:cubicBezTo>
                    <a:cubicBezTo>
                      <a:pt x="40" y="50"/>
                      <a:pt x="50" y="42"/>
                      <a:pt x="53" y="30"/>
                    </a:cubicBezTo>
                    <a:cubicBezTo>
                      <a:pt x="56" y="16"/>
                      <a:pt x="47" y="3"/>
                      <a:pt x="33" y="0"/>
                    </a:cubicBezTo>
                    <a:cubicBezTo>
                      <a:pt x="32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0" name="Freeform 325"/>
              <p:cNvSpPr/>
              <p:nvPr/>
            </p:nvSpPr>
            <p:spPr>
              <a:xfrm>
                <a:off x="2757487" y="1516062"/>
                <a:ext cx="198437" cy="177800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0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4"/>
                      <a:pt x="9" y="47"/>
                      <a:pt x="23" y="50"/>
                    </a:cubicBezTo>
                    <a:cubicBezTo>
                      <a:pt x="24" y="50"/>
                      <a:pt x="26" y="50"/>
                      <a:pt x="28" y="50"/>
                    </a:cubicBezTo>
                    <a:cubicBezTo>
                      <a:pt x="40" y="50"/>
                      <a:pt x="50" y="42"/>
                      <a:pt x="53" y="30"/>
                    </a:cubicBezTo>
                    <a:cubicBezTo>
                      <a:pt x="56" y="17"/>
                      <a:pt x="47" y="3"/>
                      <a:pt x="33" y="0"/>
                    </a:cubicBezTo>
                    <a:cubicBezTo>
                      <a:pt x="31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1" name="Freeform 326"/>
              <p:cNvSpPr/>
              <p:nvPr/>
            </p:nvSpPr>
            <p:spPr>
              <a:xfrm>
                <a:off x="2443162" y="1736725"/>
                <a:ext cx="196850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1">
                    <a:moveTo>
                      <a:pt x="28" y="0"/>
                    </a:moveTo>
                    <a:cubicBezTo>
                      <a:pt x="16" y="0"/>
                      <a:pt x="5" y="9"/>
                      <a:pt x="3" y="20"/>
                    </a:cubicBezTo>
                    <a:cubicBezTo>
                      <a:pt x="0" y="34"/>
                      <a:pt x="9" y="47"/>
                      <a:pt x="22" y="50"/>
                    </a:cubicBezTo>
                    <a:cubicBezTo>
                      <a:pt x="24" y="51"/>
                      <a:pt x="26" y="51"/>
                      <a:pt x="28" y="51"/>
                    </a:cubicBezTo>
                    <a:cubicBezTo>
                      <a:pt x="39" y="51"/>
                      <a:pt x="50" y="43"/>
                      <a:pt x="52" y="31"/>
                    </a:cubicBezTo>
                    <a:cubicBezTo>
                      <a:pt x="55" y="17"/>
                      <a:pt x="47" y="4"/>
                      <a:pt x="33" y="1"/>
                    </a:cubicBezTo>
                    <a:cubicBezTo>
                      <a:pt x="31" y="1"/>
                      <a:pt x="29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2" name="Freeform 327"/>
              <p:cNvSpPr/>
              <p:nvPr/>
            </p:nvSpPr>
            <p:spPr>
              <a:xfrm>
                <a:off x="2700337" y="1793875"/>
                <a:ext cx="195262" cy="177800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0">
                    <a:moveTo>
                      <a:pt x="27" y="0"/>
                    </a:moveTo>
                    <a:cubicBezTo>
                      <a:pt x="16" y="0"/>
                      <a:pt x="5" y="8"/>
                      <a:pt x="3" y="20"/>
                    </a:cubicBezTo>
                    <a:cubicBezTo>
                      <a:pt x="0" y="33"/>
                      <a:pt x="9" y="47"/>
                      <a:pt x="22" y="50"/>
                    </a:cubicBezTo>
                    <a:cubicBezTo>
                      <a:pt x="24" y="50"/>
                      <a:pt x="26" y="50"/>
                      <a:pt x="27" y="50"/>
                    </a:cubicBezTo>
                    <a:cubicBezTo>
                      <a:pt x="39" y="50"/>
                      <a:pt x="50" y="42"/>
                      <a:pt x="52" y="30"/>
                    </a:cubicBezTo>
                    <a:cubicBezTo>
                      <a:pt x="55" y="16"/>
                      <a:pt x="46" y="3"/>
                      <a:pt x="33" y="0"/>
                    </a:cubicBezTo>
                    <a:cubicBezTo>
                      <a:pt x="31" y="0"/>
                      <a:pt x="29" y="0"/>
                      <a:pt x="27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3" name="Freeform 328"/>
              <p:cNvSpPr/>
              <p:nvPr/>
            </p:nvSpPr>
            <p:spPr>
              <a:xfrm>
                <a:off x="2386012" y="2014537"/>
                <a:ext cx="196850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5" h="51">
                    <a:moveTo>
                      <a:pt x="27" y="0"/>
                    </a:moveTo>
                    <a:cubicBezTo>
                      <a:pt x="15" y="0"/>
                      <a:pt x="5" y="8"/>
                      <a:pt x="2" y="20"/>
                    </a:cubicBezTo>
                    <a:cubicBezTo>
                      <a:pt x="0" y="34"/>
                      <a:pt x="8" y="47"/>
                      <a:pt x="22" y="50"/>
                    </a:cubicBezTo>
                    <a:cubicBezTo>
                      <a:pt x="24" y="50"/>
                      <a:pt x="25" y="51"/>
                      <a:pt x="27" y="51"/>
                    </a:cubicBezTo>
                    <a:cubicBezTo>
                      <a:pt x="39" y="51"/>
                      <a:pt x="49" y="43"/>
                      <a:pt x="52" y="31"/>
                    </a:cubicBezTo>
                    <a:cubicBezTo>
                      <a:pt x="55" y="17"/>
                      <a:pt x="46" y="4"/>
                      <a:pt x="32" y="1"/>
                    </a:cubicBezTo>
                    <a:cubicBezTo>
                      <a:pt x="31" y="0"/>
                      <a:pt x="29" y="0"/>
                      <a:pt x="27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4" name="Freeform 329"/>
              <p:cNvSpPr/>
              <p:nvPr/>
            </p:nvSpPr>
            <p:spPr>
              <a:xfrm>
                <a:off x="2640012" y="2068512"/>
                <a:ext cx="198437" cy="1825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">
                    <a:moveTo>
                      <a:pt x="28" y="0"/>
                    </a:moveTo>
                    <a:cubicBezTo>
                      <a:pt x="16" y="0"/>
                      <a:pt x="6" y="8"/>
                      <a:pt x="3" y="20"/>
                    </a:cubicBezTo>
                    <a:cubicBezTo>
                      <a:pt x="0" y="34"/>
                      <a:pt x="9" y="47"/>
                      <a:pt x="23" y="50"/>
                    </a:cubicBezTo>
                    <a:cubicBezTo>
                      <a:pt x="24" y="51"/>
                      <a:pt x="26" y="51"/>
                      <a:pt x="28" y="51"/>
                    </a:cubicBezTo>
                    <a:cubicBezTo>
                      <a:pt x="40" y="51"/>
                      <a:pt x="50" y="43"/>
                      <a:pt x="53" y="31"/>
                    </a:cubicBezTo>
                    <a:cubicBezTo>
                      <a:pt x="56" y="17"/>
                      <a:pt x="47" y="4"/>
                      <a:pt x="33" y="1"/>
                    </a:cubicBezTo>
                    <a:cubicBezTo>
                      <a:pt x="31" y="0"/>
                      <a:pt x="30" y="0"/>
                      <a:pt x="28" y="0"/>
                    </a:cubicBezTo>
                  </a:path>
                </a:pathLst>
              </a:custGeom>
              <a:solidFill>
                <a:srgbClr val="FDCF4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5" name="Freeform 330"/>
              <p:cNvSpPr/>
              <p:nvPr/>
            </p:nvSpPr>
            <p:spPr>
              <a:xfrm>
                <a:off x="1033462" y="1309687"/>
                <a:ext cx="263525" cy="3635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66" h="229">
                    <a:moveTo>
                      <a:pt x="166" y="177"/>
                    </a:moveTo>
                    <a:lnTo>
                      <a:pt x="96" y="204"/>
                    </a:lnTo>
                    <a:lnTo>
                      <a:pt x="26" y="229"/>
                    </a:lnTo>
                    <a:lnTo>
                      <a:pt x="0" y="155"/>
                    </a:lnTo>
                    <a:lnTo>
                      <a:pt x="22" y="0"/>
                    </a:lnTo>
                    <a:lnTo>
                      <a:pt x="139" y="103"/>
                    </a:lnTo>
                    <a:lnTo>
                      <a:pt x="166" y="177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6" name="Freeform 331"/>
              <p:cNvSpPr/>
              <p:nvPr/>
            </p:nvSpPr>
            <p:spPr>
              <a:xfrm>
                <a:off x="1033462" y="1309687"/>
                <a:ext cx="263525" cy="36353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66" h="229">
                    <a:moveTo>
                      <a:pt x="166" y="177"/>
                    </a:moveTo>
                    <a:lnTo>
                      <a:pt x="96" y="204"/>
                    </a:lnTo>
                    <a:lnTo>
                      <a:pt x="26" y="229"/>
                    </a:lnTo>
                    <a:lnTo>
                      <a:pt x="0" y="155"/>
                    </a:lnTo>
                    <a:lnTo>
                      <a:pt x="22" y="0"/>
                    </a:lnTo>
                    <a:lnTo>
                      <a:pt x="139" y="103"/>
                    </a:lnTo>
                    <a:lnTo>
                      <a:pt x="166" y="177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7" name="Freeform 332"/>
              <p:cNvSpPr/>
              <p:nvPr/>
            </p:nvSpPr>
            <p:spPr>
              <a:xfrm>
                <a:off x="1033462" y="1473200"/>
                <a:ext cx="56197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54" h="638">
                    <a:moveTo>
                      <a:pt x="354" y="589"/>
                    </a:moveTo>
                    <a:lnTo>
                      <a:pt x="215" y="638"/>
                    </a:lnTo>
                    <a:lnTo>
                      <a:pt x="0" y="52"/>
                    </a:lnTo>
                    <a:lnTo>
                      <a:pt x="139" y="0"/>
                    </a:lnTo>
                    <a:lnTo>
                      <a:pt x="354" y="589"/>
                    </a:lnTo>
                    <a:close/>
                  </a:path>
                </a:pathLst>
              </a:custGeom>
              <a:solidFill>
                <a:srgbClr val="8B3BA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8" name="Freeform 333"/>
              <p:cNvSpPr/>
              <p:nvPr/>
            </p:nvSpPr>
            <p:spPr>
              <a:xfrm>
                <a:off x="1033462" y="1473200"/>
                <a:ext cx="56197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354" h="638">
                    <a:moveTo>
                      <a:pt x="354" y="589"/>
                    </a:moveTo>
                    <a:lnTo>
                      <a:pt x="215" y="638"/>
                    </a:lnTo>
                    <a:lnTo>
                      <a:pt x="0" y="52"/>
                    </a:lnTo>
                    <a:lnTo>
                      <a:pt x="139" y="0"/>
                    </a:lnTo>
                    <a:lnTo>
                      <a:pt x="354" y="58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19" name="Freeform 334"/>
              <p:cNvSpPr/>
              <p:nvPr/>
            </p:nvSpPr>
            <p:spPr>
              <a:xfrm>
                <a:off x="1057275" y="1309687"/>
                <a:ext cx="71437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5" h="51">
                    <a:moveTo>
                      <a:pt x="45" y="36"/>
                    </a:moveTo>
                    <a:lnTo>
                      <a:pt x="7" y="0"/>
                    </a:lnTo>
                    <a:lnTo>
                      <a:pt x="0" y="51"/>
                    </a:lnTo>
                    <a:lnTo>
                      <a:pt x="45" y="36"/>
                    </a:lnTo>
                    <a:close/>
                  </a:path>
                </a:pathLst>
              </a:custGeom>
              <a:solidFill>
                <a:srgbClr val="8B3BA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0" name="Freeform 335"/>
              <p:cNvSpPr/>
              <p:nvPr/>
            </p:nvSpPr>
            <p:spPr>
              <a:xfrm>
                <a:off x="1057275" y="1309687"/>
                <a:ext cx="71437" cy="8096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5" h="51">
                    <a:moveTo>
                      <a:pt x="45" y="36"/>
                    </a:moveTo>
                    <a:lnTo>
                      <a:pt x="7" y="0"/>
                    </a:lnTo>
                    <a:lnTo>
                      <a:pt x="0" y="51"/>
                    </a:lnTo>
                    <a:lnTo>
                      <a:pt x="45" y="36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1" name="Freeform 336"/>
              <p:cNvSpPr/>
              <p:nvPr/>
            </p:nvSpPr>
            <p:spPr>
              <a:xfrm>
                <a:off x="1033462" y="1373187"/>
                <a:ext cx="28575" cy="1825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8" h="115">
                    <a:moveTo>
                      <a:pt x="18" y="0"/>
                    </a:moveTo>
                    <a:lnTo>
                      <a:pt x="0" y="11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E8C7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2" name="Freeform 337"/>
              <p:cNvSpPr/>
              <p:nvPr/>
            </p:nvSpPr>
            <p:spPr>
              <a:xfrm>
                <a:off x="1033462" y="1373187"/>
                <a:ext cx="28575" cy="1825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18" h="115">
                    <a:moveTo>
                      <a:pt x="18" y="0"/>
                    </a:moveTo>
                    <a:lnTo>
                      <a:pt x="0" y="115"/>
                    </a:lnTo>
                    <a:lnTo>
                      <a:pt x="18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3" name="Freeform 338"/>
              <p:cNvSpPr/>
              <p:nvPr/>
            </p:nvSpPr>
            <p:spPr>
              <a:xfrm>
                <a:off x="1062037" y="1309687"/>
                <a:ext cx="6350" cy="635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4" h="40">
                    <a:moveTo>
                      <a:pt x="4" y="0"/>
                    </a:moveTo>
                    <a:lnTo>
                      <a:pt x="0" y="4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4" name="Freeform 339"/>
              <p:cNvSpPr/>
              <p:nvPr/>
            </p:nvSpPr>
            <p:spPr>
              <a:xfrm>
                <a:off x="1062037" y="1309687"/>
                <a:ext cx="6350" cy="635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4" h="40">
                    <a:moveTo>
                      <a:pt x="4" y="0"/>
                    </a:moveTo>
                    <a:lnTo>
                      <a:pt x="0" y="40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5" name="Freeform 340"/>
              <p:cNvSpPr/>
              <p:nvPr/>
            </p:nvSpPr>
            <p:spPr>
              <a:xfrm>
                <a:off x="1033462" y="1309687"/>
                <a:ext cx="109537" cy="2460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69" h="155">
                    <a:moveTo>
                      <a:pt x="22" y="0"/>
                    </a:moveTo>
                    <a:lnTo>
                      <a:pt x="18" y="40"/>
                    </a:lnTo>
                    <a:lnTo>
                      <a:pt x="0" y="155"/>
                    </a:lnTo>
                    <a:lnTo>
                      <a:pt x="69" y="130"/>
                    </a:lnTo>
                    <a:lnTo>
                      <a:pt x="38" y="42"/>
                    </a:lnTo>
                    <a:lnTo>
                      <a:pt x="15" y="5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6" name="Freeform 341"/>
              <p:cNvSpPr/>
              <p:nvPr/>
            </p:nvSpPr>
            <p:spPr>
              <a:xfrm>
                <a:off x="1033462" y="1309687"/>
                <a:ext cx="109537" cy="2460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69" h="155">
                    <a:moveTo>
                      <a:pt x="22" y="0"/>
                    </a:moveTo>
                    <a:lnTo>
                      <a:pt x="18" y="40"/>
                    </a:lnTo>
                    <a:lnTo>
                      <a:pt x="0" y="155"/>
                    </a:lnTo>
                    <a:lnTo>
                      <a:pt x="69" y="130"/>
                    </a:lnTo>
                    <a:lnTo>
                      <a:pt x="38" y="42"/>
                    </a:lnTo>
                    <a:lnTo>
                      <a:pt x="15" y="51"/>
                    </a:lnTo>
                    <a:lnTo>
                      <a:pt x="2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7" name="Freeform 342"/>
              <p:cNvSpPr/>
              <p:nvPr/>
            </p:nvSpPr>
            <p:spPr>
              <a:xfrm>
                <a:off x="1033462" y="1516062"/>
                <a:ext cx="452437" cy="969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5" h="611">
                    <a:moveTo>
                      <a:pt x="69" y="0"/>
                    </a:moveTo>
                    <a:lnTo>
                      <a:pt x="0" y="25"/>
                    </a:lnTo>
                    <a:lnTo>
                      <a:pt x="26" y="99"/>
                    </a:lnTo>
                    <a:lnTo>
                      <a:pt x="215" y="611"/>
                    </a:lnTo>
                    <a:lnTo>
                      <a:pt x="285" y="58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A05EB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8" name="Freeform 343"/>
              <p:cNvSpPr/>
              <p:nvPr/>
            </p:nvSpPr>
            <p:spPr>
              <a:xfrm>
                <a:off x="1033462" y="1516062"/>
                <a:ext cx="452437" cy="969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5" h="611">
                    <a:moveTo>
                      <a:pt x="69" y="0"/>
                    </a:moveTo>
                    <a:lnTo>
                      <a:pt x="0" y="25"/>
                    </a:lnTo>
                    <a:lnTo>
                      <a:pt x="26" y="99"/>
                    </a:lnTo>
                    <a:lnTo>
                      <a:pt x="215" y="611"/>
                    </a:lnTo>
                    <a:lnTo>
                      <a:pt x="285" y="586"/>
                    </a:lnTo>
                    <a:lnTo>
                      <a:pt x="6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29" name="Freeform 344"/>
              <p:cNvSpPr/>
              <p:nvPr/>
            </p:nvSpPr>
            <p:spPr>
              <a:xfrm>
                <a:off x="1057275" y="1309687"/>
                <a:ext cx="36512" cy="80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3" h="51">
                    <a:moveTo>
                      <a:pt x="7" y="0"/>
                    </a:moveTo>
                    <a:lnTo>
                      <a:pt x="0" y="51"/>
                    </a:lnTo>
                    <a:lnTo>
                      <a:pt x="23" y="4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A05EB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0" name="Freeform 345"/>
              <p:cNvSpPr/>
              <p:nvPr/>
            </p:nvSpPr>
            <p:spPr>
              <a:xfrm>
                <a:off x="1057275" y="1309687"/>
                <a:ext cx="36512" cy="8096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3" h="51">
                    <a:moveTo>
                      <a:pt x="7" y="0"/>
                    </a:moveTo>
                    <a:lnTo>
                      <a:pt x="0" y="51"/>
                    </a:lnTo>
                    <a:lnTo>
                      <a:pt x="23" y="42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1" name="Freeform 346"/>
              <p:cNvSpPr/>
              <p:nvPr/>
            </p:nvSpPr>
            <p:spPr>
              <a:xfrm>
                <a:off x="1503362" y="1116012"/>
                <a:ext cx="246062" cy="3540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3">
                    <a:moveTo>
                      <a:pt x="155" y="209"/>
                    </a:moveTo>
                    <a:lnTo>
                      <a:pt x="81" y="216"/>
                    </a:lnTo>
                    <a:lnTo>
                      <a:pt x="7" y="223"/>
                    </a:lnTo>
                    <a:lnTo>
                      <a:pt x="0" y="144"/>
                    </a:lnTo>
                    <a:lnTo>
                      <a:pt x="60" y="0"/>
                    </a:lnTo>
                    <a:lnTo>
                      <a:pt x="146" y="131"/>
                    </a:lnTo>
                    <a:lnTo>
                      <a:pt x="155" y="209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2" name="Freeform 347"/>
              <p:cNvSpPr/>
              <p:nvPr/>
            </p:nvSpPr>
            <p:spPr>
              <a:xfrm>
                <a:off x="1503362" y="1116012"/>
                <a:ext cx="246062" cy="354013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3">
                    <a:moveTo>
                      <a:pt x="155" y="209"/>
                    </a:moveTo>
                    <a:lnTo>
                      <a:pt x="81" y="216"/>
                    </a:lnTo>
                    <a:lnTo>
                      <a:pt x="7" y="223"/>
                    </a:lnTo>
                    <a:lnTo>
                      <a:pt x="0" y="144"/>
                    </a:lnTo>
                    <a:lnTo>
                      <a:pt x="60" y="0"/>
                    </a:lnTo>
                    <a:lnTo>
                      <a:pt x="146" y="131"/>
                    </a:lnTo>
                    <a:lnTo>
                      <a:pt x="155" y="20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3" name="Freeform 348"/>
              <p:cNvSpPr/>
              <p:nvPr/>
            </p:nvSpPr>
            <p:spPr>
              <a:xfrm>
                <a:off x="1503362" y="1323975"/>
                <a:ext cx="32702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06" h="638">
                    <a:moveTo>
                      <a:pt x="206" y="622"/>
                    </a:moveTo>
                    <a:lnTo>
                      <a:pt x="60" y="638"/>
                    </a:lnTo>
                    <a:lnTo>
                      <a:pt x="0" y="13"/>
                    </a:lnTo>
                    <a:lnTo>
                      <a:pt x="146" y="0"/>
                    </a:lnTo>
                    <a:lnTo>
                      <a:pt x="206" y="622"/>
                    </a:ln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4" name="Freeform 349"/>
              <p:cNvSpPr/>
              <p:nvPr/>
            </p:nvSpPr>
            <p:spPr>
              <a:xfrm>
                <a:off x="1503362" y="1323975"/>
                <a:ext cx="327025" cy="101282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06" h="638">
                    <a:moveTo>
                      <a:pt x="206" y="622"/>
                    </a:moveTo>
                    <a:lnTo>
                      <a:pt x="60" y="638"/>
                    </a:lnTo>
                    <a:lnTo>
                      <a:pt x="0" y="13"/>
                    </a:lnTo>
                    <a:lnTo>
                      <a:pt x="146" y="0"/>
                    </a:lnTo>
                    <a:lnTo>
                      <a:pt x="206" y="622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5" name="Freeform 350"/>
              <p:cNvSpPr/>
              <p:nvPr/>
            </p:nvSpPr>
            <p:spPr>
              <a:xfrm>
                <a:off x="1566862" y="11160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50">
                    <a:moveTo>
                      <a:pt x="47" y="45"/>
                    </a:moveTo>
                    <a:lnTo>
                      <a:pt x="20" y="0"/>
                    </a:lnTo>
                    <a:lnTo>
                      <a:pt x="0" y="50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DC82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6" name="Freeform 351"/>
              <p:cNvSpPr/>
              <p:nvPr/>
            </p:nvSpPr>
            <p:spPr>
              <a:xfrm>
                <a:off x="1566862" y="1116012"/>
                <a:ext cx="74612" cy="79375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7" h="50">
                    <a:moveTo>
                      <a:pt x="47" y="45"/>
                    </a:moveTo>
                    <a:lnTo>
                      <a:pt x="20" y="0"/>
                    </a:lnTo>
                    <a:lnTo>
                      <a:pt x="0" y="50"/>
                    </a:lnTo>
                    <a:lnTo>
                      <a:pt x="47" y="45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7" name="Freeform 352"/>
              <p:cNvSpPr/>
              <p:nvPr/>
            </p:nvSpPr>
            <p:spPr>
              <a:xfrm>
                <a:off x="1503362" y="1155700"/>
                <a:ext cx="114300" cy="1889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119">
                    <a:moveTo>
                      <a:pt x="49" y="0"/>
                    </a:moveTo>
                    <a:lnTo>
                      <a:pt x="0" y="119"/>
                    </a:lnTo>
                    <a:lnTo>
                      <a:pt x="72" y="112"/>
                    </a:lnTo>
                    <a:lnTo>
                      <a:pt x="65" y="23"/>
                    </a:lnTo>
                    <a:lnTo>
                      <a:pt x="40" y="2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8" name="Freeform 353"/>
              <p:cNvSpPr/>
              <p:nvPr/>
            </p:nvSpPr>
            <p:spPr>
              <a:xfrm>
                <a:off x="1503362" y="1155700"/>
                <a:ext cx="114300" cy="1889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119">
                    <a:moveTo>
                      <a:pt x="49" y="0"/>
                    </a:moveTo>
                    <a:lnTo>
                      <a:pt x="0" y="119"/>
                    </a:lnTo>
                    <a:lnTo>
                      <a:pt x="72" y="112"/>
                    </a:lnTo>
                    <a:lnTo>
                      <a:pt x="65" y="23"/>
                    </a:lnTo>
                    <a:lnTo>
                      <a:pt x="40" y="25"/>
                    </a:lnTo>
                    <a:lnTo>
                      <a:pt x="4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39" name="Freeform 354"/>
              <p:cNvSpPr/>
              <p:nvPr/>
            </p:nvSpPr>
            <p:spPr>
              <a:xfrm>
                <a:off x="1598612" y="2322512"/>
                <a:ext cx="114300" cy="1428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9">
                    <a:moveTo>
                      <a:pt x="72" y="0"/>
                    </a:moveTo>
                    <a:lnTo>
                      <a:pt x="0" y="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0" name="Freeform 355"/>
              <p:cNvSpPr/>
              <p:nvPr/>
            </p:nvSpPr>
            <p:spPr>
              <a:xfrm>
                <a:off x="1598612" y="2322512"/>
                <a:ext cx="114300" cy="1428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2" h="9">
                    <a:moveTo>
                      <a:pt x="72" y="0"/>
                    </a:moveTo>
                    <a:lnTo>
                      <a:pt x="0" y="9"/>
                    </a:lnTo>
                    <a:lnTo>
                      <a:pt x="7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1" name="Freeform 356"/>
              <p:cNvSpPr/>
              <p:nvPr/>
            </p:nvSpPr>
            <p:spPr>
              <a:xfrm>
                <a:off x="1503362" y="1333500"/>
                <a:ext cx="209550" cy="10033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32" h="632">
                    <a:moveTo>
                      <a:pt x="72" y="0"/>
                    </a:moveTo>
                    <a:lnTo>
                      <a:pt x="0" y="7"/>
                    </a:lnTo>
                    <a:lnTo>
                      <a:pt x="7" y="86"/>
                    </a:lnTo>
                    <a:lnTo>
                      <a:pt x="60" y="632"/>
                    </a:lnTo>
                    <a:lnTo>
                      <a:pt x="132" y="62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DD24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2" name="Freeform 357"/>
              <p:cNvSpPr/>
              <p:nvPr/>
            </p:nvSpPr>
            <p:spPr>
              <a:xfrm>
                <a:off x="1503362" y="1333500"/>
                <a:ext cx="209550" cy="1003300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32" h="632">
                    <a:moveTo>
                      <a:pt x="72" y="0"/>
                    </a:moveTo>
                    <a:lnTo>
                      <a:pt x="0" y="7"/>
                    </a:lnTo>
                    <a:lnTo>
                      <a:pt x="7" y="86"/>
                    </a:lnTo>
                    <a:lnTo>
                      <a:pt x="60" y="632"/>
                    </a:lnTo>
                    <a:lnTo>
                      <a:pt x="132" y="623"/>
                    </a:lnTo>
                    <a:lnTo>
                      <a:pt x="7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3" name="Freeform 358"/>
              <p:cNvSpPr/>
              <p:nvPr/>
            </p:nvSpPr>
            <p:spPr>
              <a:xfrm>
                <a:off x="1566862" y="1116012"/>
                <a:ext cx="39687" cy="793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5" h="50">
                    <a:moveTo>
                      <a:pt x="20" y="0"/>
                    </a:moveTo>
                    <a:lnTo>
                      <a:pt x="9" y="25"/>
                    </a:lnTo>
                    <a:lnTo>
                      <a:pt x="0" y="50"/>
                    </a:lnTo>
                    <a:lnTo>
                      <a:pt x="25" y="4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DD24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4" name="Freeform 359"/>
              <p:cNvSpPr/>
              <p:nvPr/>
            </p:nvSpPr>
            <p:spPr>
              <a:xfrm>
                <a:off x="1566862" y="1116012"/>
                <a:ext cx="39687" cy="7937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5" h="50">
                    <a:moveTo>
                      <a:pt x="20" y="0"/>
                    </a:moveTo>
                    <a:lnTo>
                      <a:pt x="9" y="25"/>
                    </a:lnTo>
                    <a:lnTo>
                      <a:pt x="0" y="50"/>
                    </a:lnTo>
                    <a:lnTo>
                      <a:pt x="25" y="48"/>
                    </a:lnTo>
                    <a:lnTo>
                      <a:pt x="20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5" name="Freeform 360"/>
              <p:cNvSpPr/>
              <p:nvPr/>
            </p:nvSpPr>
            <p:spPr>
              <a:xfrm>
                <a:off x="1947862" y="1092200"/>
                <a:ext cx="246062" cy="3556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4">
                    <a:moveTo>
                      <a:pt x="148" y="224"/>
                    </a:moveTo>
                    <a:lnTo>
                      <a:pt x="74" y="215"/>
                    </a:lnTo>
                    <a:lnTo>
                      <a:pt x="0" y="209"/>
                    </a:lnTo>
                    <a:lnTo>
                      <a:pt x="9" y="130"/>
                    </a:lnTo>
                    <a:lnTo>
                      <a:pt x="97" y="0"/>
                    </a:lnTo>
                    <a:lnTo>
                      <a:pt x="155" y="146"/>
                    </a:lnTo>
                    <a:lnTo>
                      <a:pt x="148" y="224"/>
                    </a:lnTo>
                    <a:close/>
                  </a:path>
                </a:pathLst>
              </a:custGeom>
              <a:solidFill>
                <a:srgbClr val="FEEEB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6" name="Freeform 361"/>
              <p:cNvSpPr/>
              <p:nvPr/>
            </p:nvSpPr>
            <p:spPr>
              <a:xfrm>
                <a:off x="1947862" y="1092200"/>
                <a:ext cx="246062" cy="355600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224">
                    <a:moveTo>
                      <a:pt x="148" y="224"/>
                    </a:moveTo>
                    <a:lnTo>
                      <a:pt x="74" y="215"/>
                    </a:lnTo>
                    <a:lnTo>
                      <a:pt x="0" y="209"/>
                    </a:lnTo>
                    <a:lnTo>
                      <a:pt x="9" y="130"/>
                    </a:lnTo>
                    <a:lnTo>
                      <a:pt x="97" y="0"/>
                    </a:lnTo>
                    <a:lnTo>
                      <a:pt x="155" y="146"/>
                    </a:lnTo>
                    <a:lnTo>
                      <a:pt x="148" y="224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7" name="Freeform 362"/>
              <p:cNvSpPr/>
              <p:nvPr/>
            </p:nvSpPr>
            <p:spPr>
              <a:xfrm>
                <a:off x="1855787" y="1298575"/>
                <a:ext cx="338137" cy="1012825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3" h="638">
                    <a:moveTo>
                      <a:pt x="146" y="638"/>
                    </a:moveTo>
                    <a:lnTo>
                      <a:pt x="0" y="620"/>
                    </a:lnTo>
                    <a:lnTo>
                      <a:pt x="67" y="0"/>
                    </a:lnTo>
                    <a:lnTo>
                      <a:pt x="213" y="16"/>
                    </a:lnTo>
                    <a:lnTo>
                      <a:pt x="146" y="638"/>
                    </a:lnTo>
                    <a:close/>
                  </a:path>
                </a:pathLst>
              </a:custGeom>
              <a:solidFill>
                <a:srgbClr val="6EA60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8" name="Freeform 363"/>
              <p:cNvSpPr/>
              <p:nvPr/>
            </p:nvSpPr>
            <p:spPr>
              <a:xfrm>
                <a:off x="1855787" y="1298575"/>
                <a:ext cx="338137" cy="1012825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3" h="638">
                    <a:moveTo>
                      <a:pt x="146" y="638"/>
                    </a:moveTo>
                    <a:lnTo>
                      <a:pt x="0" y="620"/>
                    </a:lnTo>
                    <a:lnTo>
                      <a:pt x="67" y="0"/>
                    </a:lnTo>
                    <a:lnTo>
                      <a:pt x="213" y="16"/>
                    </a:lnTo>
                    <a:lnTo>
                      <a:pt x="146" y="638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49" name="Freeform 364"/>
              <p:cNvSpPr/>
              <p:nvPr/>
            </p:nvSpPr>
            <p:spPr>
              <a:xfrm>
                <a:off x="2055812" y="1092200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9" h="49">
                    <a:moveTo>
                      <a:pt x="49" y="49"/>
                    </a:moveTo>
                    <a:lnTo>
                      <a:pt x="29" y="0"/>
                    </a:lnTo>
                    <a:lnTo>
                      <a:pt x="0" y="42"/>
                    </a:lnTo>
                    <a:lnTo>
                      <a:pt x="49" y="49"/>
                    </a:lnTo>
                    <a:close/>
                  </a:path>
                </a:pathLst>
              </a:custGeom>
              <a:solidFill>
                <a:srgbClr val="6EA60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0" name="Freeform 365"/>
              <p:cNvSpPr/>
              <p:nvPr/>
            </p:nvSpPr>
            <p:spPr>
              <a:xfrm>
                <a:off x="2055812" y="1092200"/>
                <a:ext cx="77787" cy="77788"/>
              </a:xfrm>
              <a:custGeom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9" h="49">
                    <a:moveTo>
                      <a:pt x="49" y="49"/>
                    </a:moveTo>
                    <a:lnTo>
                      <a:pt x="29" y="0"/>
                    </a:lnTo>
                    <a:lnTo>
                      <a:pt x="0" y="42"/>
                    </a:lnTo>
                    <a:lnTo>
                      <a:pt x="49" y="49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1" name="Freeform 366"/>
              <p:cNvSpPr/>
              <p:nvPr/>
            </p:nvSpPr>
            <p:spPr>
              <a:xfrm>
                <a:off x="1947862" y="1092200"/>
                <a:ext cx="153987" cy="32702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6">
                    <a:moveTo>
                      <a:pt x="97" y="0"/>
                    </a:moveTo>
                    <a:lnTo>
                      <a:pt x="9" y="130"/>
                    </a:lnTo>
                    <a:lnTo>
                      <a:pt x="0" y="206"/>
                    </a:lnTo>
                    <a:lnTo>
                      <a:pt x="9" y="13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2EC9E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2" name="Freeform 367"/>
              <p:cNvSpPr/>
              <p:nvPr/>
            </p:nvSpPr>
            <p:spPr>
              <a:xfrm>
                <a:off x="1947862" y="1092200"/>
                <a:ext cx="153987" cy="327025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6">
                    <a:moveTo>
                      <a:pt x="97" y="0"/>
                    </a:moveTo>
                    <a:lnTo>
                      <a:pt x="9" y="130"/>
                    </a:lnTo>
                    <a:lnTo>
                      <a:pt x="0" y="206"/>
                    </a:lnTo>
                    <a:lnTo>
                      <a:pt x="9" y="130"/>
                    </a:lnTo>
                    <a:lnTo>
                      <a:pt x="9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3" name="Freeform 368"/>
              <p:cNvSpPr/>
              <p:nvPr/>
            </p:nvSpPr>
            <p:spPr>
              <a:xfrm>
                <a:off x="1944687" y="1419225"/>
                <a:ext cx="3175" cy="428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" h="27">
                    <a:moveTo>
                      <a:pt x="2" y="0"/>
                    </a:moveTo>
                    <a:lnTo>
                      <a:pt x="2" y="3"/>
                    </a:lnTo>
                    <a:lnTo>
                      <a:pt x="0" y="27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4" name="Freeform 369"/>
              <p:cNvSpPr/>
              <p:nvPr/>
            </p:nvSpPr>
            <p:spPr>
              <a:xfrm>
                <a:off x="1944687" y="1419225"/>
                <a:ext cx="3175" cy="42863"/>
              </a:xfrm>
              <a:custGeom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" h="27">
                    <a:moveTo>
                      <a:pt x="2" y="0"/>
                    </a:moveTo>
                    <a:lnTo>
                      <a:pt x="2" y="3"/>
                    </a:lnTo>
                    <a:lnTo>
                      <a:pt x="0" y="27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5" name="Freeform 370"/>
              <p:cNvSpPr/>
              <p:nvPr/>
            </p:nvSpPr>
            <p:spPr>
              <a:xfrm>
                <a:off x="1855787" y="1462087"/>
                <a:ext cx="88900" cy="82073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7">
                    <a:moveTo>
                      <a:pt x="56" y="0"/>
                    </a:moveTo>
                    <a:lnTo>
                      <a:pt x="0" y="51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786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6" name="Freeform 371"/>
              <p:cNvSpPr/>
              <p:nvPr/>
            </p:nvSpPr>
            <p:spPr>
              <a:xfrm>
                <a:off x="1855787" y="1462087"/>
                <a:ext cx="88900" cy="820738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56" h="517">
                    <a:moveTo>
                      <a:pt x="56" y="0"/>
                    </a:moveTo>
                    <a:lnTo>
                      <a:pt x="0" y="517"/>
                    </a:lnTo>
                    <a:lnTo>
                      <a:pt x="56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7" name="Freeform 372"/>
              <p:cNvSpPr>
                <a:spLocks noEditPoints="1"/>
              </p:cNvSpPr>
              <p:nvPr/>
            </p:nvSpPr>
            <p:spPr>
              <a:xfrm>
                <a:off x="1947862" y="1092200"/>
                <a:ext cx="153987" cy="33178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9">
                    <a:moveTo>
                      <a:pt x="9" y="130"/>
                    </a:moveTo>
                    <a:lnTo>
                      <a:pt x="0" y="206"/>
                    </a:lnTo>
                    <a:lnTo>
                      <a:pt x="0" y="209"/>
                    </a:lnTo>
                    <a:lnTo>
                      <a:pt x="9" y="130"/>
                    </a:lnTo>
                    <a:close/>
                    <a:moveTo>
                      <a:pt x="97" y="0"/>
                    </a:moveTo>
                    <a:lnTo>
                      <a:pt x="9" y="130"/>
                    </a:lnTo>
                    <a:lnTo>
                      <a:pt x="83" y="137"/>
                    </a:lnTo>
                    <a:lnTo>
                      <a:pt x="92" y="47"/>
                    </a:lnTo>
                    <a:lnTo>
                      <a:pt x="68" y="42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FEF1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8" name="Freeform 373"/>
              <p:cNvSpPr>
                <a:spLocks noEditPoints="1"/>
              </p:cNvSpPr>
              <p:nvPr/>
            </p:nvSpPr>
            <p:spPr>
              <a:xfrm>
                <a:off x="1947862" y="1092200"/>
                <a:ext cx="153987" cy="331788"/>
              </a:xfrm>
              <a:custGeom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</a:cxnLst>
                <a:rect l="0" t="0" r="0" b="0"/>
                <a:pathLst>
                  <a:path w="97" h="209">
                    <a:moveTo>
                      <a:pt x="9" y="130"/>
                    </a:moveTo>
                    <a:lnTo>
                      <a:pt x="0" y="206"/>
                    </a:lnTo>
                    <a:lnTo>
                      <a:pt x="0" y="209"/>
                    </a:lnTo>
                    <a:lnTo>
                      <a:pt x="9" y="130"/>
                    </a:lnTo>
                    <a:moveTo>
                      <a:pt x="97" y="0"/>
                    </a:moveTo>
                    <a:lnTo>
                      <a:pt x="9" y="130"/>
                    </a:lnTo>
                    <a:lnTo>
                      <a:pt x="83" y="137"/>
                    </a:lnTo>
                    <a:lnTo>
                      <a:pt x="92" y="47"/>
                    </a:lnTo>
                    <a:lnTo>
                      <a:pt x="68" y="42"/>
                    </a:lnTo>
                    <a:lnTo>
                      <a:pt x="9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59" name="Freeform 374"/>
              <p:cNvSpPr/>
              <p:nvPr/>
            </p:nvSpPr>
            <p:spPr>
              <a:xfrm>
                <a:off x="1855787" y="1298575"/>
                <a:ext cx="223837" cy="998538"/>
              </a:xfrm>
              <a:custGeom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1" h="629">
                    <a:moveTo>
                      <a:pt x="67" y="0"/>
                    </a:moveTo>
                    <a:lnTo>
                      <a:pt x="67" y="0"/>
                    </a:lnTo>
                    <a:lnTo>
                      <a:pt x="58" y="79"/>
                    </a:lnTo>
                    <a:lnTo>
                      <a:pt x="56" y="103"/>
                    </a:lnTo>
                    <a:lnTo>
                      <a:pt x="0" y="620"/>
                    </a:lnTo>
                    <a:lnTo>
                      <a:pt x="74" y="629"/>
                    </a:lnTo>
                    <a:lnTo>
                      <a:pt x="141" y="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88B63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60" name="Freeform 375"/>
              <p:cNvSpPr/>
              <p:nvPr/>
            </p:nvSpPr>
            <p:spPr>
              <a:xfrm>
                <a:off x="1855787" y="1298575"/>
                <a:ext cx="223837" cy="998538"/>
              </a:xfrm>
              <a:custGeom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41" h="629">
                    <a:moveTo>
                      <a:pt x="67" y="0"/>
                    </a:moveTo>
                    <a:lnTo>
                      <a:pt x="67" y="0"/>
                    </a:lnTo>
                    <a:lnTo>
                      <a:pt x="58" y="79"/>
                    </a:lnTo>
                    <a:lnTo>
                      <a:pt x="56" y="103"/>
                    </a:lnTo>
                    <a:lnTo>
                      <a:pt x="0" y="620"/>
                    </a:lnTo>
                    <a:lnTo>
                      <a:pt x="74" y="629"/>
                    </a:lnTo>
                    <a:lnTo>
                      <a:pt x="141" y="7"/>
                    </a:lnTo>
                    <a:lnTo>
                      <a:pt x="67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61" name="Freeform 376"/>
              <p:cNvSpPr/>
              <p:nvPr/>
            </p:nvSpPr>
            <p:spPr>
              <a:xfrm>
                <a:off x="2055812" y="1092200"/>
                <a:ext cx="46037" cy="746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" h="47">
                    <a:moveTo>
                      <a:pt x="29" y="0"/>
                    </a:moveTo>
                    <a:lnTo>
                      <a:pt x="0" y="42"/>
                    </a:lnTo>
                    <a:lnTo>
                      <a:pt x="24" y="4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88B63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62" name="Freeform 377"/>
              <p:cNvSpPr/>
              <p:nvPr/>
            </p:nvSpPr>
            <p:spPr>
              <a:xfrm>
                <a:off x="2055812" y="1092200"/>
                <a:ext cx="46037" cy="74613"/>
              </a:xfrm>
              <a:custGeom>
                <a:cxnLst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28" h="47">
                    <a:moveTo>
                      <a:pt x="29" y="0"/>
                    </a:moveTo>
                    <a:lnTo>
                      <a:pt x="0" y="42"/>
                    </a:lnTo>
                    <a:lnTo>
                      <a:pt x="24" y="47"/>
                    </a:lnTo>
                    <a:lnTo>
                      <a:pt x="29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7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it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90700" y="76200"/>
            <a:ext cx="9294813" cy="1096963"/>
          </a:xfrm>
        </p:spPr>
        <p:txBody>
          <a:bodyPr vert="horz" wrap="square" lIns="0" tIns="45720" rIns="0" bIns="45720" numCol="1" anchor="b" anchorCtr="0" compatLnSpc="1"/>
          <a:lstStyle/>
          <a:p>
            <a:pPr marL="0" marR="0" lvl="0" indent="0" algn="l" defTabSz="914400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重点一 形容词、副词的一般用法</a:t>
            </a:r>
            <a:endParaRPr kumimoji="0" 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0243" name="图片 3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44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0247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8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9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0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1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2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3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4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1277" name="Content Placeholder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190625" y="2224088"/>
            <a:ext cx="9991725" cy="4394200"/>
          </a:xfrm>
        </p:spPr>
        <p:txBody>
          <a:bodyPr vert="horz" wrap="square" lIns="0" tIns="45720" rIns="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一、形容词的用法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1  作定语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(1) 前置：放在被修饰的名词前。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Medium" panose="020b06030201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This is a story of a funny man.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Medium" panose="020b06030201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(2) 后置：放在被修饰的复合不定代词 ( </a:t>
            </a: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Medium" panose="020b06030201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no-, any-, some-, every- </a:t>
            </a: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和 </a:t>
            </a: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Medium" panose="020b06030201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-one, -body, -thing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Medium" panose="020b06030201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构成的复合词 ) 后。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Medium" panose="020b06030201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Have you done anything wrong</a:t>
            </a: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?</a:t>
            </a: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Franklin Gothic Book" pitchFamily="34" charset="0"/>
            </a:endParaRPr>
          </a:p>
        </p:txBody>
      </p:sp>
      <p:sp>
        <p:nvSpPr>
          <p:cNvPr id="10246" name="文本框 11277"/>
          <p:cNvSpPr txBox="1"/>
          <p:nvPr/>
        </p:nvSpPr>
        <p:spPr>
          <a:xfrm>
            <a:off x="1111250" y="1420813"/>
            <a:ext cx="102409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228600" indent="-228600"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形容词用于修饰名词或代词，表示人或事物的特征等；副词主要用作状语。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0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6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19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2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>
                                      <p:cBhvr>
                                        <p:cTn id="25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7" grpId="0" uiExpan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3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67" name="Group 5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1270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1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2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3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4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5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6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77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1268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04900" y="1600200"/>
            <a:ext cx="9991725" cy="4422775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>
              <a:buNone/>
            </a:pPr>
            <a:r>
              <a:rPr lang="en-US" altLang="zh-CN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 </a:t>
            </a:r>
            <a:r>
              <a:rPr lang="zh-CN" altLang="en-US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作表语</a:t>
            </a:r>
            <a:endParaRPr lang="zh-CN" altLang="en-US" sz="2400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The boy was happy when seeing his mother.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 </a:t>
            </a:r>
            <a:r>
              <a:rPr lang="zh-CN" altLang="en-US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作宾语补足语</a:t>
            </a:r>
            <a:endParaRPr lang="zh-CN" altLang="en-US" sz="2400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She always keeps her bedroom clean.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69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重点一 形容词、副词的一般用法</a:t>
            </a: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占位符 13313"/>
          <p:cNvSpPr>
            <a:spLocks noGrp="1"/>
          </p:cNvSpPr>
          <p:nvPr>
            <p:ph idx="4294967295"/>
          </p:nvPr>
        </p:nvSpPr>
        <p:spPr>
          <a:xfrm>
            <a:off x="1104900" y="1600200"/>
            <a:ext cx="9982200" cy="4572000"/>
          </a:xfrm>
        </p:spPr>
        <p:txBody>
          <a:bodyPr vert="horz" wrap="square" lIns="0" tIns="45720" rIns="0" bIns="45720" anchor="t" anchorCtr="0"/>
          <a:lstStyle/>
          <a:p>
            <a:pPr marL="0" indent="0" eaLnBrk="1" hangingPunct="1"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二、副词的用法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 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修饰动词</a:t>
            </a:r>
            <a:endParaRPr lang="zh-CN" altLang="en-US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You must act quickly.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 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修饰形容词</a:t>
            </a:r>
            <a:endParaRPr lang="zh-CN" altLang="en-US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He made me nearly mad.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 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修饰副词</a:t>
            </a:r>
            <a:endParaRPr lang="zh-CN" altLang="en-US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Lucy speaks English very fluently.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 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修饰整个句子</a:t>
            </a:r>
            <a:endParaRPr lang="zh-CN" altLang="en-US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>
                <a:latin typeface="Franklin Gothic Medium" panose="020b0603020102020204" pitchFamily="34" charset="0"/>
              </a:rPr>
              <a:t>Luckily, we are all saved.</a:t>
            </a:r>
            <a:endParaRPr lang="en-US" altLang="zh-CN">
              <a:latin typeface="Franklin Gothic Medium" panose="020b0603020102020204" pitchFamily="34" charset="0"/>
            </a:endParaRPr>
          </a:p>
        </p:txBody>
      </p:sp>
      <p:grpSp>
        <p:nvGrpSpPr>
          <p:cNvPr id="12291" name="Group 3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2293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4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5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6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7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8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99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0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2292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重点一 形容词、副词的一般用法</a:t>
            </a: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04900" y="1600200"/>
            <a:ext cx="9991725" cy="4422775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一、用括号内提示词的英文表达填空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/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1. I bought some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(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漂亮的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)______________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flowers for my girlfriend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/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2. He is an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(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诚实的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 ____________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man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/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3. Attention please! I have something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(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重要的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)________________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to say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/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4.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I was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(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醒着的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 _____________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all night yesterday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/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5. The news made me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(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激动的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)_______________.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15" name="Title 12"/>
          <p:cNvSpPr>
            <a:spLocks noGrp="1"/>
          </p:cNvSpPr>
          <p:nvPr>
            <p:ph type="ctrTitle" idx="4294967295"/>
          </p:nvPr>
        </p:nvSpPr>
        <p:spPr>
          <a:xfrm>
            <a:off x="1790700" y="76200"/>
            <a:ext cx="9294813" cy="1096963"/>
          </a:xfrm>
        </p:spPr>
        <p:txBody>
          <a:bodyPr vert="horz" wrap="square" lIns="0" tIns="45720" rIns="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marL="0" lvl="0" indent="0"/>
            <a:r>
              <a:rPr lang="zh-CN" altLang="zh-CN" sz="2800" b="1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即学即练</a:t>
            </a:r>
            <a:endParaRPr lang="zh-CN" altLang="zh-CN" sz="2800" u="none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6" name="图片 3">
            <a:hlinkClick r:id="rId3" action="ppaction://hlinksldjump?num=1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317" name="Group 5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3323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4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5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6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7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8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9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0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4351" name="文本框 14350"/>
          <p:cNvSpPr txBox="1"/>
          <p:nvPr/>
        </p:nvSpPr>
        <p:spPr>
          <a:xfrm>
            <a:off x="4733925" y="1798638"/>
            <a:ext cx="1816100" cy="731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                  </a:t>
            </a:r>
            <a:r>
              <a:rPr lang="zh-CN" altLang="en-US" sz="2400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beautiful</a:t>
            </a:r>
            <a:endParaRPr lang="zh-CN" altLang="en-US" sz="2400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4352" name="文本框 14351"/>
          <p:cNvSpPr txBox="1"/>
          <p:nvPr/>
        </p:nvSpPr>
        <p:spPr>
          <a:xfrm>
            <a:off x="3908425" y="2641600"/>
            <a:ext cx="16684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honest</a:t>
            </a:r>
            <a:endParaRPr lang="zh-CN" altLang="en-US" sz="2400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4353" name="文本框 14352"/>
          <p:cNvSpPr txBox="1"/>
          <p:nvPr/>
        </p:nvSpPr>
        <p:spPr>
          <a:xfrm>
            <a:off x="7623175" y="3222625"/>
            <a:ext cx="16668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important</a:t>
            </a:r>
            <a:endParaRPr lang="zh-CN" altLang="en-US" sz="2400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4354" name="文本框 14353"/>
          <p:cNvSpPr txBox="1"/>
          <p:nvPr/>
        </p:nvSpPr>
        <p:spPr>
          <a:xfrm>
            <a:off x="3609975" y="3740150"/>
            <a:ext cx="16668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   awake</a:t>
            </a:r>
            <a:endParaRPr lang="zh-CN" altLang="en-US" sz="2400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4355" name="文本框 14354"/>
          <p:cNvSpPr txBox="1"/>
          <p:nvPr/>
        </p:nvSpPr>
        <p:spPr>
          <a:xfrm>
            <a:off x="5575300" y="4306888"/>
            <a:ext cx="16668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exciting</a:t>
            </a:r>
            <a:endParaRPr lang="zh-CN" altLang="en-US" sz="2400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文本占位符 15361"/>
          <p:cNvSpPr>
            <a:spLocks noGrp="1"/>
          </p:cNvSpPr>
          <p:nvPr>
            <p:ph idx="4294967295"/>
          </p:nvPr>
        </p:nvSpPr>
        <p:spPr>
          <a:xfrm>
            <a:off x="1104900" y="1600200"/>
            <a:ext cx="9982200" cy="4572000"/>
          </a:xfrm>
        </p:spPr>
        <p:txBody>
          <a:bodyPr vert="horz" wrap="square" lIns="0" tIns="45720" rIns="0" bIns="45720" anchor="t" anchorCtr="0"/>
          <a:lstStyle/>
          <a:p>
            <a:pPr marL="0" indent="0" eaLnBrk="1" hangingPunct="1"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二、用括号内提示词的适当形式填空</a:t>
            </a:r>
            <a:endParaRPr lang="zh-CN" altLang="en-US" sz="2400"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</a:rPr>
              <a:t>1. Look! It’s raining __________ (heavy).</a:t>
            </a:r>
            <a:endParaRPr lang="en-US" altLang="zh-CN" sz="2400">
              <a:latin typeface="Franklin Gothic Medium" panose="020b0603020102020204" pitchFamily="34" charset="0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</a:rPr>
              <a:t>2. Her dad is __________(bad) ill.</a:t>
            </a:r>
            <a:endParaRPr lang="en-US" altLang="zh-CN" sz="2400">
              <a:latin typeface="Franklin Gothic Medium" panose="020b0603020102020204" pitchFamily="34" charset="0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</a:rPr>
              <a:t>3. Mark studies __________(real) hard.</a:t>
            </a:r>
            <a:endParaRPr lang="en-US" altLang="zh-CN" sz="2400">
              <a:latin typeface="Franklin Gothic Medium" panose="020b0603020102020204" pitchFamily="34" charset="0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</a:rPr>
              <a:t>4. __________ (general), he runs faster than me.</a:t>
            </a:r>
            <a:endParaRPr lang="en-US" altLang="zh-CN" sz="2400">
              <a:latin typeface="Franklin Gothic Medium" panose="020b0603020102020204" pitchFamily="34" charset="0"/>
            </a:endParaRPr>
          </a:p>
        </p:txBody>
      </p:sp>
      <p:grpSp>
        <p:nvGrpSpPr>
          <p:cNvPr id="14339" name="Group 3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4345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6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7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8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9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0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2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5373" name="文本框 15372"/>
          <p:cNvSpPr txBox="1"/>
          <p:nvPr/>
        </p:nvSpPr>
        <p:spPr>
          <a:xfrm>
            <a:off x="3927475" y="2085975"/>
            <a:ext cx="16494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heavily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5374" name="文本框 15373"/>
          <p:cNvSpPr txBox="1"/>
          <p:nvPr/>
        </p:nvSpPr>
        <p:spPr>
          <a:xfrm>
            <a:off x="3146425" y="2619375"/>
            <a:ext cx="16494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badly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5375" name="文本框 15374"/>
          <p:cNvSpPr txBox="1"/>
          <p:nvPr/>
        </p:nvSpPr>
        <p:spPr>
          <a:xfrm>
            <a:off x="3441700" y="3184525"/>
            <a:ext cx="1651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really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5376" name="文本框 15375"/>
          <p:cNvSpPr txBox="1"/>
          <p:nvPr/>
        </p:nvSpPr>
        <p:spPr>
          <a:xfrm>
            <a:off x="1692275" y="3749675"/>
            <a:ext cx="16494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Generally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4344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即学即练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/>
      <p:bldP spid="15374" grpId="0"/>
      <p:bldP spid="15375" grpId="0"/>
      <p:bldP spid="153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Title 12"/>
          <p:cNvSpPr>
            <a:spLocks noGrp="1"/>
          </p:cNvSpPr>
          <p:nvPr>
            <p:ph type="ctrTitle" idx="4294967295"/>
          </p:nvPr>
        </p:nvSpPr>
        <p:spPr>
          <a:xfrm>
            <a:off x="1790700" y="76200"/>
            <a:ext cx="9294813" cy="1096963"/>
          </a:xfrm>
        </p:spPr>
        <p:txBody>
          <a:bodyPr vert="horz" wrap="square" lIns="0" tIns="45720" rIns="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marL="0" lvl="0" indent="0"/>
            <a:r>
              <a:rPr lang="zh-CN" altLang="zh-CN" sz="2800" b="1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重点二 形容词、副词的特殊用法</a:t>
            </a:r>
            <a:endParaRPr lang="zh-CN" altLang="zh-CN" sz="2800" b="1" u="none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3" name="图片 3">
            <a:hlinkClick r:id="rId3" action="ppaction://hlinksldjump?num=1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4" name="Group 5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5366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67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68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69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0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1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2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3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5365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04900" y="1600200"/>
            <a:ext cx="9991725" cy="4422775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 </a:t>
            </a:r>
            <a:r>
              <a:rPr lang="en-US" altLang="zh-CN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the</a:t>
            </a:r>
            <a:r>
              <a:rPr lang="en-US" altLang="zh-CN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+ </a:t>
            </a:r>
            <a:r>
              <a:rPr lang="zh-CN" altLang="en-US" sz="2400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old, young, rich, poor, wounded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等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，表示一类人或事物。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We should respect the old and take good care of the young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 </a:t>
            </a:r>
            <a:r>
              <a:rPr lang="en-US" altLang="zh-CN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enough </a:t>
            </a:r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的用法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(1)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用作形容词，置于名词前面，表示“足够的，充分的”。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zh-CN" altLang="en-US" sz="2400">
                <a:latin typeface="Franklin Gothic Medium" panose="020b0603020102020204" pitchFamily="34" charset="0"/>
                <a:sym typeface="微软雅黑" panose="020b0503020204020204" pitchFamily="34" charset="-122"/>
              </a:rPr>
              <a:t>    </a:t>
            </a:r>
            <a:r>
              <a:rPr lang="en-US" altLang="zh-CN" sz="2400">
                <a:latin typeface="Franklin Gothic Medium" panose="020b0603020102020204" pitchFamily="34" charset="0"/>
                <a:sym typeface="微软雅黑" panose="020b0503020204020204" pitchFamily="34" charset="-122"/>
              </a:rPr>
              <a:t>I didn’t have enough money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(2)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用作副词，置于形容词、副词或动词后面，表示“足够地，充分地”。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zh-CN" altLang="en-US" sz="2400">
                <a:latin typeface="Franklin Gothic Medium" panose="020b0603020102020204" pitchFamily="34" charset="0"/>
                <a:sym typeface="微软雅黑" panose="020b0503020204020204" pitchFamily="34" charset="-122"/>
              </a:rPr>
              <a:t>    </a:t>
            </a:r>
            <a:r>
              <a:rPr lang="en-US" altLang="zh-CN" sz="2400">
                <a:latin typeface="Franklin Gothic Medium" panose="020b0603020102020204" pitchFamily="34" charset="0"/>
                <a:sym typeface="微软雅黑" panose="020b0503020204020204" pitchFamily="34" charset="-122"/>
              </a:rPr>
              <a:t>The house isn’t big enough for us.</a:t>
            </a:r>
            <a:endParaRPr lang="en-US" altLang="zh-CN" sz="2400"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sym typeface="微软雅黑" panose="020b0503020204020204" pitchFamily="34" charset="-122"/>
              </a:rPr>
              <a:t>    I hadn’t trained enough for the game.</a:t>
            </a:r>
            <a:endParaRPr lang="en-US" altLang="zh-CN" sz="2400"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图片 3">
            <a:hlinkClick r:id="rId3" action="ppaction://hlinksldjump?num=1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7" name="Group 5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6392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3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4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5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6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7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8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99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6388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04900" y="1600200"/>
            <a:ext cx="9991725" cy="4422775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>
              <a:lnSpc>
                <a:spcPct val="70000"/>
              </a:lnSpc>
            </a:pP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3 . 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与形容词、副词连用的 </a:t>
            </a:r>
            <a:r>
              <a:rPr lang="en-US" altLang="zh-CN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so</a:t>
            </a: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 </a:t>
            </a:r>
            <a:r>
              <a:rPr lang="en-US" altLang="zh-CN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such</a:t>
            </a:r>
            <a:r>
              <a:rPr lang="en-US" altLang="zh-CN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的用法</a:t>
            </a:r>
            <a:endParaRPr lang="zh-CN" altLang="en-US" b="1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(1)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so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修饰形容词或副词，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such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修饰名词。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zh-CN" altLang="en-US">
                <a:latin typeface="Franklin Gothic Medium" panose="020b0603020102020204" pitchFamily="34" charset="0"/>
                <a:sym typeface="微软雅黑" panose="020b0503020204020204" pitchFamily="34" charset="-122"/>
              </a:rPr>
              <a:t>      </a:t>
            </a:r>
            <a:r>
              <a:rPr lang="en-US" altLang="zh-CN">
                <a:latin typeface="Franklin Gothic Medium" panose="020b0603020102020204" pitchFamily="34" charset="0"/>
                <a:sym typeface="微软雅黑" panose="020b0503020204020204" pitchFamily="34" charset="-122"/>
              </a:rPr>
              <a:t>She spoke so quietly that I couldn’t hear her.</a:t>
            </a:r>
            <a:endParaRPr lang="en-US" altLang="zh-CN"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Franklin Gothic Medium" panose="020b0603020102020204" pitchFamily="34" charset="0"/>
                <a:sym typeface="微软雅黑" panose="020b0503020204020204" pitchFamily="34" charset="-122"/>
              </a:rPr>
              <a:t>      There is no such thing as a free lunch.</a:t>
            </a:r>
            <a:endParaRPr lang="en-US" altLang="zh-CN"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(2)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常用句型：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1)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so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a/an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可数名词单数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2)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such + a/an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可数名词单数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3)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such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形容词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可数名词复数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不可数名词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zh-CN" altLang="en-US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    </a:t>
            </a: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He was so quick a learner. = He was such a quick learner.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70000"/>
              </a:lnSpc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    They are such brave soldiers that people all respect them.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23" name="椭圆 17422"/>
          <p:cNvSpPr/>
          <p:nvPr/>
        </p:nvSpPr>
        <p:spPr>
          <a:xfrm>
            <a:off x="6800850" y="2632075"/>
            <a:ext cx="5275263" cy="2808288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7424" name="文本框 17423"/>
          <p:cNvSpPr txBox="1"/>
          <p:nvPr/>
        </p:nvSpPr>
        <p:spPr>
          <a:xfrm>
            <a:off x="7353300" y="3201988"/>
            <a:ext cx="4619625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注意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：若名词前有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many, few, much, little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等词时，用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Franklin Gothic Book" pitchFamily="34" charset="0"/>
              </a:rPr>
              <a:t>so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 不用</a:t>
            </a:r>
            <a:r>
              <a:rPr lang="zh-CN" altLang="en-US"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</a:t>
            </a:r>
            <a:r>
              <a:rPr lang="zh-CN" altLang="en-US" sz="2400"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such。</a:t>
            </a:r>
            <a:endParaRPr lang="zh-CN" altLang="en-US" sz="2400"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  <a:p>
            <a:pPr eaLnBrk="1" hangingPunct="1"/>
            <a:r>
              <a:rPr lang="zh-CN" altLang="en-US" sz="2400"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eg. There is so little time left to finish the task.</a:t>
            </a:r>
            <a:endParaRPr lang="zh-CN" altLang="en-US" sz="2400"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6391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重点二 形容词、副词的特殊用法</a:t>
            </a: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3">
            <a:hlinkClick r:id="rId3" action="ppaction://hlinksldjump?num=15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1" name="Group 5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7414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5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6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7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8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9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20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21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7412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04900" y="1600200"/>
            <a:ext cx="9991725" cy="4422775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4  </a:t>
            </a:r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特殊的副词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有些单词，本身既是形容词又是副词，当结尾加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-ly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时，还可作副词。但大部分情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况下意义不同：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high ( adj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高的；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高高地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            highly ( 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高度地；非常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deep ( adj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深的；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深深地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           deeply ( 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深深地；非常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wide ( adj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宽的；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完全地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            widely ( 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广泛地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late ( adj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迟的；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迟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                     lately ( 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最近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hard ( adj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困难的，硬的；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adv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努力地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     hardly ( adv. 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几乎不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13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重点二 形容词、副词的特殊用法</a:t>
            </a: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文本占位符 19457"/>
          <p:cNvSpPr>
            <a:spLocks noGrp="1"/>
          </p:cNvSpPr>
          <p:nvPr>
            <p:ph idx="4294967295"/>
          </p:nvPr>
        </p:nvSpPr>
        <p:spPr>
          <a:xfrm>
            <a:off x="1104900" y="1600200"/>
            <a:ext cx="9982200" cy="4572000"/>
          </a:xfrm>
        </p:spPr>
        <p:txBody>
          <a:bodyPr vert="horz" wrap="square" lIns="0" tIns="45720" rIns="0" bIns="45720" anchor="t" anchorCtr="0"/>
          <a:lstStyle/>
          <a:p>
            <a:pPr marL="0" indent="0" eaLnBrk="1" hangingPunct="1">
              <a:buNone/>
            </a:pP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一、用 “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the +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形容词 ” 的形式翻译下列词语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1.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病人                     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______________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2.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无家可归的人     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______________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3.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盲人                     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______________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4.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死者                     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______________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marL="0" indent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5.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弱者                         </a:t>
            </a: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______________</a:t>
            </a:r>
            <a:endParaRPr lang="en-US" altLang="zh-CN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435" name="Group 3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8442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3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4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5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6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7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8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9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9469" name="文本框 19468"/>
          <p:cNvSpPr txBox="1"/>
          <p:nvPr/>
        </p:nvSpPr>
        <p:spPr>
          <a:xfrm>
            <a:off x="4279900" y="2038350"/>
            <a:ext cx="19637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the sick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9470" name="文本框 19469"/>
          <p:cNvSpPr txBox="1"/>
          <p:nvPr/>
        </p:nvSpPr>
        <p:spPr>
          <a:xfrm>
            <a:off x="4322763" y="2619375"/>
            <a:ext cx="19653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the homeless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9471" name="文本框 19470"/>
          <p:cNvSpPr txBox="1"/>
          <p:nvPr/>
        </p:nvSpPr>
        <p:spPr>
          <a:xfrm>
            <a:off x="4322763" y="3148013"/>
            <a:ext cx="19653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the blind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9472" name="文本框 19471"/>
          <p:cNvSpPr txBox="1"/>
          <p:nvPr/>
        </p:nvSpPr>
        <p:spPr>
          <a:xfrm>
            <a:off x="4352925" y="3743325"/>
            <a:ext cx="19653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the dead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9473" name="文本框 19472"/>
          <p:cNvSpPr txBox="1"/>
          <p:nvPr/>
        </p:nvSpPr>
        <p:spPr>
          <a:xfrm>
            <a:off x="4410075" y="4291013"/>
            <a:ext cx="19637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66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the weak</a:t>
            </a:r>
            <a:endParaRPr lang="zh-CN" altLang="en-US" sz="2400" b="1">
              <a:solidFill>
                <a:srgbClr val="FF66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8441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即学即练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  <p:bldP spid="19470" grpId="0"/>
      <p:bldP spid="19471" grpId="0"/>
      <p:bldP spid="19472" grpId="0"/>
      <p:bldP spid="194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文本占位符 20481"/>
          <p:cNvSpPr>
            <a:spLocks noGrp="1"/>
          </p:cNvSpPr>
          <p:nvPr>
            <p:ph idx="4294967295"/>
          </p:nvPr>
        </p:nvSpPr>
        <p:spPr>
          <a:xfrm>
            <a:off x="1104900" y="1600200"/>
            <a:ext cx="9982200" cy="4572000"/>
          </a:xfrm>
        </p:spPr>
        <p:txBody>
          <a:bodyPr vert="horz" wrap="square" lIns="0" tIns="45720" rIns="0" bIns="45720" anchor="t" anchorCtr="0"/>
          <a:lstStyle/>
          <a:p>
            <a:pPr eaLnBrk="1" hangingPunct="1">
              <a:lnSpc>
                <a:spcPct val="60000"/>
              </a:lnSpc>
              <a:buNone/>
            </a:pPr>
            <a:r>
              <a:rPr lang="zh-CN" altLang="en-US">
                <a:latin typeface="Franklin Gothic Medium" panose="020b0603020102020204" pitchFamily="34" charset="0"/>
                <a:ea typeface="微软雅黑" panose="020b0503020204020204" pitchFamily="34" charset="-122"/>
              </a:rPr>
              <a:t>二、选择正确答案</a:t>
            </a:r>
            <a:endParaRPr lang="zh-CN" altLang="en-US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1. Mary wasn’t _______to attend the meeting.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    A. early enough    B. late enough    C. enough early    D. enough late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2. That was ________difficult exam that few people passed it.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    A. so    B. so a    C. such    D. such a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3. It is ________a popular scenic spot that many teenagers love to visit.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    A. so    B. such    C. too    D. such a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4. There is _______little water that it is not enough for _______many people.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    A. so, such    B. such, so    C. so, so    D. such, such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5. The actors were _______young people between the ages of eighteen and twenty.          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60000"/>
              </a:lnSpc>
              <a:buNone/>
            </a:pPr>
            <a:r>
              <a:rPr lang="en-US" altLang="zh-CN">
                <a:latin typeface="Franklin Gothic Medium" panose="020b0603020102020204" pitchFamily="34" charset="0"/>
                <a:ea typeface="微软雅黑" panose="020b0503020204020204" pitchFamily="34" charset="-122"/>
              </a:rPr>
              <a:t>    A. most    B. mostly    C. almost    D. at most</a:t>
            </a:r>
            <a:endParaRPr lang="en-US" altLang="zh-CN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459" name="Group 3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19466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7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8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9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0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1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2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3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20493" name="文本框 20492"/>
          <p:cNvSpPr txBox="1"/>
          <p:nvPr/>
        </p:nvSpPr>
        <p:spPr>
          <a:xfrm>
            <a:off x="3086100" y="1828800"/>
            <a:ext cx="407988" cy="46196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Arial" pitchFamily="34" charset="0"/>
              </a:rPr>
              <a:t>A</a:t>
            </a:r>
            <a:endParaRPr lang="en-US" altLang="zh-CN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0494" name="文本框 20493"/>
          <p:cNvSpPr txBox="1"/>
          <p:nvPr/>
        </p:nvSpPr>
        <p:spPr>
          <a:xfrm>
            <a:off x="2605088" y="2732088"/>
            <a:ext cx="407987" cy="46196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Arial" pitchFamily="34" charset="0"/>
              </a:rPr>
              <a:t>D</a:t>
            </a:r>
            <a:endParaRPr lang="en-US" altLang="zh-CN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0495" name="文本框 20494"/>
          <p:cNvSpPr txBox="1"/>
          <p:nvPr/>
        </p:nvSpPr>
        <p:spPr>
          <a:xfrm>
            <a:off x="2036763" y="3470275"/>
            <a:ext cx="406400" cy="46196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Arial" pitchFamily="34" charset="0"/>
              </a:rPr>
              <a:t>B</a:t>
            </a:r>
            <a:endParaRPr lang="en-US" altLang="zh-CN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0496" name="文本框 20495"/>
          <p:cNvSpPr txBox="1"/>
          <p:nvPr/>
        </p:nvSpPr>
        <p:spPr>
          <a:xfrm>
            <a:off x="3494088" y="5126038"/>
            <a:ext cx="406400" cy="46196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Arial" pitchFamily="34" charset="0"/>
              </a:rPr>
              <a:t>B</a:t>
            </a:r>
            <a:endParaRPr lang="en-US" altLang="zh-CN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0497" name="文本框 20496"/>
          <p:cNvSpPr txBox="1"/>
          <p:nvPr/>
        </p:nvSpPr>
        <p:spPr>
          <a:xfrm>
            <a:off x="2505075" y="4314825"/>
            <a:ext cx="406400" cy="46196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Arial" pitchFamily="34" charset="0"/>
              </a:rPr>
              <a:t>C</a:t>
            </a:r>
            <a:endParaRPr lang="en-US" altLang="zh-CN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19465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即学即练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3" grpId="0"/>
      <p:bldP spid="20494" grpId="0"/>
      <p:bldP spid="20495" grpId="0"/>
      <p:bldP spid="20496" grpId="0"/>
      <p:bldP spid="204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Title 12"/>
          <p:cNvSpPr>
            <a:spLocks noGrp="1"/>
          </p:cNvSpPr>
          <p:nvPr>
            <p:ph type="ctrTitle" idx="4294967295"/>
          </p:nvPr>
        </p:nvSpPr>
        <p:spPr>
          <a:xfrm>
            <a:off x="1790700" y="76200"/>
            <a:ext cx="9294813" cy="1096963"/>
          </a:xfrm>
        </p:spPr>
        <p:txBody>
          <a:bodyPr vert="horz" wrap="square" lIns="0" tIns="45720" rIns="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marL="0" lvl="0" indent="0"/>
            <a:r>
              <a:rPr lang="zh-CN" altLang="zh-CN" sz="2800" b="1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重点三 形容词、副词的比较级和最高级</a:t>
            </a:r>
            <a:endParaRPr lang="zh-CN" altLang="zh-CN" sz="2800" u="none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483" name="图片 3">
            <a:hlinkClick r:id="rId3" action="ppaction://hlinksldjump?num=18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275" y="6022975"/>
            <a:ext cx="712788" cy="7127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484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0494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5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6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7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8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9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0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1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20485" name="Group 13"/>
          <p:cNvGrpSpPr/>
          <p:nvPr/>
        </p:nvGrpSpPr>
        <p:grpSpPr>
          <a:xfrm>
            <a:off x="1084263" y="1466850"/>
            <a:ext cx="9925050" cy="4845050"/>
            <a:chExt cx="7995425" cy="4213373"/>
          </a:xfrm>
        </p:grpSpPr>
        <p:sp>
          <p:nvSpPr>
            <p:cNvPr id="20490" name="Freeform 6"/>
            <p:cNvSpPr/>
            <p:nvPr/>
          </p:nvSpPr>
          <p:spPr>
            <a:xfrm>
              <a:off x="0" y="84438"/>
              <a:ext cx="7995425" cy="412893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18" h="1412">
                  <a:moveTo>
                    <a:pt x="39" y="24"/>
                  </a:moveTo>
                  <a:cubicBezTo>
                    <a:pt x="15" y="43"/>
                    <a:pt x="10" y="38"/>
                    <a:pt x="5" y="67"/>
                  </a:cubicBezTo>
                  <a:cubicBezTo>
                    <a:pt x="0" y="96"/>
                    <a:pt x="72" y="1126"/>
                    <a:pt x="110" y="1260"/>
                  </a:cubicBezTo>
                  <a:cubicBezTo>
                    <a:pt x="110" y="1260"/>
                    <a:pt x="0" y="1364"/>
                    <a:pt x="5" y="1388"/>
                  </a:cubicBezTo>
                  <a:cubicBezTo>
                    <a:pt x="10" y="1412"/>
                    <a:pt x="2061" y="1397"/>
                    <a:pt x="2085" y="1383"/>
                  </a:cubicBezTo>
                  <a:cubicBezTo>
                    <a:pt x="2109" y="1369"/>
                    <a:pt x="1994" y="1264"/>
                    <a:pt x="1994" y="1264"/>
                  </a:cubicBezTo>
                  <a:cubicBezTo>
                    <a:pt x="1994" y="1264"/>
                    <a:pt x="2080" y="778"/>
                    <a:pt x="2099" y="420"/>
                  </a:cubicBezTo>
                  <a:cubicBezTo>
                    <a:pt x="2118" y="62"/>
                    <a:pt x="2118" y="10"/>
                    <a:pt x="2071" y="5"/>
                  </a:cubicBezTo>
                  <a:cubicBezTo>
                    <a:pt x="2023" y="0"/>
                    <a:pt x="39" y="24"/>
                    <a:pt x="39" y="24"/>
                  </a:cubicBezTo>
                  <a:close/>
                </a:path>
              </a:pathLst>
            </a:custGeom>
            <a:solidFill>
              <a:srgbClr val="578667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1" name="Freeform 12"/>
            <p:cNvSpPr/>
            <p:nvPr/>
          </p:nvSpPr>
          <p:spPr>
            <a:xfrm>
              <a:off x="29150" y="0"/>
              <a:ext cx="7794091" cy="384784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65" h="1316">
                  <a:moveTo>
                    <a:pt x="91" y="1316"/>
                  </a:moveTo>
                  <a:cubicBezTo>
                    <a:pt x="91" y="1316"/>
                    <a:pt x="0" y="505"/>
                    <a:pt x="10" y="61"/>
                  </a:cubicBezTo>
                  <a:cubicBezTo>
                    <a:pt x="10" y="57"/>
                    <a:pt x="13" y="54"/>
                    <a:pt x="16" y="54"/>
                  </a:cubicBezTo>
                  <a:cubicBezTo>
                    <a:pt x="118" y="50"/>
                    <a:pt x="1372" y="0"/>
                    <a:pt x="2059" y="34"/>
                  </a:cubicBezTo>
                  <a:cubicBezTo>
                    <a:pt x="2062" y="34"/>
                    <a:pt x="2065" y="37"/>
                    <a:pt x="2065" y="41"/>
                  </a:cubicBezTo>
                  <a:cubicBezTo>
                    <a:pt x="2065" y="117"/>
                    <a:pt x="2060" y="875"/>
                    <a:pt x="2014" y="1316"/>
                  </a:cubicBezTo>
                  <a:lnTo>
                    <a:pt x="91" y="1316"/>
                  </a:lnTo>
                  <a:close/>
                </a:path>
              </a:pathLst>
            </a:custGeom>
            <a:solidFill>
              <a:srgbClr val="F5AE4C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2" name="Freeform 16"/>
            <p:cNvSpPr/>
            <p:nvPr/>
          </p:nvSpPr>
          <p:spPr>
            <a:xfrm>
              <a:off x="101331" y="222399"/>
              <a:ext cx="7492088" cy="3440851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85" h="1222">
                  <a:moveTo>
                    <a:pt x="83" y="1222"/>
                  </a:moveTo>
                  <a:cubicBezTo>
                    <a:pt x="67" y="1072"/>
                    <a:pt x="0" y="421"/>
                    <a:pt x="5" y="31"/>
                  </a:cubicBezTo>
                  <a:cubicBezTo>
                    <a:pt x="158" y="25"/>
                    <a:pt x="826" y="0"/>
                    <a:pt x="1424" y="0"/>
                  </a:cubicBezTo>
                  <a:cubicBezTo>
                    <a:pt x="1645" y="0"/>
                    <a:pt x="1834" y="3"/>
                    <a:pt x="1985" y="10"/>
                  </a:cubicBezTo>
                  <a:cubicBezTo>
                    <a:pt x="1984" y="162"/>
                    <a:pt x="1978" y="812"/>
                    <a:pt x="1938" y="1222"/>
                  </a:cubicBezTo>
                  <a:lnTo>
                    <a:pt x="83" y="1222"/>
                  </a:lnTo>
                  <a:close/>
                </a:path>
              </a:pathLst>
            </a:custGeom>
            <a:solidFill>
              <a:srgbClr val="395A4B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93" name="Freeform 29"/>
            <p:cNvSpPr>
              <a:spLocks noEditPoints="1"/>
            </p:cNvSpPr>
            <p:nvPr/>
          </p:nvSpPr>
          <p:spPr>
            <a:xfrm>
              <a:off x="285946" y="384324"/>
              <a:ext cx="6842328" cy="3049772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13" h="1136">
                  <a:moveTo>
                    <a:pt x="1740" y="391"/>
                  </a:moveTo>
                  <a:cubicBezTo>
                    <a:pt x="1732" y="407"/>
                    <a:pt x="1724" y="425"/>
                    <a:pt x="1693" y="432"/>
                  </a:cubicBezTo>
                  <a:cubicBezTo>
                    <a:pt x="1700" y="436"/>
                    <a:pt x="1710" y="447"/>
                    <a:pt x="1706" y="462"/>
                  </a:cubicBezTo>
                  <a:cubicBezTo>
                    <a:pt x="1702" y="451"/>
                    <a:pt x="1700" y="437"/>
                    <a:pt x="1695" y="435"/>
                  </a:cubicBezTo>
                  <a:cubicBezTo>
                    <a:pt x="1693" y="452"/>
                    <a:pt x="1674" y="465"/>
                    <a:pt x="1654" y="479"/>
                  </a:cubicBezTo>
                  <a:cubicBezTo>
                    <a:pt x="1651" y="481"/>
                    <a:pt x="1648" y="483"/>
                    <a:pt x="1645" y="485"/>
                  </a:cubicBezTo>
                  <a:cubicBezTo>
                    <a:pt x="1632" y="477"/>
                    <a:pt x="1629" y="461"/>
                    <a:pt x="1641" y="450"/>
                  </a:cubicBezTo>
                  <a:cubicBezTo>
                    <a:pt x="1650" y="446"/>
                    <a:pt x="1655" y="447"/>
                    <a:pt x="1656" y="450"/>
                  </a:cubicBezTo>
                  <a:cubicBezTo>
                    <a:pt x="1667" y="441"/>
                    <a:pt x="1682" y="430"/>
                    <a:pt x="1662" y="426"/>
                  </a:cubicBezTo>
                  <a:cubicBezTo>
                    <a:pt x="1661" y="438"/>
                    <a:pt x="1661" y="438"/>
                    <a:pt x="1661" y="438"/>
                  </a:cubicBezTo>
                  <a:cubicBezTo>
                    <a:pt x="1644" y="437"/>
                    <a:pt x="1611" y="450"/>
                    <a:pt x="1597" y="448"/>
                  </a:cubicBezTo>
                  <a:cubicBezTo>
                    <a:pt x="1614" y="440"/>
                    <a:pt x="1632" y="433"/>
                    <a:pt x="1650" y="425"/>
                  </a:cubicBezTo>
                  <a:cubicBezTo>
                    <a:pt x="1676" y="414"/>
                    <a:pt x="1701" y="402"/>
                    <a:pt x="1726" y="389"/>
                  </a:cubicBezTo>
                  <a:cubicBezTo>
                    <a:pt x="1716" y="368"/>
                    <a:pt x="1716" y="368"/>
                    <a:pt x="1716" y="368"/>
                  </a:cubicBezTo>
                  <a:cubicBezTo>
                    <a:pt x="1718" y="366"/>
                    <a:pt x="1721" y="364"/>
                    <a:pt x="1723" y="361"/>
                  </a:cubicBezTo>
                  <a:cubicBezTo>
                    <a:pt x="1649" y="211"/>
                    <a:pt x="1649" y="211"/>
                    <a:pt x="1649" y="211"/>
                  </a:cubicBezTo>
                  <a:cubicBezTo>
                    <a:pt x="1647" y="213"/>
                    <a:pt x="1644" y="215"/>
                    <a:pt x="1642" y="217"/>
                  </a:cubicBezTo>
                  <a:cubicBezTo>
                    <a:pt x="1630" y="192"/>
                    <a:pt x="1630" y="192"/>
                    <a:pt x="1630" y="192"/>
                  </a:cubicBezTo>
                  <a:cubicBezTo>
                    <a:pt x="1610" y="205"/>
                    <a:pt x="1591" y="220"/>
                    <a:pt x="1573" y="235"/>
                  </a:cubicBezTo>
                  <a:cubicBezTo>
                    <a:pt x="1577" y="226"/>
                    <a:pt x="1573" y="218"/>
                    <a:pt x="1584" y="211"/>
                  </a:cubicBezTo>
                  <a:cubicBezTo>
                    <a:pt x="1575" y="210"/>
                    <a:pt x="1565" y="213"/>
                    <a:pt x="1555" y="218"/>
                  </a:cubicBezTo>
                  <a:cubicBezTo>
                    <a:pt x="1544" y="223"/>
                    <a:pt x="1534" y="230"/>
                    <a:pt x="1525" y="238"/>
                  </a:cubicBezTo>
                  <a:cubicBezTo>
                    <a:pt x="1507" y="254"/>
                    <a:pt x="1495" y="272"/>
                    <a:pt x="1500" y="279"/>
                  </a:cubicBezTo>
                  <a:cubicBezTo>
                    <a:pt x="1480" y="289"/>
                    <a:pt x="1487" y="268"/>
                    <a:pt x="1472" y="268"/>
                  </a:cubicBezTo>
                  <a:cubicBezTo>
                    <a:pt x="1456" y="270"/>
                    <a:pt x="1444" y="285"/>
                    <a:pt x="1433" y="299"/>
                  </a:cubicBezTo>
                  <a:cubicBezTo>
                    <a:pt x="1421" y="312"/>
                    <a:pt x="1411" y="324"/>
                    <a:pt x="1399" y="319"/>
                  </a:cubicBezTo>
                  <a:cubicBezTo>
                    <a:pt x="1397" y="318"/>
                    <a:pt x="1399" y="314"/>
                    <a:pt x="1401" y="311"/>
                  </a:cubicBezTo>
                  <a:cubicBezTo>
                    <a:pt x="1393" y="319"/>
                    <a:pt x="1379" y="328"/>
                    <a:pt x="1368" y="336"/>
                  </a:cubicBezTo>
                  <a:cubicBezTo>
                    <a:pt x="1359" y="342"/>
                    <a:pt x="1352" y="348"/>
                    <a:pt x="1352" y="353"/>
                  </a:cubicBezTo>
                  <a:cubicBezTo>
                    <a:pt x="1340" y="363"/>
                    <a:pt x="1330" y="375"/>
                    <a:pt x="1319" y="377"/>
                  </a:cubicBezTo>
                  <a:cubicBezTo>
                    <a:pt x="1316" y="364"/>
                    <a:pt x="1316" y="364"/>
                    <a:pt x="1316" y="364"/>
                  </a:cubicBezTo>
                  <a:cubicBezTo>
                    <a:pt x="1301" y="372"/>
                    <a:pt x="1290" y="381"/>
                    <a:pt x="1282" y="389"/>
                  </a:cubicBezTo>
                  <a:cubicBezTo>
                    <a:pt x="1274" y="398"/>
                    <a:pt x="1269" y="406"/>
                    <a:pt x="1263" y="414"/>
                  </a:cubicBezTo>
                  <a:cubicBezTo>
                    <a:pt x="1258" y="420"/>
                    <a:pt x="1253" y="427"/>
                    <a:pt x="1246" y="433"/>
                  </a:cubicBezTo>
                  <a:cubicBezTo>
                    <a:pt x="1245" y="434"/>
                    <a:pt x="1243" y="434"/>
                    <a:pt x="1241" y="435"/>
                  </a:cubicBezTo>
                  <a:cubicBezTo>
                    <a:pt x="1241" y="436"/>
                    <a:pt x="1240" y="438"/>
                    <a:pt x="1240" y="439"/>
                  </a:cubicBezTo>
                  <a:cubicBezTo>
                    <a:pt x="1231" y="447"/>
                    <a:pt x="1220" y="454"/>
                    <a:pt x="1204" y="462"/>
                  </a:cubicBezTo>
                  <a:cubicBezTo>
                    <a:pt x="1213" y="466"/>
                    <a:pt x="1213" y="466"/>
                    <a:pt x="1213" y="466"/>
                  </a:cubicBezTo>
                  <a:cubicBezTo>
                    <a:pt x="1209" y="469"/>
                    <a:pt x="1205" y="471"/>
                    <a:pt x="1201" y="473"/>
                  </a:cubicBezTo>
                  <a:cubicBezTo>
                    <a:pt x="1192" y="478"/>
                    <a:pt x="1184" y="483"/>
                    <a:pt x="1179" y="489"/>
                  </a:cubicBezTo>
                  <a:cubicBezTo>
                    <a:pt x="1179" y="489"/>
                    <a:pt x="1179" y="489"/>
                    <a:pt x="1179" y="489"/>
                  </a:cubicBezTo>
                  <a:cubicBezTo>
                    <a:pt x="1172" y="489"/>
                    <a:pt x="1165" y="491"/>
                    <a:pt x="1158" y="501"/>
                  </a:cubicBezTo>
                  <a:cubicBezTo>
                    <a:pt x="1155" y="501"/>
                    <a:pt x="1152" y="502"/>
                    <a:pt x="1149" y="502"/>
                  </a:cubicBezTo>
                  <a:cubicBezTo>
                    <a:pt x="1127" y="482"/>
                    <a:pt x="1127" y="482"/>
                    <a:pt x="1127" y="482"/>
                  </a:cubicBezTo>
                  <a:cubicBezTo>
                    <a:pt x="1116" y="493"/>
                    <a:pt x="1099" y="512"/>
                    <a:pt x="1080" y="533"/>
                  </a:cubicBezTo>
                  <a:cubicBezTo>
                    <a:pt x="1069" y="539"/>
                    <a:pt x="1057" y="547"/>
                    <a:pt x="1045" y="556"/>
                  </a:cubicBezTo>
                  <a:cubicBezTo>
                    <a:pt x="1078" y="535"/>
                    <a:pt x="1078" y="535"/>
                    <a:pt x="1078" y="535"/>
                  </a:cubicBezTo>
                  <a:cubicBezTo>
                    <a:pt x="1067" y="546"/>
                    <a:pt x="1055" y="557"/>
                    <a:pt x="1044" y="567"/>
                  </a:cubicBezTo>
                  <a:cubicBezTo>
                    <a:pt x="1042" y="566"/>
                    <a:pt x="1040" y="564"/>
                    <a:pt x="1040" y="559"/>
                  </a:cubicBezTo>
                  <a:cubicBezTo>
                    <a:pt x="1037" y="562"/>
                    <a:pt x="1034" y="564"/>
                    <a:pt x="1031" y="567"/>
                  </a:cubicBezTo>
                  <a:cubicBezTo>
                    <a:pt x="1037" y="555"/>
                    <a:pt x="1047" y="543"/>
                    <a:pt x="1056" y="531"/>
                  </a:cubicBezTo>
                  <a:cubicBezTo>
                    <a:pt x="1070" y="515"/>
                    <a:pt x="1085" y="499"/>
                    <a:pt x="1096" y="485"/>
                  </a:cubicBezTo>
                  <a:cubicBezTo>
                    <a:pt x="1103" y="480"/>
                    <a:pt x="1110" y="475"/>
                    <a:pt x="1117" y="469"/>
                  </a:cubicBezTo>
                  <a:cubicBezTo>
                    <a:pt x="1126" y="462"/>
                    <a:pt x="1135" y="455"/>
                    <a:pt x="1144" y="447"/>
                  </a:cubicBezTo>
                  <a:cubicBezTo>
                    <a:pt x="1161" y="432"/>
                    <a:pt x="1176" y="416"/>
                    <a:pt x="1191" y="400"/>
                  </a:cubicBezTo>
                  <a:cubicBezTo>
                    <a:pt x="1199" y="392"/>
                    <a:pt x="1206" y="384"/>
                    <a:pt x="1214" y="375"/>
                  </a:cubicBezTo>
                  <a:cubicBezTo>
                    <a:pt x="1221" y="367"/>
                    <a:pt x="1229" y="359"/>
                    <a:pt x="1237" y="351"/>
                  </a:cubicBezTo>
                  <a:cubicBezTo>
                    <a:pt x="1243" y="344"/>
                    <a:pt x="1250" y="338"/>
                    <a:pt x="1257" y="331"/>
                  </a:cubicBezTo>
                  <a:cubicBezTo>
                    <a:pt x="1262" y="330"/>
                    <a:pt x="1267" y="328"/>
                    <a:pt x="1271" y="326"/>
                  </a:cubicBezTo>
                  <a:cubicBezTo>
                    <a:pt x="1291" y="321"/>
                    <a:pt x="1312" y="315"/>
                    <a:pt x="1332" y="311"/>
                  </a:cubicBezTo>
                  <a:cubicBezTo>
                    <a:pt x="1323" y="310"/>
                    <a:pt x="1316" y="307"/>
                    <a:pt x="1312" y="302"/>
                  </a:cubicBezTo>
                  <a:cubicBezTo>
                    <a:pt x="1329" y="299"/>
                    <a:pt x="1348" y="293"/>
                    <a:pt x="1368" y="285"/>
                  </a:cubicBezTo>
                  <a:cubicBezTo>
                    <a:pt x="1297" y="93"/>
                    <a:pt x="1297" y="93"/>
                    <a:pt x="1297" y="93"/>
                  </a:cubicBezTo>
                  <a:cubicBezTo>
                    <a:pt x="1279" y="95"/>
                    <a:pt x="1260" y="99"/>
                    <a:pt x="1240" y="103"/>
                  </a:cubicBezTo>
                  <a:cubicBezTo>
                    <a:pt x="1234" y="104"/>
                    <a:pt x="1228" y="105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22" y="106"/>
                    <a:pt x="1222" y="106"/>
                    <a:pt x="1222" y="106"/>
                  </a:cubicBezTo>
                  <a:cubicBezTo>
                    <a:pt x="1218" y="107"/>
                    <a:pt x="1214" y="108"/>
                    <a:pt x="1211" y="108"/>
                  </a:cubicBezTo>
                  <a:cubicBezTo>
                    <a:pt x="1201" y="111"/>
                    <a:pt x="1191" y="113"/>
                    <a:pt x="1181" y="115"/>
                  </a:cubicBezTo>
                  <a:cubicBezTo>
                    <a:pt x="1161" y="120"/>
                    <a:pt x="1141" y="124"/>
                    <a:pt x="1121" y="127"/>
                  </a:cubicBezTo>
                  <a:cubicBezTo>
                    <a:pt x="1102" y="131"/>
                    <a:pt x="1083" y="134"/>
                    <a:pt x="1065" y="135"/>
                  </a:cubicBezTo>
                  <a:cubicBezTo>
                    <a:pt x="1082" y="137"/>
                    <a:pt x="1071" y="165"/>
                    <a:pt x="1055" y="174"/>
                  </a:cubicBezTo>
                  <a:cubicBezTo>
                    <a:pt x="1042" y="173"/>
                    <a:pt x="1028" y="185"/>
                    <a:pt x="1017" y="192"/>
                  </a:cubicBezTo>
                  <a:cubicBezTo>
                    <a:pt x="1006" y="199"/>
                    <a:pt x="996" y="202"/>
                    <a:pt x="993" y="184"/>
                  </a:cubicBezTo>
                  <a:cubicBezTo>
                    <a:pt x="1001" y="182"/>
                    <a:pt x="1001" y="182"/>
                    <a:pt x="1001" y="182"/>
                  </a:cubicBezTo>
                  <a:cubicBezTo>
                    <a:pt x="987" y="169"/>
                    <a:pt x="969" y="168"/>
                    <a:pt x="949" y="172"/>
                  </a:cubicBezTo>
                  <a:cubicBezTo>
                    <a:pt x="930" y="176"/>
                    <a:pt x="910" y="186"/>
                    <a:pt x="892" y="192"/>
                  </a:cubicBezTo>
                  <a:cubicBezTo>
                    <a:pt x="902" y="238"/>
                    <a:pt x="902" y="238"/>
                    <a:pt x="902" y="238"/>
                  </a:cubicBezTo>
                  <a:cubicBezTo>
                    <a:pt x="887" y="234"/>
                    <a:pt x="872" y="233"/>
                    <a:pt x="857" y="235"/>
                  </a:cubicBezTo>
                  <a:cubicBezTo>
                    <a:pt x="843" y="236"/>
                    <a:pt x="828" y="239"/>
                    <a:pt x="814" y="244"/>
                  </a:cubicBezTo>
                  <a:cubicBezTo>
                    <a:pt x="810" y="245"/>
                    <a:pt x="807" y="246"/>
                    <a:pt x="804" y="247"/>
                  </a:cubicBezTo>
                  <a:cubicBezTo>
                    <a:pt x="801" y="234"/>
                    <a:pt x="812" y="226"/>
                    <a:pt x="787" y="224"/>
                  </a:cubicBezTo>
                  <a:cubicBezTo>
                    <a:pt x="790" y="211"/>
                    <a:pt x="792" y="197"/>
                    <a:pt x="800" y="187"/>
                  </a:cubicBezTo>
                  <a:cubicBezTo>
                    <a:pt x="813" y="188"/>
                    <a:pt x="826" y="188"/>
                    <a:pt x="838" y="188"/>
                  </a:cubicBezTo>
                  <a:cubicBezTo>
                    <a:pt x="837" y="196"/>
                    <a:pt x="836" y="204"/>
                    <a:pt x="835" y="212"/>
                  </a:cubicBezTo>
                  <a:cubicBezTo>
                    <a:pt x="847" y="209"/>
                    <a:pt x="854" y="205"/>
                    <a:pt x="860" y="201"/>
                  </a:cubicBezTo>
                  <a:cubicBezTo>
                    <a:pt x="865" y="197"/>
                    <a:pt x="868" y="193"/>
                    <a:pt x="870" y="189"/>
                  </a:cubicBezTo>
                  <a:cubicBezTo>
                    <a:pt x="878" y="190"/>
                    <a:pt x="884" y="191"/>
                    <a:pt x="889" y="195"/>
                  </a:cubicBezTo>
                  <a:cubicBezTo>
                    <a:pt x="897" y="187"/>
                    <a:pt x="906" y="179"/>
                    <a:pt x="915" y="171"/>
                  </a:cubicBezTo>
                  <a:cubicBezTo>
                    <a:pt x="837" y="0"/>
                    <a:pt x="837" y="0"/>
                    <a:pt x="837" y="0"/>
                  </a:cubicBezTo>
                  <a:cubicBezTo>
                    <a:pt x="831" y="3"/>
                    <a:pt x="824" y="6"/>
                    <a:pt x="817" y="9"/>
                  </a:cubicBezTo>
                  <a:cubicBezTo>
                    <a:pt x="816" y="5"/>
                    <a:pt x="816" y="5"/>
                    <a:pt x="816" y="5"/>
                  </a:cubicBezTo>
                  <a:cubicBezTo>
                    <a:pt x="797" y="7"/>
                    <a:pt x="792" y="14"/>
                    <a:pt x="790" y="22"/>
                  </a:cubicBezTo>
                  <a:cubicBezTo>
                    <a:pt x="779" y="27"/>
                    <a:pt x="768" y="34"/>
                    <a:pt x="757" y="40"/>
                  </a:cubicBezTo>
                  <a:cubicBezTo>
                    <a:pt x="753" y="36"/>
                    <a:pt x="753" y="36"/>
                    <a:pt x="753" y="36"/>
                  </a:cubicBezTo>
                  <a:cubicBezTo>
                    <a:pt x="738" y="46"/>
                    <a:pt x="724" y="58"/>
                    <a:pt x="710" y="71"/>
                  </a:cubicBezTo>
                  <a:cubicBezTo>
                    <a:pt x="698" y="81"/>
                    <a:pt x="686" y="93"/>
                    <a:pt x="674" y="104"/>
                  </a:cubicBezTo>
                  <a:cubicBezTo>
                    <a:pt x="669" y="101"/>
                    <a:pt x="665" y="96"/>
                    <a:pt x="660" y="94"/>
                  </a:cubicBezTo>
                  <a:cubicBezTo>
                    <a:pt x="669" y="86"/>
                    <a:pt x="682" y="81"/>
                    <a:pt x="685" y="73"/>
                  </a:cubicBezTo>
                  <a:cubicBezTo>
                    <a:pt x="677" y="79"/>
                    <a:pt x="666" y="86"/>
                    <a:pt x="655" y="92"/>
                  </a:cubicBezTo>
                  <a:cubicBezTo>
                    <a:pt x="644" y="98"/>
                    <a:pt x="631" y="104"/>
                    <a:pt x="621" y="110"/>
                  </a:cubicBezTo>
                  <a:cubicBezTo>
                    <a:pt x="599" y="124"/>
                    <a:pt x="581" y="138"/>
                    <a:pt x="584" y="155"/>
                  </a:cubicBezTo>
                  <a:cubicBezTo>
                    <a:pt x="533" y="161"/>
                    <a:pt x="597" y="116"/>
                    <a:pt x="537" y="148"/>
                  </a:cubicBezTo>
                  <a:cubicBezTo>
                    <a:pt x="542" y="135"/>
                    <a:pt x="542" y="135"/>
                    <a:pt x="542" y="135"/>
                  </a:cubicBezTo>
                  <a:cubicBezTo>
                    <a:pt x="524" y="136"/>
                    <a:pt x="508" y="139"/>
                    <a:pt x="493" y="145"/>
                  </a:cubicBezTo>
                  <a:cubicBezTo>
                    <a:pt x="492" y="145"/>
                    <a:pt x="490" y="146"/>
                    <a:pt x="489" y="14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17" y="57"/>
                    <a:pt x="407" y="60"/>
                    <a:pt x="398" y="64"/>
                  </a:cubicBezTo>
                  <a:cubicBezTo>
                    <a:pt x="384" y="43"/>
                    <a:pt x="384" y="43"/>
                    <a:pt x="384" y="43"/>
                  </a:cubicBezTo>
                  <a:cubicBezTo>
                    <a:pt x="380" y="42"/>
                    <a:pt x="376" y="40"/>
                    <a:pt x="373" y="36"/>
                  </a:cubicBezTo>
                  <a:cubicBezTo>
                    <a:pt x="374" y="48"/>
                    <a:pt x="363" y="88"/>
                    <a:pt x="347" y="106"/>
                  </a:cubicBezTo>
                  <a:cubicBezTo>
                    <a:pt x="345" y="43"/>
                    <a:pt x="284" y="164"/>
                    <a:pt x="257" y="121"/>
                  </a:cubicBezTo>
                  <a:cubicBezTo>
                    <a:pt x="259" y="132"/>
                    <a:pt x="256" y="144"/>
                    <a:pt x="251" y="155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147" y="212"/>
                    <a:pt x="190" y="142"/>
                    <a:pt x="110" y="176"/>
                  </a:cubicBezTo>
                  <a:cubicBezTo>
                    <a:pt x="84" y="194"/>
                    <a:pt x="45" y="251"/>
                    <a:pt x="60" y="255"/>
                  </a:cubicBezTo>
                  <a:cubicBezTo>
                    <a:pt x="72" y="250"/>
                    <a:pt x="93" y="249"/>
                    <a:pt x="100" y="261"/>
                  </a:cubicBezTo>
                  <a:cubicBezTo>
                    <a:pt x="76" y="280"/>
                    <a:pt x="76" y="280"/>
                    <a:pt x="76" y="280"/>
                  </a:cubicBezTo>
                  <a:cubicBezTo>
                    <a:pt x="84" y="305"/>
                    <a:pt x="86" y="334"/>
                    <a:pt x="107" y="350"/>
                  </a:cubicBezTo>
                  <a:cubicBezTo>
                    <a:pt x="104" y="359"/>
                    <a:pt x="101" y="369"/>
                    <a:pt x="100" y="377"/>
                  </a:cubicBezTo>
                  <a:cubicBezTo>
                    <a:pt x="50" y="380"/>
                    <a:pt x="88" y="332"/>
                    <a:pt x="57" y="318"/>
                  </a:cubicBezTo>
                  <a:cubicBezTo>
                    <a:pt x="78" y="336"/>
                    <a:pt x="30" y="384"/>
                    <a:pt x="55" y="392"/>
                  </a:cubicBezTo>
                  <a:cubicBezTo>
                    <a:pt x="20" y="397"/>
                    <a:pt x="30" y="402"/>
                    <a:pt x="0" y="392"/>
                  </a:cubicBezTo>
                  <a:cubicBezTo>
                    <a:pt x="9" y="404"/>
                    <a:pt x="10" y="411"/>
                    <a:pt x="8" y="416"/>
                  </a:cubicBezTo>
                  <a:cubicBezTo>
                    <a:pt x="131" y="563"/>
                    <a:pt x="131" y="563"/>
                    <a:pt x="131" y="563"/>
                  </a:cubicBezTo>
                  <a:cubicBezTo>
                    <a:pt x="136" y="555"/>
                    <a:pt x="153" y="554"/>
                    <a:pt x="156" y="532"/>
                  </a:cubicBezTo>
                  <a:cubicBezTo>
                    <a:pt x="179" y="529"/>
                    <a:pt x="187" y="536"/>
                    <a:pt x="192" y="539"/>
                  </a:cubicBezTo>
                  <a:cubicBezTo>
                    <a:pt x="194" y="540"/>
                    <a:pt x="195" y="540"/>
                    <a:pt x="196" y="540"/>
                  </a:cubicBezTo>
                  <a:cubicBezTo>
                    <a:pt x="190" y="549"/>
                    <a:pt x="184" y="557"/>
                    <a:pt x="178" y="565"/>
                  </a:cubicBezTo>
                  <a:cubicBezTo>
                    <a:pt x="170" y="575"/>
                    <a:pt x="163" y="583"/>
                    <a:pt x="155" y="592"/>
                  </a:cubicBezTo>
                  <a:cubicBezTo>
                    <a:pt x="148" y="600"/>
                    <a:pt x="140" y="607"/>
                    <a:pt x="132" y="614"/>
                  </a:cubicBezTo>
                  <a:cubicBezTo>
                    <a:pt x="124" y="620"/>
                    <a:pt x="116" y="626"/>
                    <a:pt x="108" y="631"/>
                  </a:cubicBezTo>
                  <a:cubicBezTo>
                    <a:pt x="110" y="615"/>
                    <a:pt x="110" y="615"/>
                    <a:pt x="110" y="615"/>
                  </a:cubicBezTo>
                  <a:cubicBezTo>
                    <a:pt x="92" y="631"/>
                    <a:pt x="90" y="648"/>
                    <a:pt x="90" y="664"/>
                  </a:cubicBezTo>
                  <a:cubicBezTo>
                    <a:pt x="89" y="665"/>
                    <a:pt x="89" y="666"/>
                    <a:pt x="88" y="667"/>
                  </a:cubicBezTo>
                  <a:cubicBezTo>
                    <a:pt x="86" y="662"/>
                    <a:pt x="81" y="652"/>
                    <a:pt x="91" y="642"/>
                  </a:cubicBezTo>
                  <a:cubicBezTo>
                    <a:pt x="80" y="650"/>
                    <a:pt x="62" y="661"/>
                    <a:pt x="43" y="673"/>
                  </a:cubicBezTo>
                  <a:cubicBezTo>
                    <a:pt x="80" y="709"/>
                    <a:pt x="80" y="709"/>
                    <a:pt x="80" y="709"/>
                  </a:cubicBezTo>
                  <a:cubicBezTo>
                    <a:pt x="77" y="713"/>
                    <a:pt x="71" y="718"/>
                    <a:pt x="64" y="721"/>
                  </a:cubicBezTo>
                  <a:cubicBezTo>
                    <a:pt x="66" y="711"/>
                    <a:pt x="66" y="711"/>
                    <a:pt x="66" y="711"/>
                  </a:cubicBezTo>
                  <a:cubicBezTo>
                    <a:pt x="63" y="714"/>
                    <a:pt x="60" y="717"/>
                    <a:pt x="57" y="721"/>
                  </a:cubicBezTo>
                  <a:cubicBezTo>
                    <a:pt x="165" y="824"/>
                    <a:pt x="165" y="824"/>
                    <a:pt x="165" y="824"/>
                  </a:cubicBezTo>
                  <a:cubicBezTo>
                    <a:pt x="172" y="819"/>
                    <a:pt x="178" y="814"/>
                    <a:pt x="185" y="809"/>
                  </a:cubicBezTo>
                  <a:cubicBezTo>
                    <a:pt x="213" y="836"/>
                    <a:pt x="213" y="836"/>
                    <a:pt x="213" y="836"/>
                  </a:cubicBezTo>
                  <a:cubicBezTo>
                    <a:pt x="226" y="821"/>
                    <a:pt x="239" y="806"/>
                    <a:pt x="245" y="792"/>
                  </a:cubicBezTo>
                  <a:cubicBezTo>
                    <a:pt x="249" y="781"/>
                    <a:pt x="250" y="772"/>
                    <a:pt x="243" y="765"/>
                  </a:cubicBezTo>
                  <a:cubicBezTo>
                    <a:pt x="261" y="752"/>
                    <a:pt x="278" y="739"/>
                    <a:pt x="296" y="726"/>
                  </a:cubicBezTo>
                  <a:cubicBezTo>
                    <a:pt x="318" y="712"/>
                    <a:pt x="340" y="698"/>
                    <a:pt x="361" y="687"/>
                  </a:cubicBezTo>
                  <a:cubicBezTo>
                    <a:pt x="383" y="677"/>
                    <a:pt x="406" y="669"/>
                    <a:pt x="428" y="666"/>
                  </a:cubicBezTo>
                  <a:cubicBezTo>
                    <a:pt x="426" y="656"/>
                    <a:pt x="431" y="648"/>
                    <a:pt x="441" y="642"/>
                  </a:cubicBezTo>
                  <a:cubicBezTo>
                    <a:pt x="450" y="635"/>
                    <a:pt x="462" y="629"/>
                    <a:pt x="474" y="623"/>
                  </a:cubicBezTo>
                  <a:cubicBezTo>
                    <a:pt x="486" y="618"/>
                    <a:pt x="497" y="612"/>
                    <a:pt x="504" y="604"/>
                  </a:cubicBezTo>
                  <a:cubicBezTo>
                    <a:pt x="511" y="596"/>
                    <a:pt x="514" y="587"/>
                    <a:pt x="509" y="575"/>
                  </a:cubicBezTo>
                  <a:cubicBezTo>
                    <a:pt x="544" y="571"/>
                    <a:pt x="558" y="573"/>
                    <a:pt x="574" y="572"/>
                  </a:cubicBezTo>
                  <a:cubicBezTo>
                    <a:pt x="590" y="572"/>
                    <a:pt x="609" y="570"/>
                    <a:pt x="652" y="557"/>
                  </a:cubicBezTo>
                  <a:cubicBezTo>
                    <a:pt x="663" y="552"/>
                    <a:pt x="667" y="541"/>
                    <a:pt x="672" y="529"/>
                  </a:cubicBezTo>
                  <a:cubicBezTo>
                    <a:pt x="676" y="517"/>
                    <a:pt x="681" y="503"/>
                    <a:pt x="693" y="494"/>
                  </a:cubicBezTo>
                  <a:cubicBezTo>
                    <a:pt x="700" y="508"/>
                    <a:pt x="700" y="508"/>
                    <a:pt x="700" y="508"/>
                  </a:cubicBezTo>
                  <a:cubicBezTo>
                    <a:pt x="691" y="518"/>
                    <a:pt x="682" y="528"/>
                    <a:pt x="673" y="538"/>
                  </a:cubicBezTo>
                  <a:cubicBezTo>
                    <a:pt x="664" y="548"/>
                    <a:pt x="655" y="560"/>
                    <a:pt x="644" y="574"/>
                  </a:cubicBezTo>
                  <a:cubicBezTo>
                    <a:pt x="639" y="581"/>
                    <a:pt x="634" y="588"/>
                    <a:pt x="627" y="596"/>
                  </a:cubicBezTo>
                  <a:cubicBezTo>
                    <a:pt x="624" y="601"/>
                    <a:pt x="621" y="605"/>
                    <a:pt x="618" y="610"/>
                  </a:cubicBezTo>
                  <a:cubicBezTo>
                    <a:pt x="615" y="614"/>
                    <a:pt x="611" y="619"/>
                    <a:pt x="608" y="624"/>
                  </a:cubicBezTo>
                  <a:cubicBezTo>
                    <a:pt x="615" y="624"/>
                    <a:pt x="621" y="622"/>
                    <a:pt x="626" y="622"/>
                  </a:cubicBezTo>
                  <a:cubicBezTo>
                    <a:pt x="631" y="622"/>
                    <a:pt x="634" y="623"/>
                    <a:pt x="634" y="628"/>
                  </a:cubicBezTo>
                  <a:cubicBezTo>
                    <a:pt x="629" y="635"/>
                    <a:pt x="620" y="641"/>
                    <a:pt x="612" y="643"/>
                  </a:cubicBezTo>
                  <a:cubicBezTo>
                    <a:pt x="604" y="646"/>
                    <a:pt x="596" y="645"/>
                    <a:pt x="593" y="640"/>
                  </a:cubicBezTo>
                  <a:cubicBezTo>
                    <a:pt x="595" y="635"/>
                    <a:pt x="595" y="635"/>
                    <a:pt x="595" y="635"/>
                  </a:cubicBezTo>
                  <a:cubicBezTo>
                    <a:pt x="581" y="661"/>
                    <a:pt x="560" y="682"/>
                    <a:pt x="537" y="702"/>
                  </a:cubicBezTo>
                  <a:cubicBezTo>
                    <a:pt x="526" y="712"/>
                    <a:pt x="513" y="722"/>
                    <a:pt x="500" y="731"/>
                  </a:cubicBezTo>
                  <a:cubicBezTo>
                    <a:pt x="487" y="740"/>
                    <a:pt x="474" y="749"/>
                    <a:pt x="461" y="759"/>
                  </a:cubicBezTo>
                  <a:cubicBezTo>
                    <a:pt x="448" y="768"/>
                    <a:pt x="436" y="777"/>
                    <a:pt x="424" y="786"/>
                  </a:cubicBezTo>
                  <a:cubicBezTo>
                    <a:pt x="412" y="796"/>
                    <a:pt x="401" y="806"/>
                    <a:pt x="391" y="816"/>
                  </a:cubicBezTo>
                  <a:cubicBezTo>
                    <a:pt x="382" y="826"/>
                    <a:pt x="373" y="837"/>
                    <a:pt x="366" y="848"/>
                  </a:cubicBezTo>
                  <a:cubicBezTo>
                    <a:pt x="361" y="857"/>
                    <a:pt x="357" y="867"/>
                    <a:pt x="354" y="878"/>
                  </a:cubicBezTo>
                  <a:cubicBezTo>
                    <a:pt x="353" y="878"/>
                    <a:pt x="351" y="878"/>
                    <a:pt x="350" y="879"/>
                  </a:cubicBezTo>
                  <a:cubicBezTo>
                    <a:pt x="351" y="880"/>
                    <a:pt x="352" y="880"/>
                    <a:pt x="353" y="881"/>
                  </a:cubicBezTo>
                  <a:cubicBezTo>
                    <a:pt x="339" y="915"/>
                    <a:pt x="339" y="915"/>
                    <a:pt x="339" y="915"/>
                  </a:cubicBezTo>
                  <a:cubicBezTo>
                    <a:pt x="334" y="919"/>
                    <a:pt x="327" y="922"/>
                    <a:pt x="320" y="925"/>
                  </a:cubicBezTo>
                  <a:cubicBezTo>
                    <a:pt x="336" y="923"/>
                    <a:pt x="336" y="923"/>
                    <a:pt x="336" y="923"/>
                  </a:cubicBezTo>
                  <a:cubicBezTo>
                    <a:pt x="331" y="934"/>
                    <a:pt x="328" y="944"/>
                    <a:pt x="324" y="954"/>
                  </a:cubicBezTo>
                  <a:cubicBezTo>
                    <a:pt x="317" y="955"/>
                    <a:pt x="311" y="955"/>
                    <a:pt x="305" y="955"/>
                  </a:cubicBezTo>
                  <a:cubicBezTo>
                    <a:pt x="304" y="950"/>
                    <a:pt x="300" y="947"/>
                    <a:pt x="290" y="953"/>
                  </a:cubicBezTo>
                  <a:cubicBezTo>
                    <a:pt x="287" y="965"/>
                    <a:pt x="283" y="976"/>
                    <a:pt x="279" y="987"/>
                  </a:cubicBezTo>
                  <a:cubicBezTo>
                    <a:pt x="424" y="1128"/>
                    <a:pt x="424" y="1128"/>
                    <a:pt x="424" y="1128"/>
                  </a:cubicBezTo>
                  <a:cubicBezTo>
                    <a:pt x="432" y="1119"/>
                    <a:pt x="440" y="1111"/>
                    <a:pt x="448" y="1104"/>
                  </a:cubicBezTo>
                  <a:cubicBezTo>
                    <a:pt x="454" y="1110"/>
                    <a:pt x="454" y="1110"/>
                    <a:pt x="454" y="1110"/>
                  </a:cubicBezTo>
                  <a:cubicBezTo>
                    <a:pt x="467" y="1105"/>
                    <a:pt x="478" y="1097"/>
                    <a:pt x="487" y="1077"/>
                  </a:cubicBezTo>
                  <a:cubicBezTo>
                    <a:pt x="488" y="1076"/>
                    <a:pt x="490" y="1075"/>
                    <a:pt x="491" y="1074"/>
                  </a:cubicBezTo>
                  <a:cubicBezTo>
                    <a:pt x="491" y="1092"/>
                    <a:pt x="491" y="1092"/>
                    <a:pt x="491" y="1092"/>
                  </a:cubicBezTo>
                  <a:cubicBezTo>
                    <a:pt x="494" y="1085"/>
                    <a:pt x="499" y="1076"/>
                    <a:pt x="505" y="1066"/>
                  </a:cubicBezTo>
                  <a:cubicBezTo>
                    <a:pt x="531" y="1051"/>
                    <a:pt x="555" y="1035"/>
                    <a:pt x="576" y="1008"/>
                  </a:cubicBezTo>
                  <a:cubicBezTo>
                    <a:pt x="612" y="1016"/>
                    <a:pt x="646" y="997"/>
                    <a:pt x="682" y="971"/>
                  </a:cubicBezTo>
                  <a:cubicBezTo>
                    <a:pt x="768" y="1084"/>
                    <a:pt x="768" y="1084"/>
                    <a:pt x="768" y="1084"/>
                  </a:cubicBezTo>
                  <a:cubicBezTo>
                    <a:pt x="773" y="1078"/>
                    <a:pt x="779" y="1073"/>
                    <a:pt x="784" y="1067"/>
                  </a:cubicBezTo>
                  <a:cubicBezTo>
                    <a:pt x="787" y="1072"/>
                    <a:pt x="787" y="1072"/>
                    <a:pt x="787" y="1072"/>
                  </a:cubicBezTo>
                  <a:cubicBezTo>
                    <a:pt x="793" y="1065"/>
                    <a:pt x="797" y="1057"/>
                    <a:pt x="802" y="1049"/>
                  </a:cubicBezTo>
                  <a:cubicBezTo>
                    <a:pt x="808" y="1044"/>
                    <a:pt x="813" y="1040"/>
                    <a:pt x="819" y="1035"/>
                  </a:cubicBezTo>
                  <a:cubicBezTo>
                    <a:pt x="837" y="1020"/>
                    <a:pt x="858" y="1007"/>
                    <a:pt x="884" y="995"/>
                  </a:cubicBezTo>
                  <a:cubicBezTo>
                    <a:pt x="907" y="988"/>
                    <a:pt x="881" y="1016"/>
                    <a:pt x="878" y="1026"/>
                  </a:cubicBezTo>
                  <a:cubicBezTo>
                    <a:pt x="938" y="976"/>
                    <a:pt x="1008" y="952"/>
                    <a:pt x="1065" y="910"/>
                  </a:cubicBezTo>
                  <a:cubicBezTo>
                    <a:pt x="1134" y="997"/>
                    <a:pt x="1134" y="997"/>
                    <a:pt x="1134" y="997"/>
                  </a:cubicBezTo>
                  <a:cubicBezTo>
                    <a:pt x="1144" y="987"/>
                    <a:pt x="1155" y="976"/>
                    <a:pt x="1167" y="965"/>
                  </a:cubicBezTo>
                  <a:cubicBezTo>
                    <a:pt x="1179" y="953"/>
                    <a:pt x="1191" y="941"/>
                    <a:pt x="1205" y="928"/>
                  </a:cubicBezTo>
                  <a:cubicBezTo>
                    <a:pt x="1203" y="944"/>
                    <a:pt x="1203" y="944"/>
                    <a:pt x="1203" y="944"/>
                  </a:cubicBezTo>
                  <a:cubicBezTo>
                    <a:pt x="1236" y="936"/>
                    <a:pt x="1280" y="904"/>
                    <a:pt x="1314" y="891"/>
                  </a:cubicBezTo>
                  <a:cubicBezTo>
                    <a:pt x="1317" y="875"/>
                    <a:pt x="1336" y="867"/>
                    <a:pt x="1316" y="858"/>
                  </a:cubicBezTo>
                  <a:cubicBezTo>
                    <a:pt x="1332" y="858"/>
                    <a:pt x="1347" y="857"/>
                    <a:pt x="1361" y="853"/>
                  </a:cubicBezTo>
                  <a:cubicBezTo>
                    <a:pt x="1374" y="850"/>
                    <a:pt x="1387" y="845"/>
                    <a:pt x="1399" y="839"/>
                  </a:cubicBezTo>
                  <a:cubicBezTo>
                    <a:pt x="1422" y="828"/>
                    <a:pt x="1443" y="811"/>
                    <a:pt x="1463" y="795"/>
                  </a:cubicBezTo>
                  <a:cubicBezTo>
                    <a:pt x="1477" y="785"/>
                    <a:pt x="1490" y="774"/>
                    <a:pt x="1503" y="765"/>
                  </a:cubicBezTo>
                  <a:cubicBezTo>
                    <a:pt x="1513" y="833"/>
                    <a:pt x="1449" y="832"/>
                    <a:pt x="1438" y="899"/>
                  </a:cubicBezTo>
                  <a:cubicBezTo>
                    <a:pt x="1450" y="833"/>
                    <a:pt x="1429" y="877"/>
                    <a:pt x="1413" y="856"/>
                  </a:cubicBezTo>
                  <a:cubicBezTo>
                    <a:pt x="1397" y="861"/>
                    <a:pt x="1375" y="871"/>
                    <a:pt x="1374" y="862"/>
                  </a:cubicBezTo>
                  <a:cubicBezTo>
                    <a:pt x="1371" y="896"/>
                    <a:pt x="1331" y="882"/>
                    <a:pt x="1326" y="932"/>
                  </a:cubicBezTo>
                  <a:cubicBezTo>
                    <a:pt x="1324" y="930"/>
                    <a:pt x="1321" y="932"/>
                    <a:pt x="1317" y="934"/>
                  </a:cubicBezTo>
                  <a:cubicBezTo>
                    <a:pt x="1107" y="1072"/>
                    <a:pt x="1107" y="1072"/>
                    <a:pt x="1107" y="1072"/>
                  </a:cubicBezTo>
                  <a:cubicBezTo>
                    <a:pt x="1387" y="1048"/>
                    <a:pt x="1387" y="1048"/>
                    <a:pt x="1387" y="1048"/>
                  </a:cubicBezTo>
                  <a:cubicBezTo>
                    <a:pt x="1396" y="1047"/>
                    <a:pt x="1407" y="1045"/>
                    <a:pt x="1407" y="1060"/>
                  </a:cubicBezTo>
                  <a:cubicBezTo>
                    <a:pt x="1439" y="1043"/>
                    <a:pt x="1395" y="1049"/>
                    <a:pt x="1394" y="1037"/>
                  </a:cubicBezTo>
                  <a:cubicBezTo>
                    <a:pt x="1429" y="1001"/>
                    <a:pt x="1496" y="1021"/>
                    <a:pt x="1553" y="995"/>
                  </a:cubicBezTo>
                  <a:cubicBezTo>
                    <a:pt x="1552" y="999"/>
                    <a:pt x="1551" y="1002"/>
                    <a:pt x="1550" y="1006"/>
                  </a:cubicBezTo>
                  <a:cubicBezTo>
                    <a:pt x="1545" y="1020"/>
                    <a:pt x="1539" y="1033"/>
                    <a:pt x="1530" y="1046"/>
                  </a:cubicBezTo>
                  <a:cubicBezTo>
                    <a:pt x="1522" y="1042"/>
                    <a:pt x="1522" y="1035"/>
                    <a:pt x="1524" y="1027"/>
                  </a:cubicBezTo>
                  <a:cubicBezTo>
                    <a:pt x="1524" y="1023"/>
                    <a:pt x="1525" y="1019"/>
                    <a:pt x="1526" y="1015"/>
                  </a:cubicBezTo>
                  <a:cubicBezTo>
                    <a:pt x="1527" y="1011"/>
                    <a:pt x="1528" y="1007"/>
                    <a:pt x="1528" y="1004"/>
                  </a:cubicBezTo>
                  <a:cubicBezTo>
                    <a:pt x="1522" y="1013"/>
                    <a:pt x="1514" y="1023"/>
                    <a:pt x="1506" y="1033"/>
                  </a:cubicBezTo>
                  <a:cubicBezTo>
                    <a:pt x="1568" y="1136"/>
                    <a:pt x="1568" y="1136"/>
                    <a:pt x="1568" y="1136"/>
                  </a:cubicBezTo>
                  <a:cubicBezTo>
                    <a:pt x="1590" y="1120"/>
                    <a:pt x="1611" y="1101"/>
                    <a:pt x="1612" y="1084"/>
                  </a:cubicBezTo>
                  <a:cubicBezTo>
                    <a:pt x="1594" y="1085"/>
                    <a:pt x="1594" y="1085"/>
                    <a:pt x="1594" y="1085"/>
                  </a:cubicBezTo>
                  <a:cubicBezTo>
                    <a:pt x="1600" y="1089"/>
                    <a:pt x="1600" y="1103"/>
                    <a:pt x="1595" y="1110"/>
                  </a:cubicBezTo>
                  <a:cubicBezTo>
                    <a:pt x="1584" y="1125"/>
                    <a:pt x="1572" y="1127"/>
                    <a:pt x="1562" y="1124"/>
                  </a:cubicBezTo>
                  <a:cubicBezTo>
                    <a:pt x="1515" y="1043"/>
                    <a:pt x="1515" y="1043"/>
                    <a:pt x="1515" y="1043"/>
                  </a:cubicBezTo>
                  <a:cubicBezTo>
                    <a:pt x="1522" y="1044"/>
                    <a:pt x="1529" y="1048"/>
                    <a:pt x="1532" y="1051"/>
                  </a:cubicBezTo>
                  <a:cubicBezTo>
                    <a:pt x="1527" y="1059"/>
                    <a:pt x="1527" y="1059"/>
                    <a:pt x="1527" y="1059"/>
                  </a:cubicBezTo>
                  <a:cubicBezTo>
                    <a:pt x="1555" y="1106"/>
                    <a:pt x="1555" y="1106"/>
                    <a:pt x="1555" y="1106"/>
                  </a:cubicBezTo>
                  <a:cubicBezTo>
                    <a:pt x="1565" y="1098"/>
                    <a:pt x="1565" y="1098"/>
                    <a:pt x="1565" y="1098"/>
                  </a:cubicBezTo>
                  <a:cubicBezTo>
                    <a:pt x="1559" y="1093"/>
                    <a:pt x="1553" y="1090"/>
                    <a:pt x="1547" y="1089"/>
                  </a:cubicBezTo>
                  <a:cubicBezTo>
                    <a:pt x="1538" y="1073"/>
                    <a:pt x="1538" y="1073"/>
                    <a:pt x="1538" y="1073"/>
                  </a:cubicBezTo>
                  <a:cubicBezTo>
                    <a:pt x="1555" y="1072"/>
                    <a:pt x="1568" y="1053"/>
                    <a:pt x="1577" y="1032"/>
                  </a:cubicBezTo>
                  <a:cubicBezTo>
                    <a:pt x="1580" y="1027"/>
                    <a:pt x="1582" y="1022"/>
                    <a:pt x="1584" y="1016"/>
                  </a:cubicBezTo>
                  <a:cubicBezTo>
                    <a:pt x="1586" y="1011"/>
                    <a:pt x="1588" y="1005"/>
                    <a:pt x="1590" y="1000"/>
                  </a:cubicBezTo>
                  <a:cubicBezTo>
                    <a:pt x="1592" y="995"/>
                    <a:pt x="1594" y="990"/>
                    <a:pt x="1596" y="986"/>
                  </a:cubicBezTo>
                  <a:cubicBezTo>
                    <a:pt x="1598" y="981"/>
                    <a:pt x="1601" y="977"/>
                    <a:pt x="1604" y="974"/>
                  </a:cubicBezTo>
                  <a:cubicBezTo>
                    <a:pt x="1610" y="986"/>
                    <a:pt x="1617" y="998"/>
                    <a:pt x="1622" y="1010"/>
                  </a:cubicBezTo>
                  <a:cubicBezTo>
                    <a:pt x="1624" y="991"/>
                    <a:pt x="1624" y="973"/>
                    <a:pt x="1623" y="956"/>
                  </a:cubicBezTo>
                  <a:cubicBezTo>
                    <a:pt x="1629" y="954"/>
                    <a:pt x="1638" y="954"/>
                    <a:pt x="1644" y="957"/>
                  </a:cubicBezTo>
                  <a:cubicBezTo>
                    <a:pt x="1650" y="961"/>
                    <a:pt x="1654" y="967"/>
                    <a:pt x="1650" y="979"/>
                  </a:cubicBezTo>
                  <a:cubicBezTo>
                    <a:pt x="1658" y="974"/>
                    <a:pt x="1663" y="969"/>
                    <a:pt x="1665" y="965"/>
                  </a:cubicBezTo>
                  <a:cubicBezTo>
                    <a:pt x="1667" y="961"/>
                    <a:pt x="1668" y="957"/>
                    <a:pt x="1668" y="953"/>
                  </a:cubicBezTo>
                  <a:cubicBezTo>
                    <a:pt x="1668" y="946"/>
                    <a:pt x="1668" y="939"/>
                    <a:pt x="1682" y="931"/>
                  </a:cubicBezTo>
                  <a:cubicBezTo>
                    <a:pt x="1689" y="937"/>
                    <a:pt x="1689" y="937"/>
                    <a:pt x="1689" y="937"/>
                  </a:cubicBezTo>
                  <a:cubicBezTo>
                    <a:pt x="1688" y="938"/>
                    <a:pt x="1688" y="940"/>
                    <a:pt x="1688" y="941"/>
                  </a:cubicBezTo>
                  <a:cubicBezTo>
                    <a:pt x="1688" y="940"/>
                    <a:pt x="1688" y="939"/>
                    <a:pt x="1689" y="937"/>
                  </a:cubicBezTo>
                  <a:cubicBezTo>
                    <a:pt x="1696" y="945"/>
                    <a:pt x="1696" y="945"/>
                    <a:pt x="1696" y="945"/>
                  </a:cubicBezTo>
                  <a:cubicBezTo>
                    <a:pt x="1698" y="944"/>
                    <a:pt x="1699" y="944"/>
                    <a:pt x="1701" y="944"/>
                  </a:cubicBezTo>
                  <a:cubicBezTo>
                    <a:pt x="1689" y="932"/>
                    <a:pt x="1689" y="932"/>
                    <a:pt x="1689" y="932"/>
                  </a:cubicBezTo>
                  <a:cubicBezTo>
                    <a:pt x="1689" y="927"/>
                    <a:pt x="1690" y="921"/>
                    <a:pt x="1690" y="916"/>
                  </a:cubicBezTo>
                  <a:cubicBezTo>
                    <a:pt x="1690" y="910"/>
                    <a:pt x="1691" y="904"/>
                    <a:pt x="1691" y="898"/>
                  </a:cubicBezTo>
                  <a:cubicBezTo>
                    <a:pt x="1693" y="903"/>
                    <a:pt x="1700" y="903"/>
                    <a:pt x="1704" y="905"/>
                  </a:cubicBezTo>
                  <a:cubicBezTo>
                    <a:pt x="1709" y="907"/>
                    <a:pt x="1711" y="911"/>
                    <a:pt x="1705" y="920"/>
                  </a:cubicBezTo>
                  <a:cubicBezTo>
                    <a:pt x="1708" y="915"/>
                    <a:pt x="1712" y="911"/>
                    <a:pt x="1714" y="907"/>
                  </a:cubicBezTo>
                  <a:cubicBezTo>
                    <a:pt x="1716" y="902"/>
                    <a:pt x="1718" y="898"/>
                    <a:pt x="1720" y="894"/>
                  </a:cubicBezTo>
                  <a:cubicBezTo>
                    <a:pt x="1746" y="822"/>
                    <a:pt x="1746" y="822"/>
                    <a:pt x="1746" y="822"/>
                  </a:cubicBezTo>
                  <a:cubicBezTo>
                    <a:pt x="1669" y="843"/>
                    <a:pt x="1669" y="843"/>
                    <a:pt x="1669" y="843"/>
                  </a:cubicBezTo>
                  <a:cubicBezTo>
                    <a:pt x="1650" y="849"/>
                    <a:pt x="1636" y="860"/>
                    <a:pt x="1624" y="868"/>
                  </a:cubicBezTo>
                  <a:cubicBezTo>
                    <a:pt x="1619" y="863"/>
                    <a:pt x="1619" y="863"/>
                    <a:pt x="1619" y="863"/>
                  </a:cubicBezTo>
                  <a:cubicBezTo>
                    <a:pt x="1618" y="864"/>
                    <a:pt x="1617" y="865"/>
                    <a:pt x="1617" y="866"/>
                  </a:cubicBezTo>
                  <a:cubicBezTo>
                    <a:pt x="1621" y="870"/>
                    <a:pt x="1621" y="870"/>
                    <a:pt x="1621" y="870"/>
                  </a:cubicBezTo>
                  <a:cubicBezTo>
                    <a:pt x="1616" y="874"/>
                    <a:pt x="1611" y="877"/>
                    <a:pt x="1606" y="878"/>
                  </a:cubicBezTo>
                  <a:cubicBezTo>
                    <a:pt x="1608" y="876"/>
                    <a:pt x="1609" y="875"/>
                    <a:pt x="1611" y="873"/>
                  </a:cubicBezTo>
                  <a:cubicBezTo>
                    <a:pt x="1613" y="871"/>
                    <a:pt x="1615" y="869"/>
                    <a:pt x="1617" y="866"/>
                  </a:cubicBezTo>
                  <a:cubicBezTo>
                    <a:pt x="1611" y="861"/>
                    <a:pt x="1611" y="861"/>
                    <a:pt x="1611" y="861"/>
                  </a:cubicBezTo>
                  <a:cubicBezTo>
                    <a:pt x="1606" y="866"/>
                    <a:pt x="1600" y="872"/>
                    <a:pt x="1595" y="879"/>
                  </a:cubicBezTo>
                  <a:cubicBezTo>
                    <a:pt x="1593" y="878"/>
                    <a:pt x="1590" y="877"/>
                    <a:pt x="1587" y="875"/>
                  </a:cubicBezTo>
                  <a:cubicBezTo>
                    <a:pt x="1591" y="871"/>
                    <a:pt x="1591" y="871"/>
                    <a:pt x="1591" y="871"/>
                  </a:cubicBezTo>
                  <a:cubicBezTo>
                    <a:pt x="1520" y="907"/>
                    <a:pt x="1592" y="899"/>
                    <a:pt x="1545" y="947"/>
                  </a:cubicBezTo>
                  <a:cubicBezTo>
                    <a:pt x="1523" y="928"/>
                    <a:pt x="1523" y="928"/>
                    <a:pt x="1523" y="928"/>
                  </a:cubicBezTo>
                  <a:cubicBezTo>
                    <a:pt x="1529" y="912"/>
                    <a:pt x="1529" y="908"/>
                    <a:pt x="1510" y="917"/>
                  </a:cubicBezTo>
                  <a:cubicBezTo>
                    <a:pt x="1497" y="905"/>
                    <a:pt x="1497" y="905"/>
                    <a:pt x="1497" y="905"/>
                  </a:cubicBezTo>
                  <a:cubicBezTo>
                    <a:pt x="1514" y="897"/>
                    <a:pt x="1534" y="890"/>
                    <a:pt x="1541" y="877"/>
                  </a:cubicBezTo>
                  <a:cubicBezTo>
                    <a:pt x="1519" y="853"/>
                    <a:pt x="1578" y="820"/>
                    <a:pt x="1605" y="777"/>
                  </a:cubicBezTo>
                  <a:cubicBezTo>
                    <a:pt x="1611" y="786"/>
                    <a:pt x="1685" y="720"/>
                    <a:pt x="1726" y="695"/>
                  </a:cubicBezTo>
                  <a:cubicBezTo>
                    <a:pt x="1729" y="699"/>
                    <a:pt x="1729" y="699"/>
                    <a:pt x="1729" y="699"/>
                  </a:cubicBezTo>
                  <a:cubicBezTo>
                    <a:pt x="1721" y="686"/>
                    <a:pt x="1725" y="673"/>
                    <a:pt x="1733" y="660"/>
                  </a:cubicBezTo>
                  <a:cubicBezTo>
                    <a:pt x="1696" y="605"/>
                    <a:pt x="1696" y="605"/>
                    <a:pt x="1696" y="605"/>
                  </a:cubicBezTo>
                  <a:cubicBezTo>
                    <a:pt x="1701" y="605"/>
                    <a:pt x="1705" y="606"/>
                    <a:pt x="1710" y="607"/>
                  </a:cubicBezTo>
                  <a:cubicBezTo>
                    <a:pt x="1720" y="577"/>
                    <a:pt x="1663" y="618"/>
                    <a:pt x="1667" y="588"/>
                  </a:cubicBezTo>
                  <a:cubicBezTo>
                    <a:pt x="1673" y="585"/>
                    <a:pt x="1673" y="585"/>
                    <a:pt x="1673" y="585"/>
                  </a:cubicBezTo>
                  <a:cubicBezTo>
                    <a:pt x="1691" y="579"/>
                    <a:pt x="1712" y="578"/>
                    <a:pt x="1730" y="579"/>
                  </a:cubicBezTo>
                  <a:cubicBezTo>
                    <a:pt x="1751" y="580"/>
                    <a:pt x="1768" y="582"/>
                    <a:pt x="1774" y="579"/>
                  </a:cubicBezTo>
                  <a:cubicBezTo>
                    <a:pt x="1801" y="573"/>
                    <a:pt x="1807" y="558"/>
                    <a:pt x="1813" y="542"/>
                  </a:cubicBezTo>
                  <a:lnTo>
                    <a:pt x="1740" y="391"/>
                  </a:lnTo>
                  <a:close/>
                  <a:moveTo>
                    <a:pt x="1576" y="1005"/>
                  </a:moveTo>
                  <a:cubicBezTo>
                    <a:pt x="1574" y="1000"/>
                    <a:pt x="1571" y="994"/>
                    <a:pt x="1569" y="987"/>
                  </a:cubicBezTo>
                  <a:cubicBezTo>
                    <a:pt x="1575" y="983"/>
                    <a:pt x="1581" y="979"/>
                    <a:pt x="1587" y="973"/>
                  </a:cubicBezTo>
                  <a:cubicBezTo>
                    <a:pt x="1587" y="976"/>
                    <a:pt x="1589" y="979"/>
                    <a:pt x="1589" y="982"/>
                  </a:cubicBezTo>
                  <a:cubicBezTo>
                    <a:pt x="1591" y="990"/>
                    <a:pt x="1591" y="997"/>
                    <a:pt x="1576" y="1005"/>
                  </a:cubicBezTo>
                  <a:close/>
                  <a:moveTo>
                    <a:pt x="1609" y="957"/>
                  </a:moveTo>
                  <a:cubicBezTo>
                    <a:pt x="1612" y="955"/>
                    <a:pt x="1614" y="954"/>
                    <a:pt x="1616" y="952"/>
                  </a:cubicBezTo>
                  <a:cubicBezTo>
                    <a:pt x="1615" y="955"/>
                    <a:pt x="1614" y="959"/>
                    <a:pt x="1613" y="962"/>
                  </a:cubicBezTo>
                  <a:cubicBezTo>
                    <a:pt x="1613" y="960"/>
                    <a:pt x="1611" y="958"/>
                    <a:pt x="1609" y="957"/>
                  </a:cubicBezTo>
                  <a:close/>
                  <a:moveTo>
                    <a:pt x="1659" y="910"/>
                  </a:moveTo>
                  <a:cubicBezTo>
                    <a:pt x="1659" y="910"/>
                    <a:pt x="1659" y="909"/>
                    <a:pt x="1660" y="909"/>
                  </a:cubicBezTo>
                  <a:cubicBezTo>
                    <a:pt x="1666" y="915"/>
                    <a:pt x="1666" y="915"/>
                    <a:pt x="1666" y="915"/>
                  </a:cubicBezTo>
                  <a:cubicBezTo>
                    <a:pt x="1663" y="915"/>
                    <a:pt x="1661" y="913"/>
                    <a:pt x="1659" y="910"/>
                  </a:cubicBezTo>
                  <a:close/>
                  <a:moveTo>
                    <a:pt x="1689" y="932"/>
                  </a:moveTo>
                  <a:cubicBezTo>
                    <a:pt x="1686" y="929"/>
                    <a:pt x="1686" y="929"/>
                    <a:pt x="1686" y="929"/>
                  </a:cubicBezTo>
                  <a:cubicBezTo>
                    <a:pt x="1688" y="929"/>
                    <a:pt x="1689" y="930"/>
                    <a:pt x="1689" y="932"/>
                  </a:cubicBezTo>
                  <a:close/>
                  <a:moveTo>
                    <a:pt x="1676" y="893"/>
                  </a:moveTo>
                  <a:cubicBezTo>
                    <a:pt x="1676" y="894"/>
                    <a:pt x="1676" y="894"/>
                    <a:pt x="1676" y="895"/>
                  </a:cubicBezTo>
                  <a:cubicBezTo>
                    <a:pt x="1676" y="900"/>
                    <a:pt x="1675" y="906"/>
                    <a:pt x="1675" y="912"/>
                  </a:cubicBezTo>
                  <a:cubicBezTo>
                    <a:pt x="1673" y="913"/>
                    <a:pt x="1672" y="914"/>
                    <a:pt x="1671" y="914"/>
                  </a:cubicBezTo>
                  <a:cubicBezTo>
                    <a:pt x="1662" y="906"/>
                    <a:pt x="1662" y="906"/>
                    <a:pt x="1662" y="906"/>
                  </a:cubicBezTo>
                  <a:cubicBezTo>
                    <a:pt x="1667" y="902"/>
                    <a:pt x="1671" y="897"/>
                    <a:pt x="1676" y="893"/>
                  </a:cubicBezTo>
                  <a:close/>
                  <a:moveTo>
                    <a:pt x="1423" y="951"/>
                  </a:moveTo>
                  <a:cubicBezTo>
                    <a:pt x="1429" y="938"/>
                    <a:pt x="1436" y="923"/>
                    <a:pt x="1454" y="919"/>
                  </a:cubicBezTo>
                  <a:cubicBezTo>
                    <a:pt x="1455" y="922"/>
                    <a:pt x="1455" y="925"/>
                    <a:pt x="1455" y="928"/>
                  </a:cubicBezTo>
                  <a:cubicBezTo>
                    <a:pt x="1454" y="931"/>
                    <a:pt x="1454" y="932"/>
                    <a:pt x="1455" y="933"/>
                  </a:cubicBezTo>
                  <a:cubicBezTo>
                    <a:pt x="1454" y="940"/>
                    <a:pt x="1451" y="944"/>
                    <a:pt x="1450" y="948"/>
                  </a:cubicBezTo>
                  <a:cubicBezTo>
                    <a:pt x="1441" y="947"/>
                    <a:pt x="1432" y="949"/>
                    <a:pt x="1423" y="951"/>
                  </a:cubicBezTo>
                  <a:close/>
                  <a:moveTo>
                    <a:pt x="1488" y="924"/>
                  </a:moveTo>
                  <a:cubicBezTo>
                    <a:pt x="1483" y="925"/>
                    <a:pt x="1477" y="926"/>
                    <a:pt x="1472" y="926"/>
                  </a:cubicBezTo>
                  <a:cubicBezTo>
                    <a:pt x="1475" y="919"/>
                    <a:pt x="1480" y="915"/>
                    <a:pt x="1487" y="910"/>
                  </a:cubicBezTo>
                  <a:lnTo>
                    <a:pt x="1488" y="924"/>
                  </a:lnTo>
                  <a:close/>
                  <a:moveTo>
                    <a:pt x="1088" y="879"/>
                  </a:moveTo>
                  <a:cubicBezTo>
                    <a:pt x="1083" y="858"/>
                    <a:pt x="1122" y="813"/>
                    <a:pt x="1124" y="799"/>
                  </a:cubicBezTo>
                  <a:cubicBezTo>
                    <a:pt x="1126" y="844"/>
                    <a:pt x="1178" y="796"/>
                    <a:pt x="1191" y="822"/>
                  </a:cubicBezTo>
                  <a:cubicBezTo>
                    <a:pt x="1172" y="828"/>
                    <a:pt x="1151" y="835"/>
                    <a:pt x="1144" y="855"/>
                  </a:cubicBezTo>
                  <a:cubicBezTo>
                    <a:pt x="1149" y="845"/>
                    <a:pt x="1137" y="826"/>
                    <a:pt x="1138" y="832"/>
                  </a:cubicBezTo>
                  <a:cubicBezTo>
                    <a:pt x="1124" y="841"/>
                    <a:pt x="1112" y="852"/>
                    <a:pt x="1100" y="865"/>
                  </a:cubicBezTo>
                  <a:cubicBezTo>
                    <a:pt x="1096" y="869"/>
                    <a:pt x="1092" y="874"/>
                    <a:pt x="1088" y="879"/>
                  </a:cubicBezTo>
                  <a:close/>
                  <a:moveTo>
                    <a:pt x="215" y="498"/>
                  </a:moveTo>
                  <a:cubicBezTo>
                    <a:pt x="222" y="492"/>
                    <a:pt x="227" y="488"/>
                    <a:pt x="232" y="486"/>
                  </a:cubicBezTo>
                  <a:cubicBezTo>
                    <a:pt x="228" y="493"/>
                    <a:pt x="223" y="500"/>
                    <a:pt x="219" y="507"/>
                  </a:cubicBezTo>
                  <a:cubicBezTo>
                    <a:pt x="219" y="507"/>
                    <a:pt x="219" y="507"/>
                    <a:pt x="218" y="507"/>
                  </a:cubicBezTo>
                  <a:cubicBezTo>
                    <a:pt x="217" y="504"/>
                    <a:pt x="216" y="501"/>
                    <a:pt x="215" y="498"/>
                  </a:cubicBezTo>
                  <a:close/>
                  <a:moveTo>
                    <a:pt x="938" y="421"/>
                  </a:moveTo>
                  <a:cubicBezTo>
                    <a:pt x="936" y="423"/>
                    <a:pt x="934" y="426"/>
                    <a:pt x="932" y="428"/>
                  </a:cubicBezTo>
                  <a:cubicBezTo>
                    <a:pt x="934" y="425"/>
                    <a:pt x="936" y="423"/>
                    <a:pt x="938" y="421"/>
                  </a:cubicBezTo>
                  <a:close/>
                  <a:moveTo>
                    <a:pt x="980" y="789"/>
                  </a:moveTo>
                  <a:cubicBezTo>
                    <a:pt x="979" y="791"/>
                    <a:pt x="978" y="792"/>
                    <a:pt x="977" y="793"/>
                  </a:cubicBezTo>
                  <a:cubicBezTo>
                    <a:pt x="978" y="792"/>
                    <a:pt x="979" y="790"/>
                    <a:pt x="980" y="789"/>
                  </a:cubicBezTo>
                  <a:close/>
                  <a:moveTo>
                    <a:pt x="735" y="479"/>
                  </a:moveTo>
                  <a:cubicBezTo>
                    <a:pt x="744" y="484"/>
                    <a:pt x="744" y="484"/>
                    <a:pt x="744" y="484"/>
                  </a:cubicBezTo>
                  <a:cubicBezTo>
                    <a:pt x="737" y="486"/>
                    <a:pt x="734" y="486"/>
                    <a:pt x="735" y="479"/>
                  </a:cubicBezTo>
                  <a:close/>
                  <a:moveTo>
                    <a:pt x="756" y="469"/>
                  </a:moveTo>
                  <a:cubicBezTo>
                    <a:pt x="763" y="463"/>
                    <a:pt x="771" y="459"/>
                    <a:pt x="780" y="455"/>
                  </a:cubicBezTo>
                  <a:cubicBezTo>
                    <a:pt x="780" y="456"/>
                    <a:pt x="781" y="457"/>
                    <a:pt x="781" y="458"/>
                  </a:cubicBezTo>
                  <a:cubicBezTo>
                    <a:pt x="784" y="462"/>
                    <a:pt x="790" y="464"/>
                    <a:pt x="788" y="475"/>
                  </a:cubicBezTo>
                  <a:cubicBezTo>
                    <a:pt x="787" y="476"/>
                    <a:pt x="787" y="476"/>
                    <a:pt x="787" y="476"/>
                  </a:cubicBezTo>
                  <a:cubicBezTo>
                    <a:pt x="781" y="472"/>
                    <a:pt x="773" y="473"/>
                    <a:pt x="764" y="476"/>
                  </a:cubicBezTo>
                  <a:cubicBezTo>
                    <a:pt x="760" y="475"/>
                    <a:pt x="757" y="472"/>
                    <a:pt x="756" y="469"/>
                  </a:cubicBezTo>
                  <a:close/>
                  <a:moveTo>
                    <a:pt x="788" y="477"/>
                  </a:move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ubicBezTo>
                    <a:pt x="788" y="477"/>
                    <a:pt x="788" y="477"/>
                    <a:pt x="788" y="477"/>
                  </a:cubicBezTo>
                  <a:close/>
                  <a:moveTo>
                    <a:pt x="750" y="254"/>
                  </a:moveTo>
                  <a:cubicBezTo>
                    <a:pt x="749" y="255"/>
                    <a:pt x="749" y="256"/>
                    <a:pt x="748" y="256"/>
                  </a:cubicBezTo>
                  <a:cubicBezTo>
                    <a:pt x="741" y="262"/>
                    <a:pt x="733" y="268"/>
                    <a:pt x="725" y="274"/>
                  </a:cubicBezTo>
                  <a:cubicBezTo>
                    <a:pt x="727" y="265"/>
                    <a:pt x="730" y="257"/>
                    <a:pt x="735" y="250"/>
                  </a:cubicBezTo>
                  <a:cubicBezTo>
                    <a:pt x="740" y="252"/>
                    <a:pt x="745" y="254"/>
                    <a:pt x="750" y="254"/>
                  </a:cubicBezTo>
                  <a:close/>
                  <a:moveTo>
                    <a:pt x="629" y="334"/>
                  </a:moveTo>
                  <a:cubicBezTo>
                    <a:pt x="627" y="334"/>
                    <a:pt x="626" y="334"/>
                    <a:pt x="624" y="334"/>
                  </a:cubicBezTo>
                  <a:cubicBezTo>
                    <a:pt x="620" y="335"/>
                    <a:pt x="616" y="335"/>
                    <a:pt x="612" y="335"/>
                  </a:cubicBezTo>
                  <a:cubicBezTo>
                    <a:pt x="616" y="333"/>
                    <a:pt x="620" y="332"/>
                    <a:pt x="625" y="331"/>
                  </a:cubicBezTo>
                  <a:cubicBezTo>
                    <a:pt x="626" y="332"/>
                    <a:pt x="627" y="333"/>
                    <a:pt x="629" y="334"/>
                  </a:cubicBezTo>
                  <a:close/>
                  <a:moveTo>
                    <a:pt x="356" y="274"/>
                  </a:moveTo>
                  <a:cubicBezTo>
                    <a:pt x="356" y="275"/>
                    <a:pt x="355" y="276"/>
                    <a:pt x="354" y="276"/>
                  </a:cubicBezTo>
                  <a:cubicBezTo>
                    <a:pt x="355" y="276"/>
                    <a:pt x="356" y="275"/>
                    <a:pt x="356" y="274"/>
                  </a:cubicBezTo>
                  <a:close/>
                  <a:moveTo>
                    <a:pt x="729" y="475"/>
                  </a:moveTo>
                  <a:cubicBezTo>
                    <a:pt x="732" y="477"/>
                    <a:pt x="732" y="477"/>
                    <a:pt x="732" y="477"/>
                  </a:cubicBezTo>
                  <a:cubicBezTo>
                    <a:pt x="729" y="480"/>
                    <a:pt x="727" y="482"/>
                    <a:pt x="724" y="485"/>
                  </a:cubicBezTo>
                  <a:cubicBezTo>
                    <a:pt x="726" y="481"/>
                    <a:pt x="728" y="478"/>
                    <a:pt x="729" y="475"/>
                  </a:cubicBezTo>
                  <a:close/>
                  <a:moveTo>
                    <a:pt x="1435" y="510"/>
                  </a:moveTo>
                  <a:cubicBezTo>
                    <a:pt x="1427" y="547"/>
                    <a:pt x="1427" y="547"/>
                    <a:pt x="1427" y="547"/>
                  </a:cubicBezTo>
                  <a:cubicBezTo>
                    <a:pt x="1444" y="532"/>
                    <a:pt x="1463" y="518"/>
                    <a:pt x="1483" y="506"/>
                  </a:cubicBezTo>
                  <a:cubicBezTo>
                    <a:pt x="1491" y="509"/>
                    <a:pt x="1499" y="514"/>
                    <a:pt x="1492" y="517"/>
                  </a:cubicBezTo>
                  <a:cubicBezTo>
                    <a:pt x="1413" y="540"/>
                    <a:pt x="1468" y="551"/>
                    <a:pt x="1420" y="578"/>
                  </a:cubicBezTo>
                  <a:cubicBezTo>
                    <a:pt x="1387" y="577"/>
                    <a:pt x="1412" y="542"/>
                    <a:pt x="1375" y="570"/>
                  </a:cubicBezTo>
                  <a:cubicBezTo>
                    <a:pt x="1378" y="560"/>
                    <a:pt x="1378" y="549"/>
                    <a:pt x="1381" y="540"/>
                  </a:cubicBezTo>
                  <a:cubicBezTo>
                    <a:pt x="1385" y="539"/>
                    <a:pt x="1390" y="539"/>
                    <a:pt x="1395" y="540"/>
                  </a:cubicBezTo>
                  <a:cubicBezTo>
                    <a:pt x="1406" y="530"/>
                    <a:pt x="1418" y="520"/>
                    <a:pt x="1429" y="511"/>
                  </a:cubicBezTo>
                  <a:cubicBezTo>
                    <a:pt x="1431" y="511"/>
                    <a:pt x="1433" y="510"/>
                    <a:pt x="1435" y="510"/>
                  </a:cubicBezTo>
                  <a:close/>
                  <a:moveTo>
                    <a:pt x="1171" y="676"/>
                  </a:moveTo>
                  <a:cubicBezTo>
                    <a:pt x="1172" y="675"/>
                    <a:pt x="1172" y="673"/>
                    <a:pt x="1174" y="672"/>
                  </a:cubicBezTo>
                  <a:cubicBezTo>
                    <a:pt x="1177" y="671"/>
                    <a:pt x="1180" y="670"/>
                    <a:pt x="1183" y="669"/>
                  </a:cubicBezTo>
                  <a:cubicBezTo>
                    <a:pt x="1183" y="669"/>
                    <a:pt x="1183" y="670"/>
                    <a:pt x="1184" y="670"/>
                  </a:cubicBezTo>
                  <a:cubicBezTo>
                    <a:pt x="1179" y="673"/>
                    <a:pt x="1175" y="675"/>
                    <a:pt x="1171" y="676"/>
                  </a:cubicBezTo>
                  <a:close/>
                  <a:moveTo>
                    <a:pt x="1184" y="670"/>
                  </a:moveTo>
                  <a:cubicBezTo>
                    <a:pt x="1185" y="669"/>
                    <a:pt x="1185" y="668"/>
                    <a:pt x="1185" y="668"/>
                  </a:cubicBezTo>
                  <a:cubicBezTo>
                    <a:pt x="1189" y="666"/>
                    <a:pt x="1192" y="665"/>
                    <a:pt x="1196" y="663"/>
                  </a:cubicBezTo>
                  <a:cubicBezTo>
                    <a:pt x="1192" y="666"/>
                    <a:pt x="1188" y="668"/>
                    <a:pt x="1184" y="670"/>
                  </a:cubicBezTo>
                  <a:close/>
                  <a:moveTo>
                    <a:pt x="1185" y="674"/>
                  </a:moveTo>
                  <a:cubicBezTo>
                    <a:pt x="1185" y="673"/>
                    <a:pt x="1184" y="672"/>
                    <a:pt x="1184" y="672"/>
                  </a:cubicBezTo>
                  <a:cubicBezTo>
                    <a:pt x="1185" y="673"/>
                    <a:pt x="1185" y="674"/>
                    <a:pt x="1185" y="674"/>
                  </a:cubicBezTo>
                  <a:close/>
                  <a:moveTo>
                    <a:pt x="1202" y="819"/>
                  </a:moveTo>
                  <a:cubicBezTo>
                    <a:pt x="1202" y="819"/>
                    <a:pt x="1201" y="819"/>
                    <a:pt x="1201" y="818"/>
                  </a:cubicBezTo>
                  <a:cubicBezTo>
                    <a:pt x="1203" y="818"/>
                    <a:pt x="1205" y="817"/>
                    <a:pt x="1206" y="817"/>
                  </a:cubicBezTo>
                  <a:cubicBezTo>
                    <a:pt x="1206" y="818"/>
                    <a:pt x="1205" y="818"/>
                    <a:pt x="1205" y="818"/>
                  </a:cubicBezTo>
                  <a:cubicBezTo>
                    <a:pt x="1204" y="819"/>
                    <a:pt x="1203" y="819"/>
                    <a:pt x="1202" y="819"/>
                  </a:cubicBezTo>
                  <a:close/>
                  <a:moveTo>
                    <a:pt x="1351" y="746"/>
                  </a:moveTo>
                  <a:cubicBezTo>
                    <a:pt x="1350" y="747"/>
                    <a:pt x="1349" y="747"/>
                    <a:pt x="1348" y="748"/>
                  </a:cubicBezTo>
                  <a:cubicBezTo>
                    <a:pt x="1349" y="747"/>
                    <a:pt x="1350" y="747"/>
                    <a:pt x="1351" y="746"/>
                  </a:cubicBezTo>
                  <a:close/>
                  <a:moveTo>
                    <a:pt x="1464" y="732"/>
                  </a:moveTo>
                  <a:cubicBezTo>
                    <a:pt x="1472" y="725"/>
                    <a:pt x="1479" y="720"/>
                    <a:pt x="1487" y="714"/>
                  </a:cubicBezTo>
                  <a:cubicBezTo>
                    <a:pt x="1491" y="719"/>
                    <a:pt x="1494" y="725"/>
                    <a:pt x="1494" y="731"/>
                  </a:cubicBezTo>
                  <a:cubicBezTo>
                    <a:pt x="1464" y="735"/>
                    <a:pt x="1464" y="735"/>
                    <a:pt x="1464" y="735"/>
                  </a:cubicBezTo>
                  <a:cubicBezTo>
                    <a:pt x="1464" y="734"/>
                    <a:pt x="1464" y="733"/>
                    <a:pt x="1464" y="732"/>
                  </a:cubicBezTo>
                  <a:close/>
                  <a:moveTo>
                    <a:pt x="1635" y="699"/>
                  </a:moveTo>
                  <a:cubicBezTo>
                    <a:pt x="1631" y="698"/>
                    <a:pt x="1628" y="697"/>
                    <a:pt x="1623" y="696"/>
                  </a:cubicBezTo>
                  <a:cubicBezTo>
                    <a:pt x="1627" y="683"/>
                    <a:pt x="1640" y="668"/>
                    <a:pt x="1656" y="659"/>
                  </a:cubicBezTo>
                  <a:cubicBezTo>
                    <a:pt x="1650" y="673"/>
                    <a:pt x="1645" y="687"/>
                    <a:pt x="1635" y="699"/>
                  </a:cubicBezTo>
                  <a:close/>
                  <a:moveTo>
                    <a:pt x="1599" y="458"/>
                  </a:moveTo>
                  <a:cubicBezTo>
                    <a:pt x="1577" y="463"/>
                    <a:pt x="1560" y="470"/>
                    <a:pt x="1543" y="478"/>
                  </a:cubicBezTo>
                  <a:cubicBezTo>
                    <a:pt x="1527" y="486"/>
                    <a:pt x="1512" y="494"/>
                    <a:pt x="1492" y="500"/>
                  </a:cubicBezTo>
                  <a:cubicBezTo>
                    <a:pt x="1494" y="499"/>
                    <a:pt x="1495" y="499"/>
                    <a:pt x="1496" y="498"/>
                  </a:cubicBezTo>
                  <a:cubicBezTo>
                    <a:pt x="1509" y="491"/>
                    <a:pt x="1521" y="484"/>
                    <a:pt x="1534" y="478"/>
                  </a:cubicBezTo>
                  <a:cubicBezTo>
                    <a:pt x="1546" y="471"/>
                    <a:pt x="1559" y="465"/>
                    <a:pt x="1572" y="459"/>
                  </a:cubicBezTo>
                  <a:cubicBezTo>
                    <a:pt x="1575" y="458"/>
                    <a:pt x="1577" y="457"/>
                    <a:pt x="1579" y="456"/>
                  </a:cubicBezTo>
                  <a:cubicBezTo>
                    <a:pt x="1581" y="460"/>
                    <a:pt x="1589" y="460"/>
                    <a:pt x="1599" y="458"/>
                  </a:cubicBezTo>
                  <a:close/>
                  <a:moveTo>
                    <a:pt x="1051" y="511"/>
                  </a:moveTo>
                  <a:cubicBezTo>
                    <a:pt x="1034" y="524"/>
                    <a:pt x="1020" y="538"/>
                    <a:pt x="1018" y="548"/>
                  </a:cubicBezTo>
                  <a:cubicBezTo>
                    <a:pt x="1026" y="540"/>
                    <a:pt x="1033" y="526"/>
                    <a:pt x="1045" y="526"/>
                  </a:cubicBezTo>
                  <a:cubicBezTo>
                    <a:pt x="1038" y="546"/>
                    <a:pt x="1026" y="564"/>
                    <a:pt x="1011" y="580"/>
                  </a:cubicBezTo>
                  <a:cubicBezTo>
                    <a:pt x="1004" y="588"/>
                    <a:pt x="995" y="596"/>
                    <a:pt x="986" y="603"/>
                  </a:cubicBezTo>
                  <a:cubicBezTo>
                    <a:pt x="976" y="610"/>
                    <a:pt x="966" y="617"/>
                    <a:pt x="954" y="624"/>
                  </a:cubicBezTo>
                  <a:cubicBezTo>
                    <a:pt x="944" y="599"/>
                    <a:pt x="922" y="602"/>
                    <a:pt x="895" y="614"/>
                  </a:cubicBezTo>
                  <a:cubicBezTo>
                    <a:pt x="900" y="607"/>
                    <a:pt x="904" y="599"/>
                    <a:pt x="908" y="592"/>
                  </a:cubicBezTo>
                  <a:cubicBezTo>
                    <a:pt x="916" y="577"/>
                    <a:pt x="924" y="562"/>
                    <a:pt x="933" y="547"/>
                  </a:cubicBezTo>
                  <a:cubicBezTo>
                    <a:pt x="942" y="532"/>
                    <a:pt x="952" y="517"/>
                    <a:pt x="966" y="503"/>
                  </a:cubicBezTo>
                  <a:cubicBezTo>
                    <a:pt x="978" y="519"/>
                    <a:pt x="1000" y="518"/>
                    <a:pt x="1022" y="512"/>
                  </a:cubicBezTo>
                  <a:cubicBezTo>
                    <a:pt x="1045" y="505"/>
                    <a:pt x="1069" y="494"/>
                    <a:pt x="1084" y="486"/>
                  </a:cubicBezTo>
                  <a:cubicBezTo>
                    <a:pt x="1086" y="489"/>
                    <a:pt x="1086" y="489"/>
                    <a:pt x="1086" y="489"/>
                  </a:cubicBezTo>
                  <a:cubicBezTo>
                    <a:pt x="1075" y="495"/>
                    <a:pt x="1063" y="503"/>
                    <a:pt x="1051" y="511"/>
                  </a:cubicBezTo>
                  <a:close/>
                  <a:moveTo>
                    <a:pt x="1335" y="279"/>
                  </a:moveTo>
                  <a:cubicBezTo>
                    <a:pt x="1331" y="270"/>
                    <a:pt x="1331" y="270"/>
                    <a:pt x="1331" y="270"/>
                  </a:cubicBezTo>
                  <a:cubicBezTo>
                    <a:pt x="1332" y="270"/>
                    <a:pt x="1332" y="269"/>
                    <a:pt x="1333" y="268"/>
                  </a:cubicBezTo>
                  <a:cubicBezTo>
                    <a:pt x="1337" y="280"/>
                    <a:pt x="1337" y="280"/>
                    <a:pt x="1337" y="280"/>
                  </a:cubicBezTo>
                  <a:cubicBezTo>
                    <a:pt x="1336" y="280"/>
                    <a:pt x="1336" y="280"/>
                    <a:pt x="1335" y="279"/>
                  </a:cubicBezTo>
                  <a:close/>
                  <a:moveTo>
                    <a:pt x="1282" y="132"/>
                  </a:moveTo>
                  <a:cubicBezTo>
                    <a:pt x="1282" y="133"/>
                    <a:pt x="1281" y="134"/>
                    <a:pt x="1281" y="135"/>
                  </a:cubicBezTo>
                  <a:cubicBezTo>
                    <a:pt x="1274" y="117"/>
                    <a:pt x="1274" y="117"/>
                    <a:pt x="1274" y="117"/>
                  </a:cubicBezTo>
                  <a:cubicBezTo>
                    <a:pt x="1275" y="117"/>
                    <a:pt x="1276" y="117"/>
                    <a:pt x="1276" y="117"/>
                  </a:cubicBezTo>
                  <a:lnTo>
                    <a:pt x="1282" y="132"/>
                  </a:lnTo>
                  <a:close/>
                  <a:moveTo>
                    <a:pt x="787" y="225"/>
                  </a:moveTo>
                  <a:cubicBezTo>
                    <a:pt x="787" y="225"/>
                    <a:pt x="787" y="224"/>
                    <a:pt x="787" y="224"/>
                  </a:cubicBezTo>
                  <a:cubicBezTo>
                    <a:pt x="787" y="224"/>
                    <a:pt x="787" y="224"/>
                    <a:pt x="787" y="225"/>
                  </a:cubicBezTo>
                  <a:close/>
                  <a:moveTo>
                    <a:pt x="786" y="224"/>
                  </a:moveTo>
                  <a:cubicBezTo>
                    <a:pt x="786" y="224"/>
                    <a:pt x="787" y="224"/>
                    <a:pt x="787" y="224"/>
                  </a:cubicBezTo>
                  <a:cubicBezTo>
                    <a:pt x="787" y="224"/>
                    <a:pt x="786" y="224"/>
                    <a:pt x="786" y="224"/>
                  </a:cubicBezTo>
                  <a:close/>
                  <a:moveTo>
                    <a:pt x="894" y="178"/>
                  </a:moveTo>
                  <a:cubicBezTo>
                    <a:pt x="887" y="163"/>
                    <a:pt x="887" y="163"/>
                    <a:pt x="887" y="163"/>
                  </a:cubicBezTo>
                  <a:cubicBezTo>
                    <a:pt x="887" y="163"/>
                    <a:pt x="887" y="163"/>
                    <a:pt x="888" y="163"/>
                  </a:cubicBezTo>
                  <a:cubicBezTo>
                    <a:pt x="895" y="178"/>
                    <a:pt x="895" y="178"/>
                    <a:pt x="895" y="178"/>
                  </a:cubicBezTo>
                  <a:cubicBezTo>
                    <a:pt x="894" y="178"/>
                    <a:pt x="894" y="178"/>
                    <a:pt x="894" y="178"/>
                  </a:cubicBezTo>
                  <a:close/>
                  <a:moveTo>
                    <a:pt x="819" y="11"/>
                  </a:moveTo>
                  <a:cubicBezTo>
                    <a:pt x="826" y="27"/>
                    <a:pt x="826" y="27"/>
                    <a:pt x="826" y="27"/>
                  </a:cubicBezTo>
                  <a:cubicBezTo>
                    <a:pt x="826" y="27"/>
                    <a:pt x="826" y="27"/>
                    <a:pt x="826" y="28"/>
                  </a:cubicBezTo>
                  <a:cubicBezTo>
                    <a:pt x="818" y="11"/>
                    <a:pt x="818" y="11"/>
                    <a:pt x="818" y="11"/>
                  </a:cubicBezTo>
                  <a:cubicBezTo>
                    <a:pt x="818" y="11"/>
                    <a:pt x="819" y="11"/>
                    <a:pt x="819" y="11"/>
                  </a:cubicBezTo>
                  <a:close/>
                  <a:moveTo>
                    <a:pt x="171" y="252"/>
                  </a:moveTo>
                  <a:cubicBezTo>
                    <a:pt x="170" y="253"/>
                    <a:pt x="170" y="253"/>
                    <a:pt x="169" y="254"/>
                  </a:cubicBezTo>
                  <a:cubicBezTo>
                    <a:pt x="170" y="253"/>
                    <a:pt x="170" y="253"/>
                    <a:pt x="171" y="252"/>
                  </a:cubicBezTo>
                  <a:close/>
                  <a:moveTo>
                    <a:pt x="346" y="595"/>
                  </a:moveTo>
                  <a:cubicBezTo>
                    <a:pt x="346" y="595"/>
                    <a:pt x="345" y="596"/>
                    <a:pt x="343" y="597"/>
                  </a:cubicBezTo>
                  <a:cubicBezTo>
                    <a:pt x="344" y="596"/>
                    <a:pt x="345" y="595"/>
                    <a:pt x="346" y="595"/>
                  </a:cubicBezTo>
                  <a:close/>
                  <a:moveTo>
                    <a:pt x="567" y="392"/>
                  </a:moveTo>
                  <a:cubicBezTo>
                    <a:pt x="567" y="393"/>
                    <a:pt x="567" y="393"/>
                    <a:pt x="567" y="393"/>
                  </a:cubicBezTo>
                  <a:cubicBezTo>
                    <a:pt x="567" y="393"/>
                    <a:pt x="567" y="393"/>
                    <a:pt x="567" y="392"/>
                  </a:cubicBezTo>
                  <a:close/>
                  <a:moveTo>
                    <a:pt x="305" y="965"/>
                  </a:moveTo>
                  <a:cubicBezTo>
                    <a:pt x="313" y="972"/>
                    <a:pt x="313" y="972"/>
                    <a:pt x="313" y="972"/>
                  </a:cubicBezTo>
                  <a:cubicBezTo>
                    <a:pt x="305" y="979"/>
                    <a:pt x="305" y="973"/>
                    <a:pt x="305" y="965"/>
                  </a:cubicBezTo>
                  <a:close/>
                  <a:moveTo>
                    <a:pt x="764" y="1078"/>
                  </a:moveTo>
                  <a:cubicBezTo>
                    <a:pt x="683" y="971"/>
                    <a:pt x="683" y="971"/>
                    <a:pt x="683" y="971"/>
                  </a:cubicBezTo>
                  <a:cubicBezTo>
                    <a:pt x="683" y="971"/>
                    <a:pt x="684" y="970"/>
                    <a:pt x="684" y="970"/>
                  </a:cubicBezTo>
                  <a:cubicBezTo>
                    <a:pt x="756" y="1065"/>
                    <a:pt x="756" y="1065"/>
                    <a:pt x="756" y="1065"/>
                  </a:cubicBezTo>
                  <a:cubicBezTo>
                    <a:pt x="760" y="1062"/>
                    <a:pt x="764" y="1059"/>
                    <a:pt x="768" y="1057"/>
                  </a:cubicBezTo>
                  <a:cubicBezTo>
                    <a:pt x="771" y="1064"/>
                    <a:pt x="769" y="1071"/>
                    <a:pt x="764" y="1078"/>
                  </a:cubicBezTo>
                  <a:close/>
                  <a:moveTo>
                    <a:pt x="1094" y="887"/>
                  </a:move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ubicBezTo>
                    <a:pt x="1094" y="887"/>
                    <a:pt x="1094" y="887"/>
                    <a:pt x="1094" y="887"/>
                  </a:cubicBezTo>
                  <a:close/>
                  <a:moveTo>
                    <a:pt x="1476" y="758"/>
                  </a:moveTo>
                  <a:cubicBezTo>
                    <a:pt x="1474" y="756"/>
                    <a:pt x="1472" y="753"/>
                    <a:pt x="1470" y="750"/>
                  </a:cubicBezTo>
                  <a:cubicBezTo>
                    <a:pt x="1480" y="745"/>
                    <a:pt x="1489" y="738"/>
                    <a:pt x="1494" y="731"/>
                  </a:cubicBezTo>
                  <a:cubicBezTo>
                    <a:pt x="1493" y="739"/>
                    <a:pt x="1488" y="748"/>
                    <a:pt x="1476" y="758"/>
                  </a:cubicBezTo>
                  <a:close/>
                  <a:moveTo>
                    <a:pt x="1578" y="736"/>
                  </a:moveTo>
                  <a:cubicBezTo>
                    <a:pt x="1583" y="736"/>
                    <a:pt x="1588" y="736"/>
                    <a:pt x="1594" y="736"/>
                  </a:cubicBezTo>
                  <a:cubicBezTo>
                    <a:pt x="1588" y="744"/>
                    <a:pt x="1581" y="749"/>
                    <a:pt x="1570" y="751"/>
                  </a:cubicBezTo>
                  <a:cubicBezTo>
                    <a:pt x="1572" y="746"/>
                    <a:pt x="1575" y="741"/>
                    <a:pt x="1578" y="736"/>
                  </a:cubicBezTo>
                  <a:close/>
                  <a:moveTo>
                    <a:pt x="1682" y="606"/>
                  </a:moveTo>
                  <a:cubicBezTo>
                    <a:pt x="1668" y="614"/>
                    <a:pt x="1652" y="621"/>
                    <a:pt x="1639" y="629"/>
                  </a:cubicBezTo>
                  <a:cubicBezTo>
                    <a:pt x="1645" y="624"/>
                    <a:pt x="1650" y="620"/>
                    <a:pt x="1656" y="616"/>
                  </a:cubicBezTo>
                  <a:cubicBezTo>
                    <a:pt x="1664" y="611"/>
                    <a:pt x="1672" y="608"/>
                    <a:pt x="1682" y="606"/>
                  </a:cubicBezTo>
                  <a:close/>
                </a:path>
              </a:pathLst>
            </a:custGeom>
            <a:solidFill>
              <a:srgbClr val="396250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0486" name="Content Placeholder 13"/>
          <p:cNvSpPr>
            <a:spLocks noGrp="1"/>
          </p:cNvSpPr>
          <p:nvPr>
            <p:ph type="subTitle" idx="4294967295"/>
          </p:nvPr>
        </p:nvSpPr>
        <p:spPr>
          <a:xfrm>
            <a:off x="1417638" y="1930400"/>
            <a:ext cx="8980487" cy="3732213"/>
          </a:xfrm>
        </p:spPr>
        <p:txBody>
          <a:bodyPr vert="horz" wrap="square" lIns="0" tIns="45720" rIns="0" bIns="45720" anchor="t" anchorCtr="0"/>
          <a:lstStyle>
            <a:lvl1pPr marL="0" lvl="0" indent="0" algn="ctr">
              <a:buClrTx/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Tx/>
              <a:buSzTx/>
              <a:buFont typeface="Wingdings" panose="05000000000000000000" pitchFamily="2" charset="2"/>
              <a:buNone/>
              <a:defRPr/>
            </a:lvl2pPr>
            <a:lvl3pPr marL="914400" lvl="2" indent="0" algn="ctr">
              <a:buClrTx/>
              <a:buSzTx/>
              <a:buFont typeface="Wingdings" panose="05000000000000000000" pitchFamily="2" charset="2"/>
              <a:buNone/>
              <a:defRPr/>
            </a:lvl3pPr>
            <a:lvl4pPr marL="1371600" lvl="3" indent="0" algn="ctr">
              <a:buClrTx/>
              <a:buSzTx/>
              <a:buFont typeface="Wingdings" panose="05000000000000000000" pitchFamily="2" charset="2"/>
              <a:buNone/>
              <a:defRPr/>
            </a:lvl4pPr>
            <a:lvl5pPr marL="1828800" lvl="4" indent="0" algn="ctr">
              <a:buClrTx/>
              <a:buSzTx/>
              <a:buFont typeface="Wingdings" panose="05000000000000000000" pitchFamily="2" charset="2"/>
              <a:buNone/>
              <a:defRPr/>
            </a:lvl5pPr>
          </a:lstStyle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【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真题实战</a:t>
            </a:r>
            <a:r>
              <a:rPr lang="en-US" altLang="zh-CN" sz="24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】</a:t>
            </a:r>
            <a:endParaRPr lang="zh-CN" altLang="en-US" sz="2400">
              <a:solidFill>
                <a:schemeClr val="bg1"/>
              </a:solidFill>
              <a:latin typeface="Franklin Gothic Medium" panose="020b0603020102020204" pitchFamily="34" charset="0"/>
              <a:sym typeface="Franklin Gothic Medium" panose="020b0603020102020204" pitchFamily="34" charset="0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en-US" altLang="zh-CN" sz="2400">
                <a:solidFill>
                  <a:schemeClr val="bg1"/>
                </a:solidFill>
                <a:latin typeface="Franklin Gothic Medium" panose="020b0603020102020204" pitchFamily="34" charset="0"/>
                <a:sym typeface="Franklin Gothic Medium" panose="020b06030201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</a:rPr>
              <a:t>1. Mr. Smith always thought that he could control himself ______ (well) than his wife. (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2018年广东真题</a:t>
            </a: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  <a:endParaRPr lang="zh-CN" altLang="en-US" sz="240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  <a:sym typeface="微软雅黑" panose="020b0503020204020204" pitchFamily="34" charset="-122"/>
              </a:rPr>
              <a:t>2. The more you practise,______ you can speak. (2018年广东真题)</a:t>
            </a:r>
            <a:endParaRPr lang="zh-CN" altLang="en-US" sz="2400">
              <a:solidFill>
                <a:schemeClr val="bg1"/>
              </a:solidFill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  <a:sym typeface="微软雅黑" panose="020b0503020204020204" pitchFamily="34" charset="-122"/>
              </a:rPr>
              <a:t>    A. the better      B. the well	C. the good	D. the best</a:t>
            </a:r>
            <a:endParaRPr lang="zh-CN" altLang="en-US" sz="2400">
              <a:solidFill>
                <a:schemeClr val="bg1"/>
              </a:solidFill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  <a:sym typeface="微软雅黑" panose="020b0503020204020204" pitchFamily="34" charset="-122"/>
              </a:rPr>
              <a:t> 3. Our factory is three times as ______ as theirs. (2016年广东真题)</a:t>
            </a:r>
            <a:endParaRPr lang="zh-CN" altLang="en-US" sz="2400">
              <a:solidFill>
                <a:schemeClr val="bg1"/>
              </a:solidFill>
              <a:latin typeface="Franklin Gothic Medium" panose="020b0603020102020204" pitchFamily="34" charset="0"/>
              <a:sym typeface="微软雅黑" panose="020b0503020204020204" pitchFamily="34" charset="-122"/>
            </a:endParaRPr>
          </a:p>
          <a:p>
            <a:pPr lvl="0" algn="l" eaLnBrk="1" hangingPunct="1">
              <a:lnSpc>
                <a:spcPct val="80000"/>
              </a:lnSpc>
            </a:pPr>
            <a: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  <a:sym typeface="微软雅黑" panose="020b0503020204020204" pitchFamily="34" charset="-122"/>
              </a:rPr>
              <a:t>     A. the bigger	B. bigger	C. biggest	D. big</a:t>
            </a:r>
            <a:br>
              <a:rPr lang="zh-CN" altLang="en-US" sz="2400">
                <a:solidFill>
                  <a:schemeClr val="bg1"/>
                </a:solidFill>
                <a:latin typeface="Franklin Gothic Medium" panose="020b0603020102020204" pitchFamily="34" charset="0"/>
                <a:sym typeface="微软雅黑" panose="020b0503020204020204" pitchFamily="34" charset="-122"/>
              </a:rPr>
            </a:br>
            <a:endParaRPr lang="en-US" altLang="zh-CN" sz="1800">
              <a:latin typeface="Franklin Gothic Medium" panose="020b0603020102020204" pitchFamily="34" charset="0"/>
            </a:endParaRPr>
          </a:p>
        </p:txBody>
      </p:sp>
      <p:sp>
        <p:nvSpPr>
          <p:cNvPr id="21523" name="文本框 21522"/>
          <p:cNvSpPr txBox="1"/>
          <p:nvPr/>
        </p:nvSpPr>
        <p:spPr>
          <a:xfrm>
            <a:off x="9015413" y="2335213"/>
            <a:ext cx="10747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C000"/>
                </a:solidFill>
                <a:latin typeface="Franklin Gothic Medium" panose="020b0603020102020204" pitchFamily="34" charset="0"/>
                <a:ea typeface="黑体" panose="02010609060101010101" pitchFamily="49" charset="-122"/>
                <a:sym typeface="Franklin Gothic Book" pitchFamily="34" charset="0"/>
              </a:rPr>
              <a:t>better</a:t>
            </a:r>
            <a:endParaRPr lang="zh-CN" altLang="en-US" sz="2400">
              <a:solidFill>
                <a:srgbClr val="FFC000"/>
              </a:solidFill>
              <a:latin typeface="Franklin Gothic Medium" panose="020b0603020102020204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1524" name="椭圆 21523"/>
          <p:cNvSpPr/>
          <p:nvPr/>
        </p:nvSpPr>
        <p:spPr>
          <a:xfrm>
            <a:off x="1619250" y="3706813"/>
            <a:ext cx="1779588" cy="574675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1525" name="椭圆 21524"/>
          <p:cNvSpPr/>
          <p:nvPr/>
        </p:nvSpPr>
        <p:spPr>
          <a:xfrm>
            <a:off x="7626350" y="4752975"/>
            <a:ext cx="1222375" cy="574675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文本占位符 22530"/>
          <p:cNvSpPr>
            <a:spLocks noGrp="1"/>
          </p:cNvSpPr>
          <p:nvPr>
            <p:ph type="body" sz="half" idx="4294967295"/>
          </p:nvPr>
        </p:nvSpPr>
        <p:spPr>
          <a:xfrm>
            <a:off x="1076325" y="1406525"/>
            <a:ext cx="6742113" cy="971550"/>
          </a:xfrm>
        </p:spPr>
        <p:txBody>
          <a:bodyPr vert="horz" wrap="square" lIns="0" tIns="45720" rIns="0" bIns="45720" anchor="t" anchorCtr="0"/>
          <a:lstStyle>
            <a:lvl1pPr lvl="0">
              <a:buClrTx/>
              <a:buSzTx/>
              <a:buFont typeface="Wingdings" panose="05000000000000000000" pitchFamily="2" charset="2"/>
              <a:defRPr sz="1800"/>
            </a:lvl1pPr>
            <a:lvl2pPr lvl="1">
              <a:buClrTx/>
              <a:buSzTx/>
              <a:buFont typeface="Wingdings" panose="05000000000000000000" pitchFamily="2" charset="2"/>
              <a:defRPr sz="1400"/>
            </a:lvl2pPr>
            <a:lvl3pPr lvl="2">
              <a:buClrTx/>
              <a:buSzTx/>
              <a:buFont typeface="Wingdings" panose="05000000000000000000" pitchFamily="2" charset="2"/>
              <a:defRPr sz="1200"/>
            </a:lvl3pPr>
            <a:lvl4pPr lvl="3">
              <a:buClrTx/>
              <a:buSzTx/>
              <a:buFont typeface="Wingdings" panose="05000000000000000000" pitchFamily="2" charset="2"/>
              <a:defRPr sz="1200"/>
            </a:lvl4pPr>
            <a:lvl5pPr lvl="4">
              <a:buClrTx/>
              <a:buSzTx/>
              <a:buFont typeface="Wingdings" panose="05000000000000000000" pitchFamily="2" charset="2"/>
              <a:defRPr sz="1200"/>
            </a:lvl5pPr>
          </a:lstStyle>
          <a:p>
            <a:pPr lvl="0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1  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变化规则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规则变化：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7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1553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4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5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6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7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8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59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60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aphicFrame>
        <p:nvGraphicFramePr>
          <p:cNvPr id="22541" name="Group 13"/>
          <p:cNvGraphicFramePr>
            <a:graphicFrameLocks noGrp="1"/>
          </p:cNvGraphicFramePr>
          <p:nvPr/>
        </p:nvGraphicFramePr>
        <p:xfrm>
          <a:off x="1397000" y="2514600"/>
          <a:ext cx="9632950" cy="4267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8975"/>
                <a:gridCol w="2197354"/>
                <a:gridCol w="1622171"/>
                <a:gridCol w="1925638"/>
                <a:gridCol w="1928812"/>
              </a:tblGrid>
              <a:tr h="445122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结构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构词方法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原级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比较级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最高级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</a:tr>
              <a:tr h="600467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一般单音节词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词尾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+ er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或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est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long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longer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longest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</a:tr>
              <a:tr h="59150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以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e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结尾的词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词尾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+ r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或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st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nice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nicer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nicest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</a:tr>
              <a:tr h="945431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以重读闭音节</a:t>
                      </a:r>
                      <a:endParaRPr kumimoji="0" lang="zh-CN" sz="180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结尾的词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双写词尾的辅音字母，再加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er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或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est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</a:t>
                      </a: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big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fat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thin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 bigger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 fatter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  thinner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biggest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fattest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thinnest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</a:tr>
              <a:tr h="781519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以“辅音字母</a:t>
                      </a:r>
                      <a:endParaRPr kumimoji="0" lang="zh-CN" altLang="en-US" sz="180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+y”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结尾的词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改结尾的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y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为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i,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再加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er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或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-est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dry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happy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drier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happier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driest</a:t>
                      </a:r>
                      <a:endParaRPr kumimoji="0" lang="zh-CN" altLang="zh-CN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happiest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</a:tr>
              <a:tr h="799081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部分双音节词</a:t>
                      </a:r>
                      <a:endParaRPr kumimoji="0" lang="zh-CN" sz="180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Franklin Gothic Book" pitchFamily="34" charset="0"/>
                        </a:rPr>
                        <a:t>和多音节词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>
                    <a:solidFill>
                      <a:schemeClr val="tx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前加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more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构成比较级，加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most </a:t>
                      </a:r>
                      <a:r>
                        <a:rPr kumimoji="0" lang="zh-CN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变成最高级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beautiful</a:t>
                      </a:r>
                      <a:endParaRPr kumimoji="0" lang="en-US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carefully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more beautiful</a:t>
                      </a:r>
                      <a:endParaRPr kumimoji="0" lang="en-US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more carefully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most beautiful</a:t>
                      </a:r>
                      <a:endParaRPr kumimoji="0" lang="en-US" sz="1800" u="none" strike="noStrike" cap="none" normalizeH="0" baseline="0" smtClean="0">
                        <a:ln>
                          <a:noFill/>
                        </a:ln>
                        <a:effectLst/>
                        <a:sym typeface="Franklin Gothic Boo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sym typeface="Franklin Gothic Book" pitchFamily="34" charset="0"/>
                        </a:rPr>
                        <a:t>most carefully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3" marB="45723" anchor="ctr" horzOverflow="overflow"/>
                </a:tc>
              </a:tr>
            </a:tbl>
          </a:graphicData>
        </a:graphic>
      </p:graphicFrame>
      <p:sp>
        <p:nvSpPr>
          <p:cNvPr id="21552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重点三 形容词、副词的比较级和最高级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文本占位符 23554"/>
          <p:cNvSpPr>
            <a:spLocks noGrp="1"/>
          </p:cNvSpPr>
          <p:nvPr>
            <p:ph type="body" sz="half" idx="4294967295"/>
          </p:nvPr>
        </p:nvSpPr>
        <p:spPr>
          <a:xfrm>
            <a:off x="1104900" y="1600200"/>
            <a:ext cx="4899025" cy="4572000"/>
          </a:xfrm>
        </p:spPr>
        <p:txBody>
          <a:bodyPr vert="horz" wrap="square" lIns="0" tIns="45720" rIns="0" bIns="45720" anchor="t" anchorCtr="0"/>
          <a:lstStyle>
            <a:lvl1pPr lvl="0">
              <a:buClrTx/>
              <a:buSzTx/>
              <a:buFont typeface="Wingdings" panose="05000000000000000000" pitchFamily="2" charset="2"/>
              <a:defRPr sz="1800"/>
            </a:lvl1pPr>
            <a:lvl2pPr lvl="1">
              <a:buClrTx/>
              <a:buSzTx/>
              <a:buFont typeface="Wingdings" panose="05000000000000000000" pitchFamily="2" charset="2"/>
              <a:defRPr sz="1400"/>
            </a:lvl2pPr>
            <a:lvl3pPr lvl="2">
              <a:buClrTx/>
              <a:buSzTx/>
              <a:buFont typeface="Wingdings" panose="05000000000000000000" pitchFamily="2" charset="2"/>
              <a:defRPr sz="1200"/>
            </a:lvl3pPr>
            <a:lvl4pPr lvl="3">
              <a:buClrTx/>
              <a:buSzTx/>
              <a:buFont typeface="Wingdings" panose="05000000000000000000" pitchFamily="2" charset="2"/>
              <a:defRPr sz="1200"/>
            </a:lvl4pPr>
            <a:lvl5pPr lvl="4">
              <a:buClrTx/>
              <a:buSzTx/>
              <a:buFont typeface="Wingdings" panose="05000000000000000000" pitchFamily="2" charset="2"/>
              <a:defRPr sz="1200"/>
            </a:lvl5pPr>
          </a:lstStyle>
          <a:p>
            <a:pPr lvl="0" eaLnBrk="1" hangingPunct="1">
              <a:buNone/>
            </a:pP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1  变化规则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(2) 不规则变化：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531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2573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4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5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6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7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8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79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80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aphicFrame>
        <p:nvGraphicFramePr>
          <p:cNvPr id="23565" name="Group 13"/>
          <p:cNvGraphicFramePr>
            <a:graphicFrameLocks noGrp="1"/>
          </p:cNvGraphicFramePr>
          <p:nvPr>
            <p:ph sz="half" idx="4294967295"/>
          </p:nvPr>
        </p:nvGraphicFramePr>
        <p:xfrm>
          <a:off x="3873500" y="1563688"/>
          <a:ext cx="7089775" cy="5081586"/>
        </p:xfrm>
        <a:graphic>
          <a:graphicData uri="http://schemas.openxmlformats.org/drawingml/2006/table">
            <a:tbl>
              <a:tblPr/>
              <a:tblGrid>
                <a:gridCol w="2354263"/>
                <a:gridCol w="2366962"/>
                <a:gridCol w="2368550"/>
              </a:tblGrid>
              <a:tr h="5477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原级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比较级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最高级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477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good/well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better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best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4935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bad/badly/ill 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worse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worst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477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many/much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more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most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477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little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less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least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5296">
                <a:tc rowSpan="2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far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farther(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表距离或时间的“远”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)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farthest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5296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further(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表程度的“深”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)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furthest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5296">
                <a:tc rowSpan="2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old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older(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较老的，较旧的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)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oldest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5296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elder(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年长的，表长幼辈分关系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)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eldest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572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重点三 形容词、副词的比较级和最高级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占位符 24577"/>
          <p:cNvSpPr>
            <a:spLocks noGrp="1"/>
          </p:cNvSpPr>
          <p:nvPr>
            <p:ph idx="4294967295"/>
          </p:nvPr>
        </p:nvSpPr>
        <p:spPr>
          <a:xfrm>
            <a:off x="1104900" y="1600200"/>
            <a:ext cx="8559800" cy="4572000"/>
          </a:xfrm>
        </p:spPr>
        <p:txBody>
          <a:bodyPr vert="horz" wrap="square" lIns="0" tIns="45720" rIns="0" bIns="45720" anchor="t" anchorCtr="0"/>
          <a:lstStyle/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填写下列单词的比较级和最高级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1. great                __________        __________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2. wide                 __________        __________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3. hot                   __________        __________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4. easy                 __________        __________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  <a:p>
            <a:pPr eaLnBrk="1" hangingPunct="1">
              <a:buNone/>
            </a:pPr>
            <a:r>
              <a:rPr lang="zh-CN" altLang="zh-CN" sz="2400">
                <a:latin typeface="Arial" pitchFamily="34" charset="0"/>
                <a:ea typeface="Adobe 黑体 Std R" pitchFamily="34" charset="-122"/>
              </a:rPr>
              <a:t>5. ugly                  __________        __________</a:t>
            </a:r>
            <a:endParaRPr lang="zh-CN" altLang="zh-CN" sz="2400">
              <a:latin typeface="Arial" pitchFamily="34" charset="0"/>
              <a:ea typeface="Adobe 黑体 Std R" pitchFamily="34" charset="-122"/>
            </a:endParaRPr>
          </a:p>
        </p:txBody>
      </p:sp>
      <p:grpSp>
        <p:nvGrpSpPr>
          <p:cNvPr id="23555" name="Group 3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3562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3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4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5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6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7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8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69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24589" name="文本框 24588"/>
          <p:cNvSpPr txBox="1"/>
          <p:nvPr/>
        </p:nvSpPr>
        <p:spPr>
          <a:xfrm>
            <a:off x="3270250" y="2632075"/>
            <a:ext cx="438308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  greater                greatest</a:t>
            </a:r>
            <a:endParaRPr lang="zh-CN" altLang="en-US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4590" name="文本框 24589"/>
          <p:cNvSpPr txBox="1"/>
          <p:nvPr/>
        </p:nvSpPr>
        <p:spPr>
          <a:xfrm>
            <a:off x="3349625" y="3176588"/>
            <a:ext cx="43830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  wider                 widest</a:t>
            </a:r>
            <a:endParaRPr lang="zh-CN" altLang="en-US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4591" name="文本框 24590"/>
          <p:cNvSpPr txBox="1"/>
          <p:nvPr/>
        </p:nvSpPr>
        <p:spPr>
          <a:xfrm>
            <a:off x="3359150" y="3705225"/>
            <a:ext cx="43830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  hotter                hottest</a:t>
            </a:r>
            <a:endParaRPr lang="zh-CN" altLang="en-US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4592" name="文本框 24591"/>
          <p:cNvSpPr txBox="1"/>
          <p:nvPr/>
        </p:nvSpPr>
        <p:spPr>
          <a:xfrm>
            <a:off x="3359150" y="4287838"/>
            <a:ext cx="43830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   easier                easiest</a:t>
            </a:r>
            <a:endParaRPr lang="zh-CN" altLang="en-US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4593" name="文本框 24592"/>
          <p:cNvSpPr txBox="1"/>
          <p:nvPr/>
        </p:nvSpPr>
        <p:spPr>
          <a:xfrm>
            <a:off x="3340100" y="4881563"/>
            <a:ext cx="4383088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FF6600"/>
                </a:solidFill>
                <a:latin typeface="Arial" pitchFamily="34" charset="0"/>
                <a:ea typeface="黑体" panose="02010609060101010101" pitchFamily="49" charset="-122"/>
                <a:sym typeface="Franklin Gothic Book" pitchFamily="34" charset="0"/>
              </a:rPr>
              <a:t>more ugly            most ugly</a:t>
            </a:r>
            <a:endParaRPr lang="zh-CN" altLang="en-US" sz="2400" b="1">
              <a:solidFill>
                <a:srgbClr val="FF6600"/>
              </a:solidFill>
              <a:latin typeface="Arial" pitchFamily="34" charset="0"/>
              <a:ea typeface="黑体" panose="02010609060101010101" pitchFamily="49" charset="-122"/>
              <a:sym typeface="Franklin Gothic Book" pitchFamily="34" charset="0"/>
            </a:endParaRPr>
          </a:p>
        </p:txBody>
      </p:sp>
      <p:sp>
        <p:nvSpPr>
          <p:cNvPr id="23561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即学即练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9" grpId="0"/>
      <p:bldP spid="24590" grpId="0"/>
      <p:bldP spid="24591" grpId="0"/>
      <p:bldP spid="24592" grpId="0"/>
      <p:bldP spid="245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文本占位符 25602"/>
          <p:cNvSpPr>
            <a:spLocks noGrp="1"/>
          </p:cNvSpPr>
          <p:nvPr>
            <p:ph type="body" sz="half" idx="4294967295"/>
          </p:nvPr>
        </p:nvSpPr>
        <p:spPr>
          <a:xfrm>
            <a:off x="1104900" y="1600200"/>
            <a:ext cx="9959975" cy="4572000"/>
          </a:xfrm>
        </p:spPr>
        <p:txBody>
          <a:bodyPr vert="horz" wrap="square" lIns="0" tIns="45720" rIns="0" bIns="45720" anchor="t" anchorCtr="0"/>
          <a:lstStyle>
            <a:lvl1pPr lvl="0">
              <a:buClrTx/>
              <a:buSzTx/>
              <a:buFont typeface="Wingdings" panose="05000000000000000000" pitchFamily="2" charset="2"/>
              <a:defRPr sz="1800"/>
            </a:lvl1pPr>
            <a:lvl2pPr lvl="1">
              <a:buClrTx/>
              <a:buSzTx/>
              <a:buFont typeface="Wingdings" panose="05000000000000000000" pitchFamily="2" charset="2"/>
              <a:defRPr sz="1400"/>
            </a:lvl2pPr>
            <a:lvl3pPr lvl="2">
              <a:buClrTx/>
              <a:buSzTx/>
              <a:buFont typeface="Wingdings" panose="05000000000000000000" pitchFamily="2" charset="2"/>
              <a:defRPr sz="1200"/>
            </a:lvl3pPr>
            <a:lvl4pPr lvl="3">
              <a:buClrTx/>
              <a:buSzTx/>
              <a:buFont typeface="Wingdings" panose="05000000000000000000" pitchFamily="2" charset="2"/>
              <a:defRPr sz="1200"/>
            </a:lvl4pPr>
            <a:lvl5pPr lvl="4">
              <a:buClrTx/>
              <a:buSzTx/>
              <a:buFont typeface="Wingdings" panose="05000000000000000000" pitchFamily="2" charset="2"/>
              <a:defRPr sz="1200"/>
            </a:lvl5pPr>
          </a:lstStyle>
          <a:p>
            <a:pPr lvl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2  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用法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比较级用于两者间的比较，前面可加</a:t>
            </a:r>
            <a:r>
              <a:rPr lang="en-US" altLang="zh-CN" sz="2400" b="1">
                <a:solidFill>
                  <a:srgbClr val="FF66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much, a lot, a bit, a little, even, far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等修饰词。最高级一般指在一定范围内三者或三者以上的比较。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r>
              <a:rPr lang="en-US" altLang="zh-CN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(1) </a:t>
            </a:r>
            <a:r>
              <a:rPr lang="zh-CN" altLang="en-US" sz="2400">
                <a:latin typeface="Franklin Gothic Medium" panose="020b0603020102020204" pitchFamily="34" charset="0"/>
                <a:ea typeface="微软雅黑" panose="020b0503020204020204" pitchFamily="34" charset="-122"/>
              </a:rPr>
              <a:t>原级的用法</a:t>
            </a:r>
            <a:endParaRPr lang="zh-CN" altLang="en-US" sz="2400"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4579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4598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99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0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1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2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3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4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05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aphicFrame>
        <p:nvGraphicFramePr>
          <p:cNvPr id="25613" name="Group 13"/>
          <p:cNvGraphicFramePr>
            <a:graphicFrameLocks noGrp="1"/>
          </p:cNvGraphicFramePr>
          <p:nvPr>
            <p:ph sz="half" idx="4294967295"/>
          </p:nvPr>
        </p:nvGraphicFramePr>
        <p:xfrm>
          <a:off x="1565275" y="3614738"/>
          <a:ext cx="9099550" cy="2641600"/>
        </p:xfrm>
        <a:graphic>
          <a:graphicData uri="http://schemas.openxmlformats.org/drawingml/2006/table">
            <a:tbl>
              <a:tblPr/>
              <a:tblGrid>
                <a:gridCol w="4549775"/>
                <a:gridCol w="4549775"/>
              </a:tblGrid>
              <a:tr h="490644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常见用法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例句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6155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as 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原级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as... ,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表示“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和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一样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……”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The bike is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as cheap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that one.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Mike runs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as fast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his elder brother.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2091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not + so/as 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原级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as... ,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表示“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不如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……”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Work is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not as important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family.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She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doesn’t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play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as well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her sister.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68482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倍数 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as + 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原级 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as... , 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表示“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是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的 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倍”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The tree is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twice as tall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the house.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He can read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twice as fast as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黑体" panose="02010609060101010101" pitchFamily="49" charset="-122"/>
                          <a:sym typeface="Franklin Gothic Book" pitchFamily="34" charset="0"/>
                        </a:rPr>
                        <a:t> I can.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黑体" panose="02010609060101010101" pitchFamily="49" charset="-122"/>
                        <a:sym typeface="Franklin Gothic Book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597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重点三 形容词、副词的比较级和最高级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95000" y="126746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文本占位符 26626"/>
          <p:cNvSpPr>
            <a:spLocks noGrp="1"/>
          </p:cNvSpPr>
          <p:nvPr>
            <p:ph type="body" sz="half" idx="4294967295"/>
          </p:nvPr>
        </p:nvSpPr>
        <p:spPr>
          <a:xfrm>
            <a:off x="1104900" y="1368425"/>
            <a:ext cx="4899025" cy="4805363"/>
          </a:xfrm>
        </p:spPr>
        <p:txBody>
          <a:bodyPr vert="horz" wrap="square" lIns="0" tIns="45720" rIns="0" bIns="45720" anchor="t" anchorCtr="0"/>
          <a:lstStyle>
            <a:lvl1pPr lvl="0">
              <a:buClrTx/>
              <a:buSzTx/>
              <a:buFont typeface="Wingdings" panose="05000000000000000000" pitchFamily="2" charset="2"/>
              <a:defRPr sz="1800"/>
            </a:lvl1pPr>
            <a:lvl2pPr lvl="1">
              <a:buClrTx/>
              <a:buSzTx/>
              <a:buFont typeface="Wingdings" panose="05000000000000000000" pitchFamily="2" charset="2"/>
              <a:defRPr sz="1400"/>
            </a:lvl2pPr>
            <a:lvl3pPr lvl="2">
              <a:buClrTx/>
              <a:buSzTx/>
              <a:buFont typeface="Wingdings" panose="05000000000000000000" pitchFamily="2" charset="2"/>
              <a:defRPr sz="1200"/>
            </a:lvl3pPr>
            <a:lvl4pPr lvl="3">
              <a:buClrTx/>
              <a:buSzTx/>
              <a:buFont typeface="Wingdings" panose="05000000000000000000" pitchFamily="2" charset="2"/>
              <a:defRPr sz="1200"/>
            </a:lvl4pPr>
            <a:lvl5pPr lvl="4">
              <a:buClrTx/>
              <a:buSzTx/>
              <a:buFont typeface="Wingdings" panose="05000000000000000000" pitchFamily="2" charset="2"/>
              <a:defRPr sz="1200"/>
            </a:lvl5pPr>
          </a:lstStyle>
          <a:p>
            <a:pPr lvl="0" eaLnBrk="1" hangingPunct="1"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比较级的用法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>
              <a:buNone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603" name="Group 4"/>
          <p:cNvGrpSpPr/>
          <p:nvPr/>
        </p:nvGrpSpPr>
        <p:grpSpPr>
          <a:xfrm>
            <a:off x="1160463" y="620713"/>
            <a:ext cx="458787" cy="541337"/>
            <a:chExt cx="3021013" cy="4959350"/>
          </a:xfrm>
        </p:grpSpPr>
        <p:sp>
          <p:nvSpPr>
            <p:cNvPr id="25625" name="AutoShape 3"/>
            <p:cNvSpPr>
              <a:spLocks noChangeAspect="1" noTextEdit="1"/>
            </p:cNvSpPr>
            <p:nvPr/>
          </p:nvSpPr>
          <p:spPr>
            <a:xfrm>
              <a:off x="0" y="0"/>
              <a:ext cx="3019425" cy="495935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26" name="Freeform 3"/>
            <p:cNvSpPr/>
            <p:nvPr/>
          </p:nvSpPr>
          <p:spPr>
            <a:xfrm>
              <a:off x="196850" y="287338"/>
              <a:ext cx="2628900" cy="4381500"/>
            </a:xfrm>
            <a:custGeom>
              <a:cxnLst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27" name="Freeform 4"/>
            <p:cNvSpPr/>
            <p:nvPr/>
          </p:nvSpPr>
          <p:spPr>
            <a:xfrm>
              <a:off x="1588" y="1588"/>
              <a:ext cx="3019425" cy="285750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28" name="Freeform 5"/>
            <p:cNvSpPr/>
            <p:nvPr/>
          </p:nvSpPr>
          <p:spPr>
            <a:xfrm>
              <a:off x="1588" y="4668838"/>
              <a:ext cx="3019425" cy="288925"/>
            </a:xfrm>
            <a:custGeom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29" name="Freeform 6"/>
            <p:cNvSpPr/>
            <p:nvPr/>
          </p:nvSpPr>
          <p:spPr>
            <a:xfrm>
              <a:off x="1588" y="4784725"/>
              <a:ext cx="3019425" cy="173038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</a:cxnLst>
              <a:rect l="0" t="0" r="0" b="0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30" name="top sand"/>
            <p:cNvSpPr/>
            <p:nvPr/>
          </p:nvSpPr>
          <p:spPr>
            <a:xfrm>
              <a:off x="314325" y="935038"/>
              <a:ext cx="2395538" cy="1495425"/>
            </a:xfrm>
            <a:custGeom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31" name="bottom sand"/>
            <p:cNvSpPr/>
            <p:nvPr/>
          </p:nvSpPr>
          <p:spPr>
            <a:xfrm>
              <a:off x="301625" y="3609975"/>
              <a:ext cx="2417763" cy="1058863"/>
            </a:xfrm>
            <a:custGeom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rect l="0" t="0" r="0" b="0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32" name="straight connector"/>
            <p:cNvSpPr/>
            <p:nvPr/>
          </p:nvSpPr>
          <p:spPr>
            <a:xfrm>
              <a:off x="1468438" y="2407444"/>
              <a:ext cx="87313" cy="2259807"/>
            </a:xfrm>
            <a:prstGeom prst="rect">
              <a:avLst/>
            </a:prstGeom>
            <a:solidFill>
              <a:srgbClr val="EDCD7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514843"/>
                </a:solidFill>
                <a:latin typeface="Franklin Gothic Book" pitchFamily="34" charset="0"/>
                <a:ea typeface="黑体" panose="02010609060101010101" pitchFamily="49" charset="-122"/>
                <a:sym typeface="Franklin Gothic Book" pitchFamily="34" charset="0"/>
              </a:endParaRPr>
            </a:p>
          </p:txBody>
        </p:sp>
      </p:grpSp>
      <p:graphicFrame>
        <p:nvGraphicFramePr>
          <p:cNvPr id="26637" name="Group 13"/>
          <p:cNvGraphicFramePr>
            <a:graphicFrameLocks noGrp="1"/>
          </p:cNvGraphicFramePr>
          <p:nvPr>
            <p:ph sz="half" idx="4294967295"/>
          </p:nvPr>
        </p:nvGraphicFramePr>
        <p:xfrm>
          <a:off x="1471613" y="1919288"/>
          <a:ext cx="9601200" cy="4378326"/>
        </p:xfrm>
        <a:graphic>
          <a:graphicData uri="http://schemas.openxmlformats.org/drawingml/2006/table">
            <a:tbl>
              <a:tblPr/>
              <a:tblGrid>
                <a:gridCol w="4800600"/>
                <a:gridCol w="4800600"/>
              </a:tblGrid>
              <a:tr h="48101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常见用法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例句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44550"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than... ,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表示“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更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”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He is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shorter than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his brother.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He studied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harder than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his brother did.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15988"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and 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比较级，表示“越来越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”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He walks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faster and faste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r.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house becomes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more and more expensive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35075"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比较级，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比较级，表示“越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就越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”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happier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you are, </a:t>
                      </a:r>
                      <a:r>
                        <a:rPr kumimoji="0" lang="zh-CN" altLang="zh-CN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younger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you will look.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deeper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you dive into the water, </a:t>
                      </a:r>
                      <a:r>
                        <a:rPr kumimoji="0" lang="zh-CN" altLang="zh-CN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the harder</a:t>
                      </a: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you will breathe.</a:t>
                      </a:r>
                      <a:endParaRPr kumimoji="0" lang="zh-CN" altLang="zh-CN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01700"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倍数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比较级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+ than...,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表示“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比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大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(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长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/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快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/ 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多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)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……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倍”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His score is </a:t>
                      </a:r>
                      <a:r>
                        <a:rPr kumimoji="0" lang="en-US" sz="1800" b="0" i="0" u="sng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five times higher than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Book" pitchFamily="34" charset="0"/>
                        </a:rPr>
                        <a:t> you.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Boo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624" name="Title 12"/>
          <p:cNvSpPr txBox="1"/>
          <p:nvPr/>
        </p:nvSpPr>
        <p:spPr>
          <a:xfrm>
            <a:off x="1790700" y="76200"/>
            <a:ext cx="9294813" cy="1096963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 anchorCtr="0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90000"/>
              </a:lnSpc>
            </a:pPr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Franklin Gothic Book" pitchFamily="34" charset="0"/>
              </a:rPr>
              <a:t>重点三 形容词、副词的比较级和最高级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  <a:sym typeface="Franklin Gothic Book" pitchFamily="34" charset="0"/>
            </a:endParaRPr>
          </a:p>
        </p:txBody>
      </p:sp>
    </p:spTree>
  </p:cSld>
  <p:clrMapOvr>
    <a:masterClrMapping/>
  </p:clrMapOvr>
  <p:transition spd="slow"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https://d.book118.com/246023053004010104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f03431380_win32">
  <a:themeElements>
    <a:clrScheme name="tf03431380_win32 1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FFFFFF"/>
      </a:accent3>
      <a:accent4>
        <a:srgbClr val="443C38"/>
      </a:accent4>
      <a:accent5>
        <a:srgbClr val="B3B1B0"/>
      </a:accent5>
      <a:accent6>
        <a:srgbClr val="62715C"/>
      </a:accent6>
      <a:hlink>
        <a:srgbClr val="59704F"/>
      </a:hlink>
      <a:folHlink>
        <a:srgbClr val="A8A39E"/>
      </a:folHlink>
    </a:clrScheme>
    <a:fontScheme name="tf03431380_win32">
      <a:majorFont>
        <a:latin typeface="Franklin Gothic Medium"/>
        <a:ea typeface="Franklin Gothic Medium"/>
        <a:cs typeface="Arial"/>
      </a:majorFont>
      <a:minorFont>
        <a:latin typeface="Franklin Gothic Book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tf03431380_win32 1">
        <a:dk1>
          <a:srgbClr val="514843"/>
        </a:dk1>
        <a:lt1>
          <a:srgbClr val="FFFFFF"/>
        </a:lt1>
        <a:dk2>
          <a:srgbClr val="000000"/>
        </a:dk2>
        <a:lt2>
          <a:srgbClr val="FFFFF3"/>
        </a:lt2>
        <a:accent1>
          <a:srgbClr val="514843"/>
        </a:accent1>
        <a:accent2>
          <a:srgbClr val="6D7D66"/>
        </a:accent2>
        <a:accent3>
          <a:srgbClr val="FFFFFF"/>
        </a:accent3>
        <a:accent4>
          <a:srgbClr val="443C38"/>
        </a:accent4>
        <a:accent5>
          <a:srgbClr val="B3B1B0"/>
        </a:accent5>
        <a:accent6>
          <a:srgbClr val="62715C"/>
        </a:accent6>
        <a:hlink>
          <a:srgbClr val="59704F"/>
        </a:hlink>
        <a:folHlink>
          <a:srgbClr val="A8A3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FFFFFF"/>
      </a:accent3>
      <a:accent4>
        <a:srgbClr val="443C38"/>
      </a:accent4>
      <a:accent5>
        <a:srgbClr val="B3B1B0"/>
      </a:accent5>
      <a:accent6>
        <a:srgbClr val="62715C"/>
      </a:accent6>
      <a:hlink>
        <a:srgbClr val="59704F"/>
      </a:hlink>
      <a:folHlink>
        <a:srgbClr val="A8A39E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172</Paragraphs>
  <Slides>24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5">
      <vt:lpstr>Arial</vt:lpstr>
      <vt:lpstr>Calibri</vt:lpstr>
      <vt:lpstr>Franklin Gothic Medium</vt:lpstr>
      <vt:lpstr>Franklin Gothic Book</vt:lpstr>
      <vt:lpstr>黑体</vt:lpstr>
      <vt:lpstr>Wingdings</vt:lpstr>
      <vt:lpstr>宋体</vt:lpstr>
      <vt:lpstr>微软雅黑</vt:lpstr>
      <vt:lpstr>Arial Unicode MS</vt:lpstr>
      <vt:lpstr>Adobe 黑体 Std 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重点一 形容词、副词的一般用法</vt:lpstr>
      <vt:lpstr>重点一 形容词、副词的一般用法</vt:lpstr>
      <vt:lpstr>PowerPoint Presentation</vt:lpstr>
      <vt:lpstr>PowerPoint Presentation</vt:lpstr>
      <vt:lpstr>即学即练</vt:lpstr>
      <vt:lpstr>PowerPoint Presentation</vt:lpstr>
      <vt:lpstr>重点二 形容词、副词的特殊用法</vt:lpstr>
      <vt:lpstr>PowerPoint Presentation</vt:lpstr>
      <vt:lpstr>PowerPoint Presentation</vt:lpstr>
      <vt:lpstr>PowerPoint Presentation</vt:lpstr>
      <vt:lpstr>PowerPoint Presentation</vt:lpstr>
      <vt:lpstr>重点三 形容词、副词的比较级和最高级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2024-09-29T12:38:46.758</cp:lastPrinted>
  <dcterms:created xsi:type="dcterms:W3CDTF">2024-09-29T04:38:46Z</dcterms:created>
  <dcterms:modified xsi:type="dcterms:W3CDTF">2024-09-29T04:38:50Z</dcterms:modified>
</cp:coreProperties>
</file>