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1972D-EA51-49BB-B17D-D4D89959C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268D4-793D-4C70-A9FB-34D3D97FE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04DD7-2697-4BF3-BB75-C7D1A6174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3F050-E97F-41A3-BE0C-3E5980C23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90D2F0-8766-4E0D-80DB-3CCBC9232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A64BEC-ED6B-4530-B974-7FE1ABEB4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2C924D-1981-4EF2-9151-FE0D14C9D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A9483-1213-4CC3-A502-EF38F1D6C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254C0-2714-42F2-9039-C1DBE2DDB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981F1-1D44-4A44-8CA8-7D3C15A2E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F0BE0-3DBD-4A7F-A1F8-A4B1CBE5E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2314524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胎儿心脏检查常见切面图课件\n## 1.胎儿心脏检查的重要性及方法概述\n### 1.1胎儿心脏检查在孕期检查中的重要性\n### 1.2胎儿心脏检查的主要方法介绍\n### 1.3胎儿心脏检查的适宜时机与注意事项\n## 2.胎儿心脏基本切面图的识别与解读\n### 2.1四腔心切面的识别与解读\n### 2.2五腔心切面的识别与解读\n### 2.3三血管切面的识别与解读\n## 3.胎儿心脏异常切面图的识别与诊断\n### 3.1胎儿心脏异常切面图的表现特点\n### 3.2常见胎儿心脏疾病的切面图诊断\n### 3.3胎儿心脏异常切面图的随访与处理建议\n## 4.胎儿心脏检查切面图的临床案例分析\n### 4.1正常胎儿心脏检查切面图的案例分析\n### 4.2胎儿心脏异常检查切面图的案例分析\n### 4.3胎儿心脏检查切面图在产前诊断中的应用价值\n## 5.胎儿心脏检查切面图的技术创新与展望\n### 5.1胎儿心脏检查切面图技术的最新发展与创新\n### 5.2胎儿心脏检查切面图技术在未来的应用前景\n### 5.3提高胎儿心脏检查切面图诊断准确性的策略与方法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胎儿心脏检查常见切面图课件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胎儿心脏检查的重要性及方法概述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胎儿心脏检查是孕期检查的重要组成部分</a:t>
                </a:r>
                <a:endParaRPr/>
              </a:p>
            </p:txBody>
          </p:sp>
          <p:sp>
            <p:nvSpPr>
              <p:cNvPr id="1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可以及时发现胎儿心脏结构异常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评估胎儿生长发育情况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预测胎儿出生后可能面临的健康问题</a:t>
                </a:r>
                <a:endParaRPr/>
              </a:p>
            </p:txBody>
          </p:sp>
        </p:grpSp>
        <p:grpSp>
          <p:nvGrpSpPr>
            <p:cNvPr id="18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胎儿心脏检查对优生优育具有重要意义</a:t>
                </a:r>
                <a:endParaRPr/>
              </a:p>
            </p:txBody>
          </p:sp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有助于降低出生缺陷的发生率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提高胎儿的生存质量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为家庭和社会减轻负担</a:t>
                </a:r>
                <a:endParaRPr/>
              </a:p>
            </p:txBody>
          </p:sp>
        </p:grpSp>
        <p:grpSp>
          <p:nvGrpSpPr>
            <p:cNvPr id="18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胎儿心脏检查有助于及时发现并处理潜在风险</a:t>
                </a:r>
                <a:endParaRPr/>
              </a:p>
            </p:txBody>
          </p:sp>
          <p:sp>
            <p:nvSpPr>
              <p:cNvPr id="1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对于心脏疾病高危人群，可以进行针对性的筛查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对于确诊的胎儿心脏异常，可以制定合适的治疗方案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有助于降低围产期死亡率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胎儿心脏检查在孕期检查中的重要性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胎儿心脏二维超声检查</a:t>
                </a:r>
                <a:endParaRPr/>
              </a:p>
            </p:txBody>
          </p:sp>
          <p:sp>
            <p:nvSpPr>
              <p:cNvPr id="19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是一种无创、安全的检查方法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可以实时观察胎儿心脏结构和血流动力学变化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能够发现大部分胎儿心脏异常</a:t>
                </a:r>
                <a:endParaRPr/>
              </a:p>
            </p:txBody>
          </p:sp>
        </p:grpSp>
        <p:grpSp>
          <p:nvGrpSpPr>
            <p:cNvPr id="20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胎儿心脏彩色多普勒检查</a:t>
                </a:r>
                <a:endParaRPr/>
              </a:p>
            </p:txBody>
          </p:sp>
          <p:sp>
            <p:nvSpPr>
              <p:cNvPr id="20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可以更准确地评估胎儿心脏功能和血流情况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对于胎儿心脏疾病的诊断具有更高的敏感性和特异性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有助于指导临床治疗和随访</a:t>
                </a:r>
                <a:endParaRPr/>
              </a:p>
            </p:txBody>
          </p:sp>
        </p:grpSp>
        <p:grpSp>
          <p:nvGrpSpPr>
            <p:cNvPr id="20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胎儿心脏磁共振检查</a:t>
                </a:r>
                <a:endParaRPr/>
              </a:p>
            </p:txBody>
          </p:sp>
          <p:sp>
            <p:nvSpPr>
              <p:cNvPr id="20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可以提供更为详细的胎儿心脏解剖和功能信息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对于某些胎儿心脏疾病的诊断具有更高的准确性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但具有一定的辐射风险，应在医生建议下进行</a:t>
                </a:r>
                <a:endParaRPr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胎儿心脏检查的主要方法介绍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胎儿心脏检查的适宜时机与注意事项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组合 2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组合 2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胎儿心脏检查的适宜时机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妊娠18-24周是进行胎儿心脏检查的最佳时期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这个阶段胎儿心脏发育已经相对成熟，检查结果较为准确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对于高风险人群，可以在妊娠12-14周进行初步筛查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组合 2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胎儿心脏检查的注意事项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检查前应避免过度紧张，保持良好的心态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检查过程中应配合医生指导，确保检查顺利进行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检查后应密切关注检查结果，如有异常应及时就诊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胎儿心脏基本切面图的识别与解读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7" name="组合 22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四腔心切面是胎儿心脏检查的基本切面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可以显示胎儿心脏的四个主要腔室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包括左、右心房和左、右心室</a:t>
                </a:r>
                <a:endParaRPr/>
              </a:p>
            </p:txBody>
          </p:sp>
          <p:sp>
            <p:nvSpPr>
              <p:cNvPr id="23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四腔心切面的正常表现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心脏呈“十字形”结构，四个腔室清晰可见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心房与心室相邻，心室与动脉相连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心脏大小、形态正常，无明显异常回声</a:t>
                </a:r>
                <a:endParaRPr/>
              </a:p>
            </p:txBody>
          </p:sp>
          <p:sp>
            <p:nvSpPr>
              <p:cNvPr id="23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四腔心切面的异常表现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心脏结构异常，如房间隔缺损、室间隔缺损等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心脏增大或缩小，可能存在心脏功能不全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心脏瓣膜异常，如二尖瓣关闭不全、主动脉瓣狭窄等</a:t>
                </a:r>
                <a:endParaRPr/>
              </a:p>
            </p:txBody>
          </p:sp>
          <p:sp>
            <p:nvSpPr>
              <p:cNvPr id="23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四腔心切面的识别与解读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组合 24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3" name="组合 242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五腔心切面是在四腔心切面的基础上，增加了肺动脉和主动脉的显示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可以更全面地评估胎儿心脏结构和功能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对于胎儿心脏疾病的诊断具有更高的准确性</a:t>
                </a:r>
                <a:endParaRPr/>
              </a:p>
            </p:txBody>
          </p:sp>
        </p:grpSp>
        <p:grpSp>
          <p:nvGrpSpPr>
            <p:cNvPr id="246" name="组合 245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五腔心切面的正常表现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心脏结构正常，五个腔室清晰可见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肺动脉和主动脉起源于心室，走行正常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心脏瓣膜启闭正常，无明显异常回声</a:t>
                </a:r>
                <a:endParaRPr/>
              </a:p>
            </p:txBody>
          </p:sp>
        </p:grpSp>
        <p:grpSp>
          <p:nvGrpSpPr>
            <p:cNvPr id="249" name="组合 248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五腔心切面的异常表现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心脏结构异常，如法洛氏四联症、大动脉转位等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心脏瓣膜异常，如肺动脉瓣狭窄、主动脉瓣关闭不全等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心脏与血管连接异常，如动脉导管未闭、主动脉弓缩窄等</a:t>
                </a:r>
                <a:endParaRPr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五腔心切面的识别与解读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组合 25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5" name="组合 254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三血管切面是显示胎儿主动脉、肺动脉和静脉的切面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可以评估胎儿心脏与血管的关系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对于胎儿心脏疾病的诊断具有很高的准确性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0" name="组合 259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三血管切面的正常表现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三条血管清晰可见，主动脉、肺动脉和静脉排列正常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血管内血流方向正常，无明显异常回声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心脏与血管连接正常，无血管异常压迫</a:t>
                </a:r>
                <a:endParaRPr/>
              </a:p>
            </p:txBody>
          </p:sp>
          <p:pic>
            <p:nvPicPr>
              <p:cNvPr id="26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组合 264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三血管切面的异常表现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血管结构异常，如主动脉狭窄、肺动脉扩张等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血管与心脏连接异常，如动脉导管未闭、主动脉弓缩窄等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胎儿循环异常，如胎儿水肿、贫血等</a:t>
                </a:r>
                <a:endParaRPr/>
              </a:p>
            </p:txBody>
          </p:sp>
          <p:pic>
            <p:nvPicPr>
              <p:cNvPr id="26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三血管切面的识别与解读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胎儿心脏异常切面图的识别与诊断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组合 1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胎儿心脏异常切面图表现为心脏结构、形态或功能的异常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可表现为心脏腔室增大或缩小、心脏瓣膜异常、心脏与血管连接异常等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异常回声可表现为增强、减弱或消失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胎儿心脏异常切面图可能伴随其他胎儿器官或系统的异常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如胎儿脑部、肾脏、肝脏等器官的异常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或染色体异常、遗传性疾病等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组合 2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胎儿心脏异常切面图的诊断需要结合多种检查方法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如胎儿心脏超声、胎儿心脏磁共振等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并结合孕妇的病史、家族史等进行综合分析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胎儿心脏异常切面图的表现特点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https://d.book118.com/246023145243010050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胎儿心脏检查常见切面图课件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2024-09-16T13:12:08.170</cp:lastPrinted>
  <dcterms:created xsi:type="dcterms:W3CDTF">2024-09-16T05:12:08Z</dcterms:created>
  <dcterms:modified xsi:type="dcterms:W3CDTF">2024-09-16T05:12:10Z</dcterms:modified>
</cp:coreProperties>
</file>