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5FF45D-28D8-4288-8EDB-A742F9E7EC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ADECE6-9109-4A34-A3BD-4F0615FF4D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6D98E7-31EE-47DF-B6B9-5718AC606C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888C3C-EB05-4F2C-9A90-737FDF42D2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46A481-ACB8-42E6-BA87-F739E2E8D7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AC2D2D-9FDE-471A-8C0D-A5A7EEB03C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B2966F-FBB1-4C06-97E2-B086EF657F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A1C6A6-3A0E-47C1-8F69-37AD7A16A7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D461D1-E164-4074-8D10-7452A9E4CA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6F6CC1-539A-4535-834A-E3865680CB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30855E-4ECF-4AF8-9FC8-905A2D8464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6025014002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心理健康的角度分析风雨哈佛路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200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角色心理分析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心理压力与应对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心理创伤与恢复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心理健康的启示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806" r="3280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934" r="3293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692" r="3069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电影简介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该电影通过展现丽兹的成长历程，向观众传递了积极向上、勇敢面对困境的精神。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风雨哈佛路是一部励志电影，讲述了一个名叫丽兹的女孩从贫困家庭中奋发向前，最终考上哈佛大学的故事。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909" b="290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心理健康是个人成长和幸福的关键因素，对学习、工作和生活都有重要影响。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在面对逆境和挑战时，保持心理健康有助于更好地应对压力、克服困难，实现自我成长和提升。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角色心理分析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坚韧不拔的性格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莉斯在面对困境时展现出了顽强的毅力，她从未放弃过自己，始终坚信自己能够改变命运。这种坚韧不拔的性格是她在逆境中求生的重要支撑。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积极的心态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尽管生活给予她诸多不幸，莉斯始终保持积极的心态。她相信通过自己的努力可以改变现状，这种积极的心态帮助她克服了种种困难。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自我认知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莉斯对自己有着清晰的认识，她明白自己的优势和不足，并努力发挥自己的长处，弥补自己的短处。这种自我认知使她在追求梦想的道路上更加坚定。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TextBox 4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莉斯的角色心理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愧疚感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父母因为无法给莉斯提供良好的成长环境而深感愧疚，这种愧疚感促使他们尽力弥补，为莉斯提供更好的教育机会。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期望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父母对莉斯抱有很高的期望，希望她能够通过读书改变命运。这种期望给莉斯带来了巨大的压力，但也激发了她内在的动力。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爱与支持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尽管父母自身处境艰难，他们仍然尽力给予莉斯爱与支持。父母的关爱成为莉斯成长过程中的重要支撑。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父母的角色心理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其他角色的心理分析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社会偏见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社会对贫困和流浪家庭的偏见给莉斯的家庭带来了巨大的压力，这种压力不仅影响了他们的生活，也影响了他们的心理健康。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歧视与排斥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在学校中，莉斯遭受了同学们的歧视和排斥。这种经历使她更加坚定了改变命运的决心，同时也对她的人际关系产生了深远的影响。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心理压力与应对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莉斯在很小的年纪就失去了双亲，这给她带来了巨大的心理压力，她感到孤独、无助和恐惧。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失去双亲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生活在贫困的环境中，莉斯常常感到饥饿，经济压力也让她倍感焦虑和不安。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贫穷与饥饿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为了改变自己的命运，莉斯努力学习，期望能够进入哈佛大学，然而学业的压力也让她倍感疲惫和无助。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学业压力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莉斯的心理压力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https://d.book118.com/246025014002010100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2024-09-23T17:55:41.688</cp:lastPrinted>
  <dcterms:created xsi:type="dcterms:W3CDTF">2024-09-23T09:55:41Z</dcterms:created>
  <dcterms:modified xsi:type="dcterms:W3CDTF">2024-09-23T09:55:43Z</dcterms:modified>
</cp:coreProperties>
</file>