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F04B9-F284-452E-84B7-1F4B4CC8C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399D3-6D55-47F7-B87D-B631175B7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62FB9-FCBA-49CA-974B-3EADAA4F0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A43A5-064E-49FE-A91A-9CC3FF577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5F05AA-CF77-409B-9366-2B7B350C6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B7D43A-030E-4D38-A477-6F3630EED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DED682-EA33-4476-B04D-0A11A261B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EC484-BA22-4680-B509-A6F005B41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05CAE-757A-4887-B1F1-8AF29BE1A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65582-C6A8-402E-9D1E-0B246B5AF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AB30E-59BB-453E-BE79-3C4E46D19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30023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月子餐品牌商业模式设计中的食品安全与认证标准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食品安全在月子餐品牌中的重要性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认证标准在月子餐品牌中的应用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月子餐品牌商业模式设计中的食品安全策略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月子餐品牌商业模式设计中的认证标准策略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阐述月子餐品牌商业模式设计中食品安全与认证标准的重要性。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5" b="12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分析当前月子餐市场中食品安全与认证标准的现状及存在的问题。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提出月子餐品牌商业模式设计中应考虑的食品安全与认证标准因素。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月子餐品牌商业模式设计的基本概念及特点。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食品安全与认证标准在月子餐品牌商业模式设计中的具体应用。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月子餐品牌商业模式设计中食品安全与认证标准实施的评价指标。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9600" r="296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8" r="14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原料采购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选择优质、安全的食材供应商，建立严格的食材采购标准和验收流程。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加工制作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确保食品加工过程符合卫生标准，避免交叉污染，保证食品的卫生安全。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储存运输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建立合理的食品储存和运输制度，确保食品在储存和运输过程中的安全。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食品安全标准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引入国际通用的食品安全管理体系认证，如ISO22000、HACCP等。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国际认证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590" r="2959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符合国家相关食品安全法规和标准，如《食品安全法》等。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国内认证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获得行业内的相关认证，如月子餐行业协会等组织颁发的认证。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行业认证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认证标准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实施与监管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制定详细的食品安全管理制度和操作规程。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设立专门的食品安全管理部门或专职人员，负责食品安全的日常监管工作。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定期对食品安全状况进行自查或委托第三方机构进行审计和评估。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关注行业动态和最新科技进展，不断引入新的食品安全保障技术和方法。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针对消费者反馈和市场变化，及时调整和优化食品安全管理策略。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鼓励企业开展食品安全技术创新和研发，提升行业整体食品安全水平。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600" r="296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融入传统月子文化，打造具有中国特色的月子餐品牌。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高端定制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提供个性化、专业化的月子餐服务，满足高端消费者的需求。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注重食材选择、烹饪方式及营养搭配，确保月子餐的科学性和健康性。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新手妈妈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为刚生产完的女性提供营养丰富的月子餐，帮助她们恢复身体健康。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高龄产妇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针对高龄产妇的特殊需求，提供定制化的月子餐服务。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特定需求群体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如素食者、糖尿病患者等，提供符合其特殊饮食需求的月子餐。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市场上多个品牌竞争激烈，消费者品牌忠诚度较高。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各品牌提供的服务质量参差不齐，消费者更看重服务体验。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服务竞争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不断推陈出新，开发新的产品线和服务模式，以满足消费者日益多样化的需求。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创新竞争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食品安全在月子餐品牌中的重要性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建立完善的食品安全管理制度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品牌应制定并执行食品安全管理制度，明确食品原料采购、加工制作、储存运输等各环节的操作规范和责任追究机制。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强化食品原料质量控制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对食品原料进行严格筛选和质量控制，确保原料来源可靠、质量优良，从源头上保障食品安全。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严格遵守国家食品安全法律法规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月子餐品牌必须遵守《中华人民共和国食品安全法》等相关法律法规，确保食品生产、加工、运输等各环节符合法定要求。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消费者关注度调查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消费者希望了解食品的生产加工过程，品牌应提高透明度，公开食品原料来源、加工工艺等信息。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消费者对食品透明度的要求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调查显示，消费者在选择月子餐品牌时，食品安全是首要考虑因素之一，品牌应注重提升食品安全水平以满足消费者需求。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消费者高度关注食品安全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多数消费者认为通过权威机构认证的食品更加安全可靠，月子餐品牌应积极申请相关认证以提升消费者信任度。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消费者对食品认证标识的认可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https://d.book118.com/246030023004010044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2024-09-12T04:27:25.523</cp:lastPrinted>
  <dcterms:created xsi:type="dcterms:W3CDTF">2024-09-11T20:27:25Z</dcterms:created>
  <dcterms:modified xsi:type="dcterms:W3CDTF">2024-09-11T20:27:27Z</dcterms:modified>
</cp:coreProperties>
</file>