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ACBE9D-8747-4326-9B8B-7E955F20C8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DF7239-3AB6-41C5-B764-58F0F9A83C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E75E69-75AA-4C74-8A19-8D78DD58C8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F07BA0-E242-4F51-9304-6FC049349E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F41279-942F-4429-BAE5-0A17488A21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35B985-F91C-4B77-8F3B-FE6A731E87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8EFE2D-BA66-46EB-8344-39112DDC6E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70A990-87EA-4D26-BDF1-3834C8B6EC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06255E-22CE-43EC-BD2B-F5FB6B6018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2A3531-A449-4C5B-98BA-E9BE8030EA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E3495C-9601-4454-BC5F-2D68D981A0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03021303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《领导力培养》ppt课件</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领导力概述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领导力理论</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领导力培养方法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领导力在组织中的应用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领导力面临的挑战与对策</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领导力未来发展趋势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领导力概述</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5283" r="15283"/>
          <a:stretch>
            <a:fillRect/>
          </a:stretch>
        </p:blipFill>
        <p:spPr>
          <a:xfrm>
            <a:off x="652454" y="1326357"/>
            <a:ext cx="3050441" cy="3050440"/>
          </a:xfrm>
          <a:prstGeom prst="roundRect">
            <a:avLst/>
          </a:prstGeom>
        </p:spPr>
      </p:pic>
      <p:pic>
        <p:nvPicPr>
          <p:cNvPr id="6" name="Picture 6"/>
          <p:cNvPicPr>
            <a:picLocks noChangeAspect="1"/>
          </p:cNvPicPr>
          <p:nvPr/>
        </p:nvPicPr>
        <p:blipFill>
          <a:blip r:embed="rId3"/>
          <a:srcRect l="4542" r="4542"/>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领导力：是指领导者在特定的情境中，通过激励和指导，带领团队实现目标的能力。</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领导力是一种影响力，能够激发团队成员的潜能，推动团队共同进步。</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领导力并非只存在于组织的高层，每个层级都需要具备相应的领导力。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领导力是组织成功的关键因素之一，能够影响组织的绩效、创新和可持续发展。</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优秀的领导者能够激发团队成员的潜力，提高团队整体绩效，推动组织目标的实现。</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领导力对于个人职业发展也至关重要，具备领导力的人往往能够获得更多的职业机会和更高的职位。</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领导者需要具备良好的沟通能力，能够清晰地传达自己的想法和意图，并有效地倾听团队成员的意见和建议。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沟通能力</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领导者需要具备果断的决策能力，能够在复杂情境中快速做出正确的决策。</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决策能力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领导者需要懂得如何激励团队成员，调动他们的积极性和创造力，推动团队不断进步。</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激励能力</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领导者需要具备团队合作的能力，能够促进团队成员之间的协作，共同实现团队目标。</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团队合作能力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领导力的基本素质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领导力理论</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 b="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该理论认为领导者具有某些固有的个人特质，这些特质使他们能够有效地领导团队。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根据特质理论，领导者通常具备自信、决策力、沟通能力、责任感和社交能力等特质。这些特质被认为是天生的，可以通过培训和经验来加强。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领导力特质理论</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该理论强调领导者通过特定的行为来影响团队，这些行为是可以通过观察和学习来复制的。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行为理论认为，领导者通过展示特定的行为（如鼓励、赞扬、提供反馈等）来激励团队。这种理论强调领导者应该通过模仿和学习来培养有效的领导行为。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领导力行为理论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904" b="190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该理论认为领导者的行为和风格应适应特定的情境，以实现最佳的团队绩效。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情境理论强调领导者应根据团队需求、任务要求和组织文化等因素调整其领导风格和行为。例如，在危机情况下可能需要更集权和命令式的领导风格，而在需要创新和创造力的情况下，更民主的领导风格可能更有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领导力情境理论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656" r="226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该理论认为领导者的有效性取决于领导者、被领导者和情境三者之间的相互作用。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权变理论强调领导者应根据被领导者的需求和特点，以及所面临的情境因素（如任务结构、组织文化和外部环境等）选择最合适的领导风格。例如，领导者可能会根据团队成员的专业知识和经验水平选择不同的领导风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领导力权变理论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领导力培养方法</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自我反思与评估是领导力培养的重要环节，有助于个人成长和提升领导能力。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通过定期回顾自己的工作表现，分析自己的优点和不足，找出需要改进的地方，制定个人发展计划。同时，也要接受他人的反馈和建议，以便更全面地了解自己的领导风格和效果。</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自我反思与评估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参加领导力培训课程可以帮助个人系统地学习和掌握领导力知识和技能。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选择适合自己的领导力培训课程，学习领导理论、沟通技巧、团队管理、决策制定等方面的知识和技能。同时，要注重课程的质量和实用性，避免选择过于理论化或缺乏实际操作性的课程。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领导力培训课程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导师制度与指导</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导师制度与指导可以为个人提供实践经验和指导，帮助其更好地适应领导角色。</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寻找一位经验丰富、有良好领导力的导师，跟随其学习实践经验和领导技巧。同时，也可以寻求其他资深领导者的指导和建议，以便更快地成长和发展。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实践经验积累是培养领导力的关键环节，通过实际工作不断锻炼和提升领导能力。</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争取担任领导职务或负责具体项目，在实际工作中运用所学知识和技能，积累领导经验。同时，也要注重反思和总结，分析成功和失败的原因，以便更好地应对各种挑战和问题。</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实践经验积累</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https://d.book118.com/246030213034010041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2024-09-07T23:47:43.332</cp:lastPrinted>
  <dcterms:created xsi:type="dcterms:W3CDTF">2024-09-07T15:47:43Z</dcterms:created>
  <dcterms:modified xsi:type="dcterms:W3CDTF">2024-09-07T15:47:45Z</dcterms:modified>
</cp:coreProperties>
</file>