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EBCD75-3F25-4FD6-B6E7-545FF34157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5D1C1A-FC35-42AC-8E54-5281CC9B2B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55D8C8-3B66-47BB-921E-CB01FEE8BE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29786B6-F705-425F-8809-15072CB13D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2C85D3-5A74-464F-9FBF-E684D474AC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D643E6-7FD9-4B24-8D61-5D8241C63B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121ED9-15FF-4DC4-94AF-5241FD5872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79DABF-DA5B-4DFE-AD54-F79F096D13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156FE7-80C9-46A7-91B2-997B3B1755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DDB8AF-2DB9-4064-8B8C-128E6CEED3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737D04-A451-40FC-817F-212128334D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032021043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5" name="TextBox 5"/>
          <p:cNvSpPr txBox="1"/>
          <p:nvPr/>
        </p:nvSpPr>
        <p:spPr>
          <a:xfrm>
            <a:off x="4761919" y="3652786"/>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60858D"/>
                </a:solidFill>
                <a:latin typeface="Microsoft Yahei"/>
                <a:ea typeface="Microsoft Yahei"/>
                <a:cs typeface="Microsoft Yahei"/>
              </a:rPr>
              <a:t>汇报人：&lt;XXX&gt;</a:t>
            </a:r>
          </a:p>
        </p:txBody>
      </p:sp>
      <p:sp>
        <p:nvSpPr>
          <p:cNvPr id="6" name="TextBox 6"/>
          <p:cNvSpPr txBox="1"/>
          <p:nvPr/>
        </p:nvSpPr>
        <p:spPr>
          <a:xfrm>
            <a:off x="4730185" y="4170682"/>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60858D"/>
                </a:solidFill>
                <a:latin typeface="Microsoft Yahei"/>
                <a:ea typeface="Microsoft Yahei"/>
                <a:cs typeface="Microsoft Yahei"/>
              </a:rPr>
              <a:t>2024-01-10</a:t>
            </a:r>
          </a:p>
        </p:txBody>
      </p:sp>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solidFill>
                <a:latin typeface="Microsoft Yahei"/>
                <a:ea typeface="Microsoft Yahei"/>
                <a:cs typeface="Microsoft Yahei"/>
              </a:rPr>
              <a:t>街道开展安全隐患排查行动</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安全隐患排查范围</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安全隐患排查结果</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安全风险评估与应对</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行动效果评估与总结</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solidFill>
                <a:latin typeface="Microsoft Yahei"/>
                <a:ea typeface="Microsoft Yahei"/>
                <a:cs typeface="Microsoft Yahei"/>
              </a:rPr>
              <a:t>引言</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368" r="313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565" r="315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为了提高街道安全水平，保障居民生命财产安全，减少安全事故的发生。</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近年来，随着城市化进程的加速，街道安全问题日益突出，各类安全隐患时有发生，给居民生活带来极大的不便和威胁。</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背景</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对街道范围内的各类安全隐患进行全面排查，包括消防、电气、燃气、建筑结构等方面。</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从即日起至年底，分阶段进行排查，每个阶段时间安排根据实际情况而定。</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行动计划和时间安排</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时间安排</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行动计划</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solidFill>
                <a:latin typeface="Microsoft Yahei"/>
                <a:ea typeface="Microsoft Yahei"/>
                <a:cs typeface="Microsoft Yahei"/>
              </a:rPr>
              <a:t>安全隐患排查范围</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413" r="1241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检查居民楼、小区内的消防设施、电气线路、燃气管道等是否存在安全隐患。</a:t>
            </a:r>
            <a:endParaRPr lang="en-US" sz="1100"/>
          </a:p>
        </p:txBody>
      </p:sp>
      <p:sp>
        <p:nvSpPr>
          <p:cNvPr id="15" name="AutoShape 15"/>
          <p:cNvSpPr/>
          <p:nvPr/>
        </p:nvSpPr>
        <p:spPr>
          <a:xfrm>
            <a:off x="747336" y="2037683"/>
            <a:ext cx="2553871"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居民住宅区</a:t>
            </a:r>
            <a:endParaRPr lang="en-US" sz="1100"/>
          </a:p>
        </p:txBody>
      </p:sp>
      <p:sp>
        <p:nvSpPr>
          <p:cNvPr id="16" name="AutoShape 16"/>
          <p:cNvSpPr/>
          <p:nvPr/>
        </p:nvSpPr>
        <p:spPr>
          <a:xfrm>
            <a:off x="1940528" y="5092530"/>
            <a:ext cx="2552700" cy="891876"/>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对商场、餐馆、娱乐场所等人员密集场所的消防通道、安全出口、应急照明等进行检查。</a:t>
            </a:r>
            <a:endParaRPr lang="en-US" sz="1100"/>
          </a:p>
        </p:txBody>
      </p:sp>
      <p:sp>
        <p:nvSpPr>
          <p:cNvPr id="17" name="AutoShape 17"/>
          <p:cNvSpPr/>
          <p:nvPr/>
        </p:nvSpPr>
        <p:spPr>
          <a:xfrm>
            <a:off x="1940528" y="4661950"/>
            <a:ext cx="2084356" cy="403578"/>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商业区</a:t>
            </a:r>
            <a:endParaRPr lang="en-US" sz="1100"/>
          </a:p>
        </p:txBody>
      </p:sp>
      <p:sp>
        <p:nvSpPr>
          <p:cNvPr id="18" name="AutoShape 18"/>
          <p:cNvSpPr/>
          <p:nvPr/>
        </p:nvSpPr>
        <p:spPr>
          <a:xfrm>
            <a:off x="8872233" y="2402205"/>
            <a:ext cx="2552700" cy="108278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对道路交通标志、标线、信号灯等交通设施进行排查，确保交通安全。</a:t>
            </a:r>
            <a:endParaRPr lang="en-US" sz="1100"/>
          </a:p>
        </p:txBody>
      </p:sp>
      <p:sp>
        <p:nvSpPr>
          <p:cNvPr id="19" name="AutoShape 19"/>
          <p:cNvSpPr/>
          <p:nvPr/>
        </p:nvSpPr>
        <p:spPr>
          <a:xfrm>
            <a:off x="8872233" y="2037683"/>
            <a:ext cx="2569478" cy="4416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道路交通</a:t>
            </a:r>
            <a:endParaRPr lang="en-US" sz="1100"/>
          </a:p>
        </p:txBody>
      </p:sp>
      <p:sp>
        <p:nvSpPr>
          <p:cNvPr id="20" name="AutoShape 20"/>
          <p:cNvSpPr/>
          <p:nvPr/>
        </p:nvSpPr>
        <p:spPr>
          <a:xfrm>
            <a:off x="7814024" y="5112856"/>
            <a:ext cx="2552700" cy="933977"/>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对学校、医院、公园等公共设施的消防设施、电气线路、电梯等进行检查，确保公共安全。</a:t>
            </a:r>
            <a:endParaRPr lang="en-US" sz="1100"/>
          </a:p>
        </p:txBody>
      </p:sp>
      <p:sp>
        <p:nvSpPr>
          <p:cNvPr id="21" name="AutoShape 21"/>
          <p:cNvSpPr/>
          <p:nvPr/>
        </p:nvSpPr>
        <p:spPr>
          <a:xfrm>
            <a:off x="8314658" y="4661950"/>
            <a:ext cx="2084356"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公共设施</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排查区域和场所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120" r="21120"/>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865" r="16865"/>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排查重点对象</a:t>
            </a:r>
          </a:p>
        </p:txBody>
      </p:sp>
      <p:sp>
        <p:nvSpPr>
          <p:cNvPr id="35" name="TextBox 35"/>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重点检查高层建筑的消防设施、疏散通道、电梯等是否存在安全隐患。</a:t>
            </a:r>
          </a:p>
        </p:txBody>
      </p:sp>
      <p:sp>
        <p:nvSpPr>
          <p:cNvPr id="36" name="TextBox 3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对老旧建筑进行全面排查，重点检查其结构安全、电气线路、燃气管道等问题。</a:t>
            </a:r>
          </a:p>
        </p:txBody>
      </p:sp>
      <p:sp>
        <p:nvSpPr>
          <p:cNvPr id="37" name="TextBox 37"/>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对危险化学品生产、储存、运输等环节进行严格检查，确保安全。</a:t>
            </a:r>
          </a:p>
        </p:txBody>
      </p:sp>
      <p:sp>
        <p:nvSpPr>
          <p:cNvPr id="38" name="TextBox 38"/>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对人员密集场所的消防设施、安全出口等进行重点检查，确保人员安全。</a:t>
            </a:r>
          </a:p>
        </p:txBody>
      </p:sp>
      <p:sp>
        <p:nvSpPr>
          <p:cNvPr id="39" name="TextBox 39"/>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高层建筑</a:t>
            </a:r>
          </a:p>
        </p:txBody>
      </p:sp>
      <p:sp>
        <p:nvSpPr>
          <p:cNvPr id="40" name="TextBox 40"/>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老旧建筑</a:t>
            </a:r>
          </a:p>
        </p:txBody>
      </p:sp>
      <p:sp>
        <p:nvSpPr>
          <p:cNvPr id="41" name="TextBox 41"/>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危险化学品</a:t>
            </a:r>
          </a:p>
        </p:txBody>
      </p:sp>
      <p:sp>
        <p:nvSpPr>
          <p:cNvPr id="42" name="TextBox 42"/>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人员密集场所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街道办事处应定期组织专业人员对辖区内的各类场所进行安全隐患排查。</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定期排查</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专项排查</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群众举报</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技术手段</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针对某一特定领域或某一特定时期进行专项排查，例如冬季燃气安全排查、夏季电气安全排查等。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鼓励群众举报身边的安全隐患，街道办事处应积极响应并处理群众举报的问题。</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运用现代科技手段，如无人机巡查、红外线探测等，提高排查效率和准确性。</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排查方式和方法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solidFill>
                <a:latin typeface="Microsoft Yahei"/>
                <a:ea typeface="Microsoft Yahei"/>
                <a:cs typeface="Microsoft Yahei"/>
              </a:rPr>
              <a:t>安全隐患排查结果</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部分老旧小区和背街小巷存在电线线路老化、裸露现象，容易引发火灾。</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老旧电线线路</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部分公共场所和居民楼内缺乏灭火器、消防栓等消防设施，一旦发生火灾，后果不堪设想。</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消防设施不足</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部分道路交通标志模糊不清，容易引发交通事故。</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道路交通标志模糊</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部分老旧房屋和违章建筑存在结构安全隐患，一旦发生地震、大风等自然灾害，后果严重。</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危房和违章建筑</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排查发现的问题和隐患</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https://d.book118.com/246032021043010041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2024-09-08T01:50:15.072</cp:lastPrinted>
  <dcterms:created xsi:type="dcterms:W3CDTF">2024-09-07T17:50:15Z</dcterms:created>
  <dcterms:modified xsi:type="dcterms:W3CDTF">2024-09-07T17:50:17Z</dcterms:modified>
</cp:coreProperties>
</file>