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08E38-71B7-439D-BEBC-B028C373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A83CB-CC6E-4BD2-8A4E-5BFF708A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46F67-0BC0-4029-A9F9-8B7B582A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32914-10C6-4598-9D73-8BF47725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D2060-BAE4-4CFE-9EA6-1F0952E1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77CAC-56A4-4736-B294-3453CB9CE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C870B-F6E2-40DD-81CD-15B6294D0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64D17-18A3-4164-B5AF-3996B073C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592E0-B48C-46B0-BA58-F76C54C1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26E0F-10A0-4E4A-BAC0-42EA5951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CA4C-8EC2-4EB8-981E-712B4A41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32030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合同法的城市管理和城市合同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合同法在城市管理中的应用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城市管理合同的主要内容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城市管理合同的签订和执行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城市管理合同的风险和防范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推动城市管理的法治化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将合同法作为城市管理的重要法律依据，推动城市管理的法治化进程。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明确合同法的在城市管理中的作用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通过合同法来约束和规范城市管理的各个方面，确保城市管理的有序进行。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促进城市合同的履行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通过合同法来保障城市合同的履行，维护合同双方的合法权益。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城市合同的履行和监管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城市合同的类型和特点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合同法在城市管理中的实践案例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介绍合同法的基本原则，如自愿、平等、公平、诚实信用等原则，以及这些原则在城市管理中的应用。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阐述城市合同的概念、类型和特点，包括市政基础设施建设合同、公共服务合同、土地使用权出让合同等。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分析城市合同的履行过程、监管机制和违约责任，探讨如何保障城市合同的顺利履行。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列举一些典型的城市管理案例，分析其中涉及到的合同法问题和解决方案，展示合同法在城市管理中的实际应用。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合同法在城市管理中的应用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守法与公序良俗原则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当事人订立、履行合同，应当遵守法律、行政法规，尊重社会公德，不得扰乱社会经济秩序，损害社会公共利益。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市政公用设施管理合同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市容环境卫生管理合同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园林绿化管理合同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城市交通管理合同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城市管理合同的类型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包括城市清扫保洁、垃圾收集运输和处理、公共厕所维护和管理等市容环境卫生服务合同。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涉及城市道路、桥梁、隧道、轨道交通、供水、排水、燃气、热力等市政公用设施的维护和管理合同。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涉及城市交通规划、建设、运营和管理等方面的合同，如公共交通服务合同、交通安全管理合同等。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涵盖城市绿地、公园、广场等园林绿化设施的养护和管理合同。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规范城市管理行为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合同法在城市管理中的作用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通过明确城市管理合同的订立、履行、变更和终止等规则，规范城市管理行为，提高城市管理的效率和水平。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合同法保护当事人的合法权益，维护市场交易的公平和秩序，促进城市经济的健康发展。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在城市管理中出现争议时，合同法为当事人提供了法律保障和救济途径，确保争议得到公正合理的解决。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合同法所倡导的平等、自愿、公平、诚信等原则，有助于推动社会的文明进步和和谐发展。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城市管理合同的主要内容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甲方的权利和义务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乙方的权利和义务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合同双方的权利和义务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乙方有权获得甲方支付的合同费用，并有义务按照合同约定的标准和质量完成城市管理任务，同时遵守相关法律法规和规定。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甲方有权要求乙方按照合同约定的标准和质量完成城市管理任务，同时有义务向乙方支付合同约定的费用，并提供必要的支持和协助。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9" b="4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城市管理合同的履行方式通常包括乙方按照合同约定的时间、地点和标准进行城市管理服务，甲方按照合同约定的方式和时间支付费用。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城市管理合同的履行期限根据具体任务和实际情况而定，可以在合同中明确约定具体的起始时间和结束时间，也可以约定一定的履行期限。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合同履行的方式和期限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履行期限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https://d.book118.com/246032030041010045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2024-09-13T22:10:21.759</cp:lastPrinted>
  <dcterms:created xsi:type="dcterms:W3CDTF">2024-09-13T14:10:21Z</dcterms:created>
  <dcterms:modified xsi:type="dcterms:W3CDTF">2024-09-13T14:10:23Z</dcterms:modified>
</cp:coreProperties>
</file>