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FF788-7847-4417-A4A9-D40312C15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46869-D408-4C8A-B002-92A0891A7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1224D-17BA-4FC2-97AA-A19689B01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851C7D-AB49-4E7E-88CB-CE4FF3BAE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0C71C2-5B35-457E-824D-1F3D2440B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9BA998-8419-483A-A9BD-974D7191A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4E3328-06CA-4266-819C-57522AEA7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6F811E-6D2F-42CD-803C-6C9D711B3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32CC8A-3864-45A9-BA82-75B561D26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F7FD67-0F47-4405-840E-B4DFAE6B7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99271-7822-4606-B93C-06F6F612F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03404520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营销环境的不可控性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营销环境不可控性的定义和特点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营销环境不可控性的类型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营销环境不可控性的应对策略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营销环境不可控性的案例分析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营销环境不可控性是指企业在营销过程中面临的各种外部因素，这些因素不受企业控制，对企业的营销活动产生影响。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营销环境不可控性包括政治、经济、社会、技术等方面的变化，这些变化可能给企业带来机会或威胁。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研究营销环境不可控性的影响，探讨企业如何应对不可控因素，提高营销效果。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随着市场竞争的加剧和全球化的发展，营销环境不可控性对企业的影响越来越大。了解和应对不可控因素，有助于企业抓住市场机会，规避风险，提高竞争力。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534" r="22534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营销环境不可控性的定义和特点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不可控性是指企业无法完全预测和掌控外部环境因素的变化，这些因素可能对企业的营销活动产生重大影响。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不可控性意味着企业无法完全掌控市场趋势、消费者需求、竞争态势等外部环境因素，这些因素的变化可能给企业带来机会或威胁。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不可控性的定义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不可控因素多种多样，包括经济、政治、社会、技术等方面的变化。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不同因素之间相互作用，形成复杂的系统，使得企业难以全面掌握。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复杂性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不可控因素是动态变化的，企业需要不断关注并及时应对。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动态性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不可控性的特点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不可控因素为企业带来机会的同时也带来威胁，企业需要灵活应对，抓住机会并化解威胁。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机会与威胁并存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挑战与机遇并存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566" r="556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适应与应变并重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不可控因素给企业带来挑战，但也促使企业不断创新和变革，创造新的机遇。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企业需要具备适应外部环境变化的能力，同时也要能够灵活应变，以应对不可控因素的影响。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不可控性的影响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营销环境不可控性的类型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政治法律环境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经济环境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社会文化环境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技术环境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宏观环境不可控性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9364" r="936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1870" r="1187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3720" b="372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5522" r="552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包括国家政策、法律法规等，对企业的营销活动产生深远影响，但企业无法完全掌控。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包括经济发展水平、消费者收入水平、通货膨胀等因素，企业无法预测和控制。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包括社会习俗、价值观念、教育水平等，影响消费者需求和行为，企业难以完全适应。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新技术的出现和应用，可能带来市场机会也可能带来威胁，企业无法预知和控制。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顾客需求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营销中介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微观环境不可控性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竞争对手的行为和策略，直接影响企业的市场份额和利润，企业无法完全掌控。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供应商的价格、质量和供应稳定性等因素，影响企业的生产和营销活动，企业无法完全控制。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消费者的需求和偏好具有多样性，企业难以满足所有顾客的需求。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包括经销商、物流公司等，其服务和效率影响企业的销售和物流，企业无法完全控制。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777" r="297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自然灾害、气候变化等因素，影响企业的生产和营销活动，企业无法预测和控制。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自然环境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国际政治经济形势的变化、汇率波动等因素，影响企业的国际营销活动，企业无法完全掌控。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国际环境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其他环境不可控性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https://d.book118.com/246034045204010050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2024-09-16T04:23:33.373</cp:lastPrinted>
  <dcterms:created xsi:type="dcterms:W3CDTF">2024-09-15T20:23:33Z</dcterms:created>
  <dcterms:modified xsi:type="dcterms:W3CDTF">2024-09-15T20:23:35Z</dcterms:modified>
</cp:coreProperties>
</file>