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FD45D-5F37-4656-BA7F-F9125C3C9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471BB-8B00-4478-8467-DF92F0890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C889A-1338-44E2-8AD1-90E8B343E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9C9D9-2FB8-47FD-9761-A36BFBF09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29BAAD-44D7-47FE-8AC1-E0731BFF5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D328A2-C9E6-43B3-9E1E-EC48B6A78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260FE3-C8A9-45D3-A14E-D828E9847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8169E-4AAB-48F4-9934-44DA0695C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A7DA7-D6B4-4296-A877-45A8873AB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282B8-647B-4979-8887-F7BCE3D14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282FD-F7DC-40CD-9AD6-B7C09C00F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034242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雷电预防安全常识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雷电的形成与危害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雷电预警与防护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遭遇雷电天气时的注意事项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雷电事故案例分析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雷电预防安全知识问答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雷电的形成与危害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61" r="329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雷电的形成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雷电的形成还与地球磁场和太阳辐射等因素有关，这些因素共同作用，导致雷电的产生。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雷电的形成与大气中的强对流天气有关，当云层中的电荷积累到一定程度时，就会产生电场放电现象，形成雷电。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雷电还可能引发火灾、爆炸等严重事故，对人们的生命财产安全造成威胁。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雷电危害具有很大的不确定性和随机性，因此需要采取有效的预防措施来保护人们的生命财产安全。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4232" b="423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0865" b="2086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雷电具有极大的破坏性，可以造成建筑物、电子设备和人畜等的损坏和伤亡。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雷电的危害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雷电预警与防护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雷电预警信号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雷电预警信号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在雷雨天气中，气象部门会发布雷电预警信号，包括黄色、橙色和红色预警信号，分别表示雷电活动可能带来不同程度的影响。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黄色预警信号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表示雷电活动可能持续，并可能对部分地区造成较大影响，需加强防范。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橙色预警信号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表示雷电活动强烈，可能对部分地区造成严重影响，需采取紧急措施。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红色预警信号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表示雷电活动极为强烈，可能对大部分地区造成严重影响，需立即采取紧急措施。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248" b="62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338" b="33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737" r="47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室内雷电防护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关好门窗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在雷雨天气中，应关好家中门窗，避免雷电进入室内。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拔掉电器插头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应将家中电器设备的电源插头拔掉，避免因雷电产生的电流对电器造成损坏或引起火灾。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不使用水龙头和淋浴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在雷雨天气中，不要使用水龙头和淋浴，避免因雷电产生的水电击伤。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不接触金属物体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在室外遇到雷电天气，不要接触金属物体，避免因雷电产生电流而受到电击。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停止使用手机和电子设备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在室外遇到雷电天气，应立即停止使用手机和电子设备，避免因雷电产生的电磁场对电子设备造成损坏或干扰。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寻找避雷场所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在室外遇到雷电天气，应尽快找到避雷场所，如建筑物、汽车等金属物体。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室外雷电防护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遭遇雷电天气时的注意事项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https://d.book118.com/246034242140010034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2024-09-03T22:12:32.815</cp:lastPrinted>
  <dcterms:created xsi:type="dcterms:W3CDTF">2024-09-03T14:12:32Z</dcterms:created>
  <dcterms:modified xsi:type="dcterms:W3CDTF">2024-09-03T14:12:34Z</dcterms:modified>
</cp:coreProperties>
</file>