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3B7BA-87DF-4263-AC25-29709973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550A3-F391-480A-B1C9-AE4ED5ACD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F4160-444F-4624-B127-13952A5F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BF025-C5E3-41B9-9603-A711D4AF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AC83D-6BF2-46D9-B73B-F47FCA047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CB4CD-5135-49FA-A638-347FB760D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28F33-908D-41CC-8257-563365E64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275D2-FD27-4B95-ABB3-6EE6208A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51322-383A-42D5-8B0E-381CB3880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F26DE-7997-42A2-A762-DC4795189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1D98B-CFB6-42CD-A3E4-B86514C18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350442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人才管理实践培训教材核心技能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人才管理概述与核心理念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招聘与选拔策略及技巧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培训与发展体系设计实施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员工关系管理与沟通技巧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组织变革与创新能力培养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人才管理概述与核心理念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人才管理是指通过一系列策略、流程和技术，对组织内的人才进行全面、系统、持续的管理和开发，以实现组织战略目标的过程。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在知识经济时代，人才成为企业最重要的资源之一。有效的人才管理能够提升员工绩效、增强组织竞争力、促进组织创新和发展。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44" r="339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人才管理应以组织战略为导向，确保人才策略与业务战略相一致，为组织发展提供有力的人才保障。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人才管理应紧密围绕业务需求，以业务目标为驱动，通过优化人才配置、提升人才能力等措施，促进业务目标的实现。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业务驱动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战略导向与业务驱动原则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企业文化是指组织内共有的价值观、信仰、行为准则和习惯等，对员工行为和组织绩效产生重要影响。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企业文化在人才管理中作用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良好的企业文化能够吸引和留住优秀人才，激发员工创造力和创新精神，提升员工归属感和忠诚度，为组织创造更大的价值。同时，企业文化也是组织品牌建设和形象塑造的重要因素之一。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企业文化在人才管理中作用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招聘与选拔策略及技巧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了解不同招聘渠道的特点，如校园招聘、社会招聘、内部推荐等。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根据企业需求、岗位特点、目标人群等因素，选择合适的招聘渠道。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渠道选择依据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定期评估招聘渠道的效果，调整投放策略和预算，提高招聘效率和质量。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招聘渠道选择及优化方法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明确岗位需求和筛选标准，快速准确地从大量简历中筛选出符合要求的候选人。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采用结构化面试、行为面试等方法，全面了解候选人的知识、技能、经验和素质。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掌握有效的面试提问和倾听技巧，以及面试过程中的记录和评价方法。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简历筛选与面试评估技巧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核实候选人的学历、工作经历、职业资格等信息，了解其个人品质和职业道德。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通过电话、邮件、社交媒体等途径进行背景调查，确保信息的真实性和准确性。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根据面试评估结果和背景调查结果，制定录用标准和决策流程，确保录用的公正性和合理性。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录用决策流程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背景调查及录用决策流程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培训与发展体系设计实施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通过组织分析、任务分析和人员分析，确定培训目标、内容和方式。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采用问卷调查、访谈、观察等方法收集数据，分析培训需求，制定培训计划。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培训需求分析及应用方法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根据培训需求，设计课程目标、内容、教学方法和评估标准。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包括课程规划、内容开发、教学方法设计、课程评估和修订等环节。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课程设计与开发流程介绍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https://d.book118.com/246035044223010031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2024-08-30T15:49:33.015</cp:lastPrinted>
  <dcterms:created xsi:type="dcterms:W3CDTF">2024-08-30T07:49:33Z</dcterms:created>
  <dcterms:modified xsi:type="dcterms:W3CDTF">2024-08-30T07:49:35Z</dcterms:modified>
</cp:coreProperties>
</file>