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A79830-6FA8-483E-8AB8-FED306213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49E60A-DDAC-4F9C-B6F4-B2191FDEC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A496ED-0674-4CCC-BB4A-10062CEA5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0129B5-4C90-4CC6-8960-D5863D210C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E7E993-8B5C-4307-901C-8DB4C19F85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F972D1-263E-4DA0-B0B2-A409F57A94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A55B2F-303B-4FDD-B942-5804BDCD76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D39F47-5D73-48C1-9923-37DD13D9A7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4A70A0-502C-48CD-9152-E31A38DFF5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14CF5C-8C37-4C92-8CA9-7F6BEE029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2F0DB8-205D-4775-9E49-542328942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3512224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《非线性规划》PPT课件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非线性规划简介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非线性规划的基本理论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非线性规划的常用方法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非线性规划的实际应用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非线性规划的挑战与未来发展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非线性规划案例分析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非线性规划简介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特点</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目标函数和约束条件至少有一个是未知数的非线性函数。</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通常使用迭代算法求解。</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存在多个局部最优解，而非线性规划需要找到全局最优解。</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定义：非线性规划是一种数学优化方法，用于找到给定约束条件下目标函数的最大或最小值。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02" r="1660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非线性规划起源于20世纪40年代的数学优化领域。</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起源</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出现了非线性规划的初步理论。</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20世纪50年代</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出现了多种求解非线性规划的算法。</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20世纪60年代</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非线性规划理论和应用得到广泛研究和发展。</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20世纪70年代至今</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7224" b="722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用于优化投资组合、风险管理等领域。</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经济与金融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用于结构优化、机械设计等领域。</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工程设计</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用于生产计划、物流优化等领域。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资源管理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用于寻找实验数据的最佳拟合模型等。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科学研究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非线性规划的基本理论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063" r="270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在非线性规划中，目标函数和约束条件都是非线性的，我们需要找到一组变量，使得目标函数达到最小值或最大值，同时满足所有约束条件。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约束优化问题可以分为无约束优化问题和有约束优化问题两类。无约束优化问题没有约束条件，而有约束优化问题则需要满足一系列的约束条件。</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非线性规划在许多领域都有广泛的应用，如机器学习、数据科学、运筹学、经济学等。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约束优化问题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最优性条件是描述一个解为最优解的充分和必要条件。在非线性规划中，最优性条件包括一阶最优性条件和二阶最优性条件。</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一阶最优性条件包括梯度等于零的点（驻点）和鞍点。在一阶最优性条件下，如果一个解是局部最优解，那么它的梯度必须等于零。</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一阶最优性条件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二阶最优性条件涉及到海森矩阵（Hessian matrix）的信息。如果一个解是局部最优解，那么它的海森矩阵在该点必须是半正定的。</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二阶最优性条件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最优性条件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迭代算法</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为了保证迭代算法能够收敛到最优解，需要分析算法的收敛性。收敛性分析涉及到对算法的收敛速度、收敛范围等方面的研究。</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收敛性分析</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迭代算法是非线性规划中常用的求解方法之一。它从一个初始点出发，通过不断迭代，逐步逼近最优解。</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常见的非线性规划迭代算法包括梯度下降法、牛顿法、共轭梯度法等。这些算法在每一步迭代中都需要计算目标函数的梯度或海森矩阵等信息。</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常见算法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收敛性分析是对迭代算法性能的分析。它研究算法是否能够收敛到最优解，以及收敛的速度和范围等问题。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收敛速度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收敛速度是指迭代算法逼近最优解的速度。收敛速度越快，算法的效率越高。收敛速度的分析通常涉及到对算法步长、迭代次数等方面的研究。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收敛范围</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敛范围是指迭代算法能够找到最优解的范围。如果一个算法的收敛范围较小，那么它可能只在较小的区域内找到最优解，而无法在大范围内找到全局最优解。因此，对收敛范围的研究也是非线性规划中重要的研究方向之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收敛性分析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非线性规划的常用方法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基本且易于理解的方法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梯度法是最早用于求解非线性规划问题的算法之一。它利用目标函数的梯度信息，通过迭代的方式逐步逼近最优解。由于其简单易懂，被广泛应用于初学者和非专业人士的学习中。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梯度法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高效且精确的方法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牛顿法基于目标函数的二阶导数（海森矩阵）信息，通过迭代的方式寻找最优解。相较于梯度法，牛顿法具有更高的收敛速度和更精确的解，但需要更多的计算资源和更复杂的迭代过程。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https://d.book118.com/246035122240010040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2024-09-07T13:26:17.212</cp:lastPrinted>
  <dcterms:created xsi:type="dcterms:W3CDTF">2024-09-07T05:26:17Z</dcterms:created>
  <dcterms:modified xsi:type="dcterms:W3CDTF">2024-09-07T05:26:19Z</dcterms:modified>
</cp:coreProperties>
</file>