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25AE-5CDD-4E65-AB9D-52250828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22DA8-DCF3-41AC-91E1-98D8AEAC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3350E-96CF-4506-AA7C-44504067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E8D0B-F003-4F7D-825F-FE86C1DE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F69EC-FBA3-493E-8821-8D7C3CDD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258EE-E90F-499C-BE3C-80BF06DE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3EBD0-FA7C-4B10-8E7C-703091D3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9A2A6-0159-47AA-B590-34AB546E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745C2-B346-40A8-BCF1-42A7781E6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D02C4-3C1D-48F8-9063-68E13AA7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20D3-84B5-41DC-8064-4969C9C9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352050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医学运动系统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医学运动系统概述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韧带与关节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医学运动系统的研究进展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医学运动系统概述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3564" b="1356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8832" r="883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医学运动系统概述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骨骼系统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48" b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了解骨骼的分类和功能有助于理解骨骼在人体中的重要地位。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骨骼分为长骨、短骨、扁骨和不规则骨等类型，它们各自承担着不同的功能。长骨主要负责支撑身体，短骨和扁骨则参与构成关节，不规则骨则负责保护大脑和脊髓等重要器官。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了解骨骼的生长和发育过程有助于预防和治疗骨骼疾病。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骨骼的生长和发育主要发生在儿童和青少年时期，受到生长激素、甲状腺激素和维生素D等多种因素的影响。在生长过程中，骨骼会不断重塑和更新，以适应身体的变化。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骨骼的生长与发育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准确的诊断和治疗骨骼疾病需要综合考虑患者的病史、体格检查和影像学检查结果。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骨骼疾病包括骨折、关节炎、骨质疏松症和骨肿瘤等。对于不同类型的骨骼疾病，治疗方法也各不相同，包括药物治疗、物理治疗、手术治疗和康复治疗等。在治疗过程中，医生会根据患者的具体情况制定个性化的治疗方案，以达到最佳的治疗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骨骼疾病的诊断与治疗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附着在骨骼上，通过收缩和舒张产生运动，是人体运动的主要动力来源。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构成心脏，通过有规律的收缩和舒张推动血液流动，维持血液循环。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分布于内脏器官，如胃肠道、子宫等，通过收缩和舒张调节器官功能。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平滑肌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肌肉的分类与功能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https://d.book118.com/246035205042010034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2024-09-03T07:34:25.691</cp:lastPrinted>
  <dcterms:created xsi:type="dcterms:W3CDTF">2024-09-02T23:34:25Z</dcterms:created>
  <dcterms:modified xsi:type="dcterms:W3CDTF">2024-09-02T23:34:27Z</dcterms:modified>
</cp:coreProperties>
</file>