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gif" ContentType="image/gif"/>
  <Default Extension="wmf" ContentType="image/x-wm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44" r:id="rId2"/>
    <p:sldMasterId id="2147483750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9144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w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47B2A8-C930-4D5B-9334-9FBDDAA56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F7AC83-8BC2-4462-8B86-06B491DB3B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DD02BC-5F57-423E-89A1-6835943F9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82E7BE-6865-4CAD-AD36-3DEAE55EFB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B63A2E-3853-42B1-B142-C7839AD90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6E2E28-3CCC-421F-8072-54DDFE9C3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1E0AC4-D9BE-42D5-97FC-85651DFCF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7CCAA8-EEC4-46A8-BD02-541DDEE66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2522FF-D140-40A3-9155-65C143691B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38ACAA-E544-4C67-9DC7-E9A482762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1AB786-4112-410B-B6EC-FE3C3CE420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401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3962400" y="1066800"/>
            <a:ext cx="4648200" cy="19812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21401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3962400" y="3657600"/>
            <a:ext cx="4572000" cy="1676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076950"/>
            <a:ext cx="228917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76950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7695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F8FBB9B5-4B0B-486A-ADCA-73003847EC1A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8143298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CE7869-CDCB-44AE-A486-72A052DE8CCC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75255960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906680-5008-4D3B-90C8-296AA2F459C0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840842327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1375" y="1981200"/>
            <a:ext cx="4194175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CE7CA-F002-4723-8ED6-6827C151E733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648504244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BBBC27-5533-496C-A31A-DE4B7FC61DC9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11632727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314C85-7AF3-49DA-8579-8CA600B2A23A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719266754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1417A6-B52F-4178-AC6A-DE7E0647AB34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695440756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Tx" preserve="1">
  <p:cSld name="内容与标题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A28E40-8722-4D1F-A912-68A4C586C6C0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699483196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picTx" preserve="1">
  <p:cSld name="图片与标题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826E4A-BFA5-49A1-BB8F-967C4430700D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287116317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x" preserve="1">
  <p:cSld name="标题和竖排文字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1A1B9-CA92-4005-8AF2-41EA4D4469F4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117994288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垂直排列标题与文本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10363" y="685800"/>
            <a:ext cx="2135187" cy="5181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685800"/>
            <a:ext cx="6256338" cy="5181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589A2-6E90-4914-A139-E5029486DD2F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4205814775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fourObj" preserve="1">
  <p:cSld name="标题和四项内容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304800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75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304800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51375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8F394E-76D4-4E53-BC41-BC006F38A82D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824432863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xAndObj" preserve="1">
  <p:cSld name="标题，文本与内容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1375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9F5AFC-A558-4D63-A037-A7413069CC92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218484477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AndTx" preserve="1">
  <p:cSld name="标题，内容与文本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51375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193900-1ABC-49EE-BF3C-2BD07F97C7A3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245693474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OverChart" preserve="1">
  <p:cSld name="垂直排列标题且文本在图表之上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10363" y="685800"/>
            <a:ext cx="2135187" cy="5181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sz="half" idx="1"/>
          </p:nvPr>
        </p:nvSpPr>
        <p:spPr>
          <a:xfrm>
            <a:off x="301625" y="685800"/>
            <a:ext cx="6256338" cy="2514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图表占位符 3"/>
          <p:cNvSpPr>
            <a:spLocks noGrp="1"/>
          </p:cNvSpPr>
          <p:nvPr>
            <p:ph type="chart" sz="half" idx="2"/>
          </p:nvPr>
        </p:nvSpPr>
        <p:spPr>
          <a:xfrm>
            <a:off x="301625" y="3352800"/>
            <a:ext cx="6256338" cy="2514600"/>
          </a:xfrm>
        </p:spPr>
        <p:txBody>
          <a:bodyPr/>
          <a:lstStyle/>
          <a:p>
            <a:pPr lvl="0"/>
            <a:r>
              <a:rPr lang="zh-CN" altLang="en-US" noProof="0" smtClean="0"/>
              <a:t>单击图标添加图表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84101-6419-4CA6-AC35-DE02A5F87090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126566662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xAndMedia" preserve="1">
  <p:cSld name="标题，文本与媒体剪辑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媒体占位符 3"/>
          <p:cNvSpPr>
            <a:spLocks noGrp="1"/>
          </p:cNvSpPr>
          <p:nvPr>
            <p:ph type="media" sz="half" idx="2"/>
          </p:nvPr>
        </p:nvSpPr>
        <p:spPr>
          <a:xfrm>
            <a:off x="4651375" y="1981200"/>
            <a:ext cx="4194175" cy="3886200"/>
          </a:xfrm>
        </p:spPr>
        <p:txBody>
          <a:bodyPr/>
          <a:lstStyle/>
          <a:p>
            <a:pPr lvl="0"/>
            <a:r>
              <a:rPr lang="zh-CN" altLang="en-US" noProof="0" smtClean="0"/>
              <a:t>单击图标添加媒体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C9BF4-1FE2-415C-A614-44D3585B9A10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761252177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xOverObj" preserve="1">
  <p:cSld name="标题和文本在内容之上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854075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04800" y="4000500"/>
            <a:ext cx="854075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652DE8-3DBC-46B9-9CC5-0886EBE04BAB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451971863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AndTx" preserve="1">
  <p:cSld name="标题，两项内容与文本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304800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304800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half" idx="3"/>
          </p:nvPr>
        </p:nvSpPr>
        <p:spPr>
          <a:xfrm>
            <a:off x="4651375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AF6ECB-560F-4837-885D-265ED2E01456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018965101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clipArtAndVertTx" preserve="1">
  <p:cSld name="标题，剪贴画与竖排文字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剪贴画占位符 2"/>
          <p:cNvSpPr>
            <a:spLocks noGrp="1"/>
          </p:cNvSpPr>
          <p:nvPr>
            <p:ph type="clipArt"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/>
          <a:p>
            <a:pPr lvl="0"/>
            <a:r>
              <a:rPr lang="zh-CN" altLang="en-US" noProof="0" smtClean="0"/>
              <a:t>单击图标添加联机映像</a:t>
            </a:r>
          </a:p>
        </p:txBody>
      </p:sp>
      <p:sp>
        <p:nvSpPr>
          <p:cNvPr id="4" name="竖排文字占位符 3"/>
          <p:cNvSpPr>
            <a:spLocks noGrp="1"/>
          </p:cNvSpPr>
          <p:nvPr>
            <p:ph type="body" orient="vert" sz="half" idx="2"/>
          </p:nvPr>
        </p:nvSpPr>
        <p:spPr>
          <a:xfrm>
            <a:off x="4651375" y="1981200"/>
            <a:ext cx="4194175" cy="3886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EDB86A-1C5B-4CCB-B952-35A987FA7FE1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341594646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OverTx" preserve="1">
  <p:cSld name="标题和两项内容在文本之上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304800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75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half" idx="3"/>
          </p:nvPr>
        </p:nvSpPr>
        <p:spPr>
          <a:xfrm>
            <a:off x="304800" y="4000500"/>
            <a:ext cx="854075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DCB7B-4EA1-4876-94E2-C0D91F29BF6F}" type="slidenum">
              <a:rPr lang="en-US" altLang="zh-CN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833581120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Title Slide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C0779E51-6BF4-42BC-BC9D-B1F00C0C44E1}" type="footer">
              <a:rPr sz="1400"/>
              <a:t/>
            </a:fld>
            <a:endParaRPr sz="1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sz="140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and Content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CBE6CC21-CA1E-4AFE-90C8-6552005348E2}" type="footer">
              <a:rPr sz="1400"/>
              <a:t/>
            </a:fld>
            <a:endParaRPr sz="1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sz="140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Blank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endParaRPr sz="14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22AA36BD-089D-4F23-8DFB-1C49514F9254}" type="footer">
              <a:rPr sz="1400"/>
              <a:t/>
            </a:fld>
            <a:endParaRPr sz="1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sz="140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Two Content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pPr lvl="0"/>
            <a:endParaRPr sz="14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 algn="ctr"/>
            <a:fld id="{C3F7A914-D9B7-430A-8A29-6A06E9F70271}" type="footer">
              <a:rPr sz="1400"/>
              <a:t/>
            </a:fld>
            <a:endParaRPr sz="14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sz="140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Blank"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endParaRPr sz="14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31B8BEB7-2027-42E9-8CD9-C6D04EBC5215}" type="footer">
              <a:rPr sz="1400"/>
              <a:t/>
            </a:fld>
            <a:endParaRPr sz="1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sz="140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2" Type="http://schemas.openxmlformats.org/officeDocument/2006/relationships/slideLayout" Target="../slideLayouts/slideLayout33.xml" /><Relationship Id="rId3" Type="http://schemas.openxmlformats.org/officeDocument/2006/relationships/slideLayout" Target="../slideLayouts/slideLayout34.xml" /><Relationship Id="rId4" Type="http://schemas.openxmlformats.org/officeDocument/2006/relationships/slideLayout" Target="../slideLayouts/slideLayout35.xml" /><Relationship Id="rId5" Type="http://schemas.openxmlformats.org/officeDocument/2006/relationships/slideLayout" Target="../slideLayouts/slideLayout36.xml" /><Relationship Id="rId6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685800"/>
            <a:ext cx="8540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4800" y="1981200"/>
            <a:ext cx="854075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129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019800"/>
            <a:ext cx="2289175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 algn="l" rtl="0" eaLnBrk="1" hangingPunct="0">
              <a:defRPr kumimoji="0" lang="zh-CN" altLang="en-US" sz="1800" b="0">
                <a:solidFill>
                  <a:schemeClr val="phClr"/>
                </a:solidFill>
                <a:ea typeface="Arial" pitchFamily="34" charset="0"/>
              </a:defRPr>
            </a:defPPr>
            <a:lvl1pPr marL="0" indent="0" algn="l" defTabSz="914400" rtl="0" eaLnBrk="1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00" b="0" i="0" u="none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/>
            </a:pPr>
            <a:endParaRPr lang="en-US" altLang="zh-CN"/>
          </a:p>
        </p:txBody>
      </p:sp>
      <p:sp>
        <p:nvSpPr>
          <p:cNvPr id="2129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19800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 algn="l" rtl="0" eaLnBrk="1" hangingPunct="0">
              <a:defRPr kumimoji="0" lang="zh-CN" altLang="en-US" sz="1800" b="0">
                <a:solidFill>
                  <a:schemeClr val="phClr"/>
                </a:solidFill>
                <a:ea typeface="Arial" pitchFamily="34" charset="0"/>
              </a:defRPr>
            </a:defPPr>
            <a:lvl1pPr marL="0" indent="0" algn="ctr" defTabSz="914400" rtl="0" eaLnBrk="1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00" b="0" i="0" u="none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>
              <a:defRPr/>
            </a:pPr>
            <a:endParaRPr lang="en-US" altLang="zh-CN"/>
          </a:p>
        </p:txBody>
      </p:sp>
      <p:sp>
        <p:nvSpPr>
          <p:cNvPr id="2129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019800"/>
            <a:ext cx="2289175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 algn="l" rtl="0" eaLnBrk="1" hangingPunct="0">
              <a:defRPr kumimoji="0" lang="zh-CN" altLang="en-US" sz="1800" b="0">
                <a:solidFill>
                  <a:schemeClr val="phClr"/>
                </a:solidFill>
                <a:ea typeface="Arial" pitchFamily="34" charset="0"/>
              </a:defRPr>
            </a:defPPr>
            <a:lvl1pPr marL="0" indent="0" algn="r" defTabSz="914400" rtl="0" eaLnBrk="1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00" b="0" i="0" u="none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fld id="{C581296A-DE29-46BD-BC3B-BF993CBE0A88}" type="slidenum">
              <a:rPr lang="en-US" altLang="zh-CN"/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</p:sldLayoutIdLst>
  <p:transition/>
  <p:timing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5">
              <a:lumMod val="10000"/>
            </a:schemeClr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v"/>
        <a:defRPr sz="3200">
          <a:solidFill>
            <a:schemeClr val="accent5">
              <a:lumMod val="10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"/>
        <a:defRPr sz="2800">
          <a:solidFill>
            <a:schemeClr val="accent5">
              <a:lumMod val="10000"/>
            </a:schemeClr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400">
          <a:solidFill>
            <a:schemeClr val="accent5">
              <a:lumMod val="10000"/>
            </a:schemeClr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"/>
        <a:defRPr sz="2000">
          <a:solidFill>
            <a:schemeClr val="accent5">
              <a:lumMod val="10000"/>
            </a:schemeClr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>
          <a:solidFill>
            <a:schemeClr val="accent5">
              <a:lumMod val="10000"/>
            </a:schemeClr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0F8FF"/>
        </a:solidFill>
      </p:bgPr>
    </p:bg>
    <p:spTree>
      <p:nvGrpSpPr>
        <p:cNvPr id="1" name=""/>
        <p:cNvGrpSpPr/>
        <p:nvPr/>
      </p:nvGrpSpPr>
      <p:grpSpPr/>
      <p:sp>
        <p:nvSpPr>
          <p:cNvPr id="1026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1027" name=""/>
          <p:cNvSpPr/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1028" name=""/>
          <p:cNvSpPr/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endParaRPr sz="1400"/>
          </a:p>
        </p:txBody>
      </p:sp>
      <p:sp>
        <p:nvSpPr>
          <p:cNvPr id="1029" name=""/>
          <p:cNvSpPr/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/>
            <a:fld id="{7F7344BB-2611-49B2-9FE5-52FA33D138D3}" type="footer">
              <a:rPr sz="1400"/>
              <a:t/>
            </a:fld>
            <a:endParaRPr sz="1400"/>
          </a:p>
        </p:txBody>
      </p:sp>
      <p:sp>
        <p:nvSpPr>
          <p:cNvPr id="1030" name=""/>
          <p:cNvSpPr/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r"/>
            <a:fld id="{A2834D77-6FC0-4D84-A06C-2A1C976835BB}" type="slidenum">
              <a:rPr sz="1400"/>
              <a:t>*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</p:sldLayoutIdLst>
  <p:transition/>
  <p:timing/>
  <p:hf sldNum="0" hdr="0"/>
  <p:txStyles>
    <p:titleStyle>
      <a:lvl1pPr marL="0" indent="0" algn="ctr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>
          <a:solidFill>
            <a:schemeClr val="tx2"/>
          </a:solidFill>
          <a:latin typeface="Arial" pitchFamily="34" charset="0"/>
          <a:ea typeface="宋体" pitchFamily="2" charset="-122"/>
        </a:defRPr>
      </a:lvl1pPr>
    </p:titleStyle>
    <p:bodyStyle>
      <a:lvl1pPr marL="342900" indent="-3429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3200" b="0" i="0" u="none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742950" indent="-28575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800" b="0" i="0" u="none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1430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2400" b="0" i="0" u="none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16002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000" b="0" i="0" u="none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0574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kumimoji="0" sz="2000" b="0" i="0" u="none">
          <a:solidFill>
            <a:schemeClr val="tx1"/>
          </a:solidFill>
          <a:latin typeface="Arial" pitchFamily="34" charset="0"/>
          <a:ea typeface="宋体" pitchFamily="2" charset="-122"/>
        </a:defRPr>
      </a:lvl5pPr>
    </p:bodyStyle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2.gif" /><Relationship Id="rId3" Type="http://schemas.openxmlformats.org/officeDocument/2006/relationships/image" Target="../media/image3.jpeg" /><Relationship Id="rId4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4.wmf" /><Relationship Id="rId4" Type="http://schemas.openxmlformats.org/officeDocument/2006/relationships/image" Target="../media/image1.jpeg" /><Relationship Id="rId5" Type="http://schemas.openxmlformats.org/officeDocument/2006/relationships/vmlDrawing" Target="../drawings/vmlDrawing1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5.png" /><Relationship Id="rId3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2" Type="http://schemas.openxmlformats.org/officeDocument/2006/relationships/oleObject" Target="../embeddings/oleObject2.bin" TargetMode="Internal" /><Relationship Id="rId3" Type="http://schemas.openxmlformats.org/officeDocument/2006/relationships/image" Target="../media/image6.wmf" /><Relationship Id="rId4" Type="http://schemas.openxmlformats.org/officeDocument/2006/relationships/image" Target="../media/image1.jpeg" /><Relationship Id="rId5" Type="http://schemas.openxmlformats.org/officeDocument/2006/relationships/vmlDrawing" Target="../drawings/vmlDrawing2.v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7.wmf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8.gif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9.wmf" /><Relationship Id="rId3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6040152134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127000" y="127000"/>
            <a:ext cx="8890000" cy="66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rgbClr val="FFFFFF"/>
                </a:solidFill>
                <a:latin typeface="Calibri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rgbClr val="FFFFFF"/>
                </a:solidFill>
                <a:latin typeface="Calibri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rgbClr val="FFFFFF"/>
                </a:solidFill>
                <a:latin typeface="Calibri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rgbClr val="FFFFFF"/>
                </a:solidFill>
                <a:latin typeface="Calibri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rgbClr val="FFFFFF"/>
                </a:solidFill>
                <a:latin typeface="Calibri"/>
                <a:ea typeface="宋体" pitchFamily="2" charset="-122"/>
              </a:defRPr>
            </a:lvl5pPr>
            <a:lvl6pPr>
              <a:defRPr lang="zh-CN">
                <a:solidFill>
                  <a:srgbClr val="FFFFFF"/>
                </a:solidFill>
                <a:latin typeface="Calibri"/>
              </a:defRPr>
            </a:lvl6pPr>
            <a:lvl7pPr>
              <a:defRPr lang="zh-CN">
                <a:solidFill>
                  <a:srgbClr val="FFFFFF"/>
                </a:solidFill>
                <a:latin typeface="Calibri"/>
              </a:defRPr>
            </a:lvl7pPr>
            <a:lvl8pPr>
              <a:defRPr lang="zh-CN">
                <a:solidFill>
                  <a:srgbClr val="FFFFFF"/>
                </a:solidFill>
                <a:latin typeface="Calibri"/>
              </a:defRPr>
            </a:lvl8pPr>
            <a:lvl9pPr>
              <a:defRPr lang="zh-CN">
                <a:solidFill>
                  <a:srgbClr val="FFFFFF"/>
                </a:solidFill>
                <a:latin typeface="Calibri"/>
              </a:defRPr>
            </a:lvl9pPr>
          </a:lstStyle>
          <a:p>
            <a:pPr algn="ctr"/>
            <a:r>
              <a:rPr sz="5628">
                <a:solidFill>
                  <a:srgbClr val="000000"/>
                </a:solidFill>
                <a:ea typeface="方正姚体"/>
              </a:rPr>
              <a:t>物业公司商务礼仪培训教材</a:t>
            </a:r>
          </a:p>
        </p:txBody>
      </p:sp>
    </p:spTree>
    <p:extLst>
      <p:ext uri="{BB962C8B-B14F-4D97-AF65-F5344CB8AC3E}">
        <p14:creationId xmlns:p14="http://schemas.microsoft.com/office/powerpoint/2010/main" val="4219457597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1" name=""/>
          <p:cNvSpPr/>
          <p:nvPr/>
        </p:nvSpPr>
        <p:spPr bwMode="invGray">
          <a:xfrm>
            <a:off x="574675" y="1828800"/>
            <a:ext cx="4791075" cy="89693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E98931"/>
              </a:gs>
            </a:gsLst>
            <a:lin ang="0" scaled="1"/>
          </a:gradFill>
          <a:ln>
            <a:solidFill>
              <a:srgbClr val="FF6600"/>
            </a:solidFill>
            <a:miter lim="800000"/>
          </a:ln>
        </p:spPr>
        <p:txBody>
          <a:bodyPr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/>
        </p:txBody>
      </p:sp>
      <p:grpSp>
        <p:nvGrpSpPr>
          <p:cNvPr id="12292" name=""/>
          <p:cNvGrpSpPr/>
          <p:nvPr/>
        </p:nvGrpSpPr>
        <p:grpSpPr>
          <a:xfrm>
            <a:off x="4664075" y="1630362"/>
            <a:ext cx="1246188" cy="1119188"/>
            <a:chOff x="1488" y="1968"/>
            <a:chExt cx="432" cy="432"/>
          </a:xfrm>
        </p:grpSpPr>
        <p:grpSp>
          <p:nvGrpSpPr>
            <p:cNvPr id="12293" name=""/>
            <p:cNvGrpSpPr/>
            <p:nvPr/>
          </p:nvGrpSpPr>
          <p:grpSpPr>
            <a:xfrm>
              <a:off x="1488" y="1968"/>
              <a:ext cx="432" cy="432"/>
              <a:chOff x="2016" y="1920"/>
              <a:chExt cx="1680" cy="1680"/>
            </a:xfrm>
          </p:grpSpPr>
          <p:sp>
            <p:nvSpPr>
              <p:cNvPr id="12294" name=""/>
              <p:cNvSpPr/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9900"/>
                  </a:gs>
                  <a:gs pos="100000">
                    <a:srgbClr val="FF9900">
                      <a:gamma/>
                      <a:shade val="39216"/>
                      <a:invGamma/>
                    </a:srgbClr>
                  </a:gs>
                </a:gsLst>
                <a:lin ang="5400000" scaled="1"/>
              </a:gradFill>
              <a:ln>
                <a:noFill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2295" name=""/>
              <p:cNvSpPr/>
              <p:nvPr/>
            </p:nvSpPr>
            <p:spPr bwMode="gray">
              <a:xfrm>
                <a:off x="2208" y="1948"/>
                <a:ext cx="1296" cy="634"/>
              </a:xfrm>
              <a:custGeom>
                <a:rect l="l" t="t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9900"/>
                  </a:gs>
                </a:gsLst>
                <a:lin ang="5400000" scaled="1"/>
              </a:gradFill>
              <a:ln w="0">
                <a:noFill/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</p:grpSp>
        <p:sp>
          <p:nvSpPr>
            <p:cNvPr id="12296" name=""/>
            <p:cNvSpPr/>
            <p:nvPr/>
          </p:nvSpPr>
          <p:spPr bwMode="gray">
            <a:xfrm>
              <a:off x="1640" y="2016"/>
              <a:ext cx="146" cy="17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anchor="t" anchorCtr="0">
              <a:spAutoFit/>
            </a:bodyPr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 algn="ctr" eaLnBrk="0" hangingPunct="0"/>
              <a:r>
                <a:rPr sz="2400" b="1">
                  <a:solidFill>
                    <a:srgbClr val="000000"/>
                  </a:solidFill>
                  <a:effectLst>
                    <a:outerShdw blurRad="38100" dist="38100" dir="2700000" algn="tl">
                      <a:schemeClr val="bg2"/>
                    </a:outerShdw>
                  </a:effectLst>
                  <a:latin typeface="Verdana" pitchFamily="34" charset="0"/>
                  <a:ea typeface="方正姚体"/>
                </a:rPr>
                <a:t>A</a:t>
              </a:r>
            </a:p>
          </p:txBody>
        </p:sp>
      </p:grpSp>
      <p:sp>
        <p:nvSpPr>
          <p:cNvPr id="12297" name=""/>
          <p:cNvSpPr/>
          <p:nvPr/>
        </p:nvSpPr>
        <p:spPr bwMode="black">
          <a:xfrm>
            <a:off x="762000" y="1981200"/>
            <a:ext cx="4500296" cy="579699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eaLnBrk="0" hangingPunct="0"/>
            <a:r>
              <a:rPr sz="3200" b="1">
                <a:solidFill>
                  <a:srgbClr val="000000"/>
                </a:solidFill>
                <a:ea typeface="方正姚体"/>
              </a:rPr>
              <a:t>交往艺术与沟通技巧</a:t>
            </a:r>
          </a:p>
        </p:txBody>
      </p:sp>
      <p:sp>
        <p:nvSpPr>
          <p:cNvPr id="12298" name=""/>
          <p:cNvSpPr/>
          <p:nvPr/>
        </p:nvSpPr>
        <p:spPr bwMode="invGray">
          <a:xfrm>
            <a:off x="533400" y="3265488"/>
            <a:ext cx="5275262" cy="8493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418AEB"/>
              </a:gs>
            </a:gsLst>
            <a:lin ang="0" scaled="1"/>
          </a:gradFill>
          <a:ln>
            <a:solidFill>
              <a:srgbClr val="FF00FF"/>
            </a:solidFill>
            <a:miter lim="800000"/>
          </a:ln>
        </p:spPr>
        <p:txBody>
          <a:bodyPr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/>
        </p:txBody>
      </p:sp>
      <p:grpSp>
        <p:nvGrpSpPr>
          <p:cNvPr id="12299" name=""/>
          <p:cNvGrpSpPr/>
          <p:nvPr/>
        </p:nvGrpSpPr>
        <p:grpSpPr>
          <a:xfrm>
            <a:off x="5313362" y="3013075"/>
            <a:ext cx="1233488" cy="1123950"/>
            <a:chOff x="3938" y="1968"/>
            <a:chExt cx="430" cy="437"/>
          </a:xfrm>
        </p:grpSpPr>
        <p:grpSp>
          <p:nvGrpSpPr>
            <p:cNvPr id="12300" name=""/>
            <p:cNvGrpSpPr/>
            <p:nvPr/>
          </p:nvGrpSpPr>
          <p:grpSpPr>
            <a:xfrm>
              <a:off x="3938" y="1968"/>
              <a:ext cx="430" cy="437"/>
              <a:chOff x="2016" y="1920"/>
              <a:chExt cx="1680" cy="1680"/>
            </a:xfrm>
          </p:grpSpPr>
          <p:sp>
            <p:nvSpPr>
              <p:cNvPr id="12301" name=""/>
              <p:cNvSpPr/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4996E3"/>
                  </a:gs>
                  <a:gs pos="100000">
                    <a:srgbClr val="4996E3">
                      <a:gamma/>
                      <a:shade val="30196"/>
                      <a:invGamma/>
                    </a:srgbClr>
                  </a:gs>
                </a:gsLst>
                <a:lin ang="5400000" scaled="1"/>
              </a:gradFill>
              <a:ln>
                <a:noFill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2302" name=""/>
              <p:cNvSpPr/>
              <p:nvPr/>
            </p:nvSpPr>
            <p:spPr bwMode="gray">
              <a:xfrm>
                <a:off x="2208" y="1948"/>
                <a:ext cx="1296" cy="634"/>
              </a:xfrm>
              <a:custGeom>
                <a:rect l="l" t="t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66A7E8"/>
                  </a:gs>
                </a:gsLst>
                <a:lin ang="5400000" scaled="1"/>
              </a:gradFill>
              <a:ln w="0">
                <a:noFill/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</p:grpSp>
        <p:sp>
          <p:nvSpPr>
            <p:cNvPr id="12303" name=""/>
            <p:cNvSpPr/>
            <p:nvPr/>
          </p:nvSpPr>
          <p:spPr bwMode="gray">
            <a:xfrm>
              <a:off x="4076" y="2028"/>
              <a:ext cx="145" cy="17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anchor="t" anchorCtr="0">
              <a:spAutoFit/>
            </a:bodyPr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 algn="ctr" eaLnBrk="0" hangingPunct="0"/>
              <a:r>
                <a:rPr sz="2400" b="1">
                  <a:solidFill>
                    <a:srgbClr val="000000"/>
                  </a:solidFill>
                  <a:effectLst>
                    <a:outerShdw blurRad="38100" dist="38100" dir="2700000" algn="tl">
                      <a:schemeClr val="bg2"/>
                    </a:outerShdw>
                  </a:effectLst>
                  <a:latin typeface="Verdana" pitchFamily="34" charset="0"/>
                  <a:ea typeface="方正姚体"/>
                </a:rPr>
                <a:t>B</a:t>
              </a:r>
            </a:p>
          </p:txBody>
        </p:sp>
      </p:grpSp>
      <p:sp>
        <p:nvSpPr>
          <p:cNvPr id="12304" name=""/>
          <p:cNvSpPr/>
          <p:nvPr/>
        </p:nvSpPr>
        <p:spPr bwMode="black">
          <a:xfrm>
            <a:off x="910099" y="3352800"/>
            <a:ext cx="4304838" cy="579699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r" eaLnBrk="0" hangingPunct="0"/>
            <a:r>
              <a:rPr sz="3200" b="1">
                <a:solidFill>
                  <a:srgbClr val="000000"/>
                </a:solidFill>
                <a:ea typeface="方正姚体"/>
              </a:rPr>
              <a:t>交际交往中的礼仪重点</a:t>
            </a:r>
          </a:p>
        </p:txBody>
      </p:sp>
      <p:sp>
        <p:nvSpPr>
          <p:cNvPr id="12305" name=""/>
          <p:cNvSpPr/>
          <p:nvPr/>
        </p:nvSpPr>
        <p:spPr bwMode="invGray">
          <a:xfrm>
            <a:off x="533400" y="4724400"/>
            <a:ext cx="6375400" cy="838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42E0"/>
              </a:gs>
            </a:gsLst>
            <a:lin ang="0" scaled="1"/>
          </a:gradFill>
          <a:ln>
            <a:solidFill>
              <a:srgbClr val="993366"/>
            </a:solidFill>
            <a:miter lim="800000"/>
          </a:ln>
        </p:spPr>
        <p:txBody>
          <a:bodyPr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/>
        </p:txBody>
      </p:sp>
      <p:grpSp>
        <p:nvGrpSpPr>
          <p:cNvPr id="12306" name=""/>
          <p:cNvGrpSpPr/>
          <p:nvPr/>
        </p:nvGrpSpPr>
        <p:grpSpPr>
          <a:xfrm>
            <a:off x="6096000" y="4495800"/>
            <a:ext cx="1246188" cy="1130300"/>
            <a:chOff x="3552" y="3339"/>
            <a:chExt cx="412" cy="392"/>
          </a:xfrm>
        </p:grpSpPr>
        <p:grpSp>
          <p:nvGrpSpPr>
            <p:cNvPr id="12307" name=""/>
            <p:cNvGrpSpPr/>
            <p:nvPr/>
          </p:nvGrpSpPr>
          <p:grpSpPr>
            <a:xfrm>
              <a:off x="3552" y="3339"/>
              <a:ext cx="412" cy="392"/>
              <a:chOff x="2016" y="1920"/>
              <a:chExt cx="1680" cy="1680"/>
            </a:xfrm>
          </p:grpSpPr>
          <p:sp>
            <p:nvSpPr>
              <p:cNvPr id="12308" name=""/>
              <p:cNvSpPr/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966FF"/>
                  </a:gs>
                  <a:gs pos="100000">
                    <a:srgbClr val="9966FF">
                      <a:gamma/>
                      <a:shade val="24314"/>
                      <a:invGamma/>
                    </a:srgbClr>
                  </a:gs>
                </a:gsLst>
                <a:lin ang="5400000" scaled="1"/>
              </a:gradFill>
              <a:ln>
                <a:noFill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2309" name=""/>
              <p:cNvSpPr/>
              <p:nvPr/>
            </p:nvSpPr>
            <p:spPr bwMode="gray">
              <a:xfrm>
                <a:off x="2208" y="1948"/>
                <a:ext cx="1296" cy="634"/>
              </a:xfrm>
              <a:custGeom>
                <a:rect l="l" t="t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966FF"/>
                  </a:gs>
                </a:gsLst>
                <a:lin ang="5400000" scaled="1"/>
              </a:gradFill>
              <a:ln w="0">
                <a:noFill/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</p:grpSp>
        <p:sp>
          <p:nvSpPr>
            <p:cNvPr id="12310" name=""/>
            <p:cNvSpPr/>
            <p:nvPr/>
          </p:nvSpPr>
          <p:spPr bwMode="gray">
            <a:xfrm>
              <a:off x="3713" y="3360"/>
              <a:ext cx="134" cy="15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anchor="t" anchorCtr="0">
              <a:spAutoFit/>
            </a:bodyPr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 algn="ctr" eaLnBrk="0" hangingPunct="0"/>
              <a:r>
                <a:rPr sz="2400" b="1">
                  <a:solidFill>
                    <a:srgbClr val="000000"/>
                  </a:solidFill>
                  <a:effectLst>
                    <a:outerShdw blurRad="38100" dist="38100" dir="2700000" algn="tl">
                      <a:schemeClr val="bg2"/>
                    </a:outerShdw>
                  </a:effectLst>
                  <a:latin typeface="Verdana" pitchFamily="34" charset="0"/>
                  <a:ea typeface="方正姚体"/>
                </a:rPr>
                <a:t>C</a:t>
              </a:r>
            </a:p>
          </p:txBody>
        </p:sp>
      </p:grpSp>
      <p:sp>
        <p:nvSpPr>
          <p:cNvPr id="12311" name=""/>
          <p:cNvSpPr/>
          <p:nvPr/>
        </p:nvSpPr>
        <p:spPr bwMode="black">
          <a:xfrm>
            <a:off x="914400" y="4800600"/>
            <a:ext cx="3740712" cy="579699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eaLnBrk="0" hangingPunct="0"/>
            <a:r>
              <a:rPr sz="3200" b="1">
                <a:solidFill>
                  <a:srgbClr val="000000"/>
                </a:solidFill>
                <a:ea typeface="方正姚体"/>
              </a:rPr>
              <a:t>公共社交礼仪</a:t>
            </a:r>
          </a:p>
        </p:txBody>
      </p:sp>
      <p:grpSp>
        <p:nvGrpSpPr>
          <p:cNvPr id="12312" name=""/>
          <p:cNvGrpSpPr/>
          <p:nvPr/>
        </p:nvGrpSpPr>
        <p:grpSpPr>
          <a:xfrm>
            <a:off x="6096000" y="4495800"/>
            <a:ext cx="1246188" cy="1130300"/>
            <a:chOff x="3552" y="3339"/>
            <a:chExt cx="412" cy="392"/>
          </a:xfrm>
        </p:grpSpPr>
        <p:grpSp>
          <p:nvGrpSpPr>
            <p:cNvPr id="12313" name=""/>
            <p:cNvGrpSpPr/>
            <p:nvPr/>
          </p:nvGrpSpPr>
          <p:grpSpPr>
            <a:xfrm>
              <a:off x="3552" y="3339"/>
              <a:ext cx="412" cy="392"/>
              <a:chOff x="2016" y="1920"/>
              <a:chExt cx="1680" cy="1680"/>
            </a:xfrm>
          </p:grpSpPr>
          <p:sp>
            <p:nvSpPr>
              <p:cNvPr id="12314" name=""/>
              <p:cNvSpPr/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966FF"/>
                  </a:gs>
                  <a:gs pos="100000">
                    <a:srgbClr val="9966FF">
                      <a:gamma/>
                      <a:shade val="24314"/>
                      <a:invGamma/>
                    </a:srgbClr>
                  </a:gs>
                </a:gsLst>
                <a:lin ang="5400000" scaled="1"/>
              </a:gradFill>
              <a:ln>
                <a:noFill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2315" name=""/>
              <p:cNvSpPr/>
              <p:nvPr/>
            </p:nvSpPr>
            <p:spPr bwMode="gray">
              <a:xfrm>
                <a:off x="2208" y="1948"/>
                <a:ext cx="1296" cy="634"/>
              </a:xfrm>
              <a:custGeom>
                <a:rect l="l" t="t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966FF"/>
                  </a:gs>
                </a:gsLst>
                <a:lin ang="5400000" scaled="1"/>
              </a:gradFill>
              <a:ln w="0">
                <a:noFill/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</p:grpSp>
        <p:sp>
          <p:nvSpPr>
            <p:cNvPr id="12316" name=""/>
            <p:cNvSpPr/>
            <p:nvPr/>
          </p:nvSpPr>
          <p:spPr bwMode="gray">
            <a:xfrm>
              <a:off x="3713" y="3360"/>
              <a:ext cx="134" cy="15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anchor="t" anchorCtr="0">
              <a:spAutoFit/>
            </a:bodyPr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 algn="ctr" eaLnBrk="0" hangingPunct="0"/>
              <a:r>
                <a:rPr sz="2400" b="1">
                  <a:solidFill>
                    <a:srgbClr val="000000"/>
                  </a:solidFill>
                  <a:effectLst>
                    <a:outerShdw blurRad="38100" dist="38100" dir="2700000" algn="tl">
                      <a:schemeClr val="bg2"/>
                    </a:outerShdw>
                  </a:effectLst>
                  <a:latin typeface="Verdana" pitchFamily="34" charset="0"/>
                  <a:ea typeface="方正姚体"/>
                </a:rPr>
                <a:t>C</a:t>
              </a:r>
            </a:p>
          </p:txBody>
        </p:sp>
      </p:grpSp>
      <p:pic>
        <p:nvPicPr>
          <p:cNvPr id="12317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6629400" y="0"/>
            <a:ext cx="2514600" cy="2335212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12318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851275" cy="1052512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12319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400">
              <a:solidFill>
                <a:srgbClr val="000000"/>
              </a:solidFill>
              <a:ea typeface="方正姚体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1822" fill="hold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664" fill="hold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664" fill="hold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32" fill="hold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64" fill="hold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 additive="base">
                                        <p:cTn id="13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 additive="base">
                                        <p:cTn id="14" dur="166" decel="50000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5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 additive="base">
                                        <p:cTn id="16" dur="166" decel="50000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7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 additive="base">
                                        <p:cTn id="18" dur="166" decel="50000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9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 additive="base">
                                        <p:cTn id="20" dur="166" decel="50000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4" dur="1822" fill="hold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664" fill="hold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664" fill="hold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32" fill="hold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64" fill="hold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 additive="base">
                                        <p:cTn id="29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 additive="base">
                                        <p:cTn id="30" dur="166" decel="50000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31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 additive="base">
                                        <p:cTn id="32" dur="166" decel="50000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33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 additive="base">
                                        <p:cTn id="34" dur="166" decel="50000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35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 additive="base">
                                        <p:cTn id="36" dur="166" decel="50000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0" dur="1822" fill="hold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664" fill="hold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664" fill="hold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32" fill="hold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64" fill="hold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 additive="base">
                                        <p:cTn id="45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 additive="base">
                                        <p:cTn id="46" dur="166" decel="50000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47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 additive="base">
                                        <p:cTn id="48" dur="166" decel="50000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49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 additive="base">
                                        <p:cTn id="50" dur="166" decel="50000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51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 additive="base">
                                        <p:cTn id="52" dur="166" decel="50000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dur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8" dur="1822" fill="hold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664" fill="hold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664" fill="hold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32" fill="hold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64" fill="hold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 additive="base">
                                        <p:cTn id="63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 additive="base">
                                        <p:cTn id="64" dur="166" decel="50000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65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 additive="base">
                                        <p:cTn id="66" dur="166" decel="50000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67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 additive="base">
                                        <p:cTn id="68" dur="166" decel="50000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69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 additive="base">
                                        <p:cTn id="70" dur="166" decel="50000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4" dur="1822" fill="hold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664" fill="hold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664" fill="hold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32" fill="hold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64" fill="hold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 additive="base">
                                        <p:cTn id="79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 additive="base">
                                        <p:cTn id="80" dur="166" decel="50000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81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 additive="base">
                                        <p:cTn id="82" dur="166" decel="50000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83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 additive="base">
                                        <p:cTn id="84" dur="166" decel="50000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85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 additive="base">
                                        <p:cTn id="86" dur="166" decel="50000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90" dur="1822" fill="hold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664" fill="hold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664" fill="hold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332" fill="hold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64" fill="hold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 additive="base">
                                        <p:cTn id="95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 additive="base">
                                        <p:cTn id="96" dur="166" decel="50000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97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 additive="base">
                                        <p:cTn id="98" dur="166" decel="50000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99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 additive="base">
                                        <p:cTn id="100" dur="166" decel="50000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01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 additive="base">
                                        <p:cTn id="102" dur="166" decel="50000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dur="2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08" dur="1822" fill="hold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664" fill="hold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664" fill="hold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332" fill="hold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64" fill="hold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 additive="base">
                                        <p:cTn id="113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 additive="base">
                                        <p:cTn id="114" dur="166" decel="50000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15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 additive="base">
                                        <p:cTn id="116" dur="166" decel="50000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17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 additive="base">
                                        <p:cTn id="118" dur="166" decel="50000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19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 additive="base">
                                        <p:cTn id="120" dur="166" decel="50000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24" dur="1822" fill="hold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664" fill="hold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664" fill="hold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332" fill="hold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64" fill="hold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 additive="base">
                                        <p:cTn id="129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 additive="base">
                                        <p:cTn id="130" dur="166" decel="50000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31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 additive="base">
                                        <p:cTn id="132" dur="166" decel="50000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33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 additive="base">
                                        <p:cTn id="134" dur="166" decel="50000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35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 additive="base">
                                        <p:cTn id="136" dur="166" decel="50000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40" dur="1822" fill="hold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664" fill="hold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664" fill="hold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332" fill="hold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64" fill="hold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 additive="base">
                                        <p:cTn id="145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 additive="base">
                                        <p:cTn id="146" dur="166" decel="50000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47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 additive="base">
                                        <p:cTn id="148" dur="166" decel="50000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49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 additive="base">
                                        <p:cTn id="150" dur="166" decel="50000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51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 additive="base">
                                        <p:cTn id="152" dur="166" decel="50000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6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56" dur="1822" fill="hold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664" fill="hold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664" fill="hold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332" fill="hold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64" fill="hold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 additive="base">
                                        <p:cTn id="161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 additive="base">
                                        <p:cTn id="162" dur="166" decel="50000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63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 additive="base">
                                        <p:cTn id="164" dur="166" decel="50000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65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 additive="base">
                                        <p:cTn id="166" dur="166" decel="50000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base">
                                        <p:cTn id="167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 additive="base">
                                        <p:cTn id="168" dur="166" decel="50000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7" grpId="0"/>
      <p:bldP spid="12304" grpId="1"/>
      <p:bldP spid="12311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rPr sz="36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方正姚体"/>
              </a:rPr>
              <a:t>学习礼仪的意义</a:t>
            </a:r>
          </a:p>
        </p:txBody>
      </p:sp>
      <p:grpSp>
        <p:nvGrpSpPr>
          <p:cNvPr id="16387" name=""/>
          <p:cNvGrpSpPr/>
          <p:nvPr/>
        </p:nvGrpSpPr>
        <p:grpSpPr>
          <a:xfrm>
            <a:off x="0" y="2276475"/>
            <a:ext cx="3751262" cy="3363912"/>
            <a:chOff x="204" y="845"/>
            <a:chExt cx="1585" cy="1585"/>
          </a:xfrm>
        </p:grpSpPr>
        <p:sp>
          <p:nvSpPr>
            <p:cNvPr id="16388" name=""/>
            <p:cNvSpPr/>
            <p:nvPr/>
          </p:nvSpPr>
          <p:spPr>
            <a:xfrm>
              <a:off x="345" y="922"/>
              <a:ext cx="435" cy="779"/>
            </a:xfrm>
            <a:custGeom>
              <a:rect l="l" t="t" r="r" b="b"/>
              <a:pathLst>
                <a:path w="435" h="779">
                  <a:moveTo>
                    <a:pt x="406" y="49"/>
                  </a:moveTo>
                  <a:lnTo>
                    <a:pt x="395" y="60"/>
                  </a:lnTo>
                  <a:lnTo>
                    <a:pt x="338" y="76"/>
                  </a:lnTo>
                  <a:lnTo>
                    <a:pt x="287" y="82"/>
                  </a:lnTo>
                  <a:lnTo>
                    <a:pt x="203" y="16"/>
                  </a:lnTo>
                  <a:lnTo>
                    <a:pt x="163" y="38"/>
                  </a:lnTo>
                  <a:lnTo>
                    <a:pt x="124" y="66"/>
                  </a:lnTo>
                  <a:lnTo>
                    <a:pt x="135" y="44"/>
                  </a:lnTo>
                  <a:lnTo>
                    <a:pt x="135" y="27"/>
                  </a:lnTo>
                  <a:lnTo>
                    <a:pt x="146" y="16"/>
                  </a:lnTo>
                  <a:lnTo>
                    <a:pt x="118" y="0"/>
                  </a:lnTo>
                  <a:lnTo>
                    <a:pt x="90" y="22"/>
                  </a:lnTo>
                  <a:lnTo>
                    <a:pt x="90" y="27"/>
                  </a:lnTo>
                  <a:lnTo>
                    <a:pt x="113" y="16"/>
                  </a:lnTo>
                  <a:lnTo>
                    <a:pt x="90" y="44"/>
                  </a:lnTo>
                  <a:lnTo>
                    <a:pt x="90" y="49"/>
                  </a:lnTo>
                  <a:lnTo>
                    <a:pt x="96" y="55"/>
                  </a:lnTo>
                  <a:lnTo>
                    <a:pt x="113" y="44"/>
                  </a:lnTo>
                  <a:lnTo>
                    <a:pt x="96" y="82"/>
                  </a:lnTo>
                  <a:lnTo>
                    <a:pt x="101" y="109"/>
                  </a:lnTo>
                  <a:lnTo>
                    <a:pt x="124" y="93"/>
                  </a:lnTo>
                  <a:lnTo>
                    <a:pt x="118" y="98"/>
                  </a:lnTo>
                  <a:lnTo>
                    <a:pt x="107" y="115"/>
                  </a:lnTo>
                  <a:lnTo>
                    <a:pt x="113" y="120"/>
                  </a:lnTo>
                  <a:lnTo>
                    <a:pt x="113" y="120"/>
                  </a:lnTo>
                  <a:lnTo>
                    <a:pt x="135" y="104"/>
                  </a:lnTo>
                  <a:lnTo>
                    <a:pt x="135" y="104"/>
                  </a:lnTo>
                  <a:lnTo>
                    <a:pt x="135" y="104"/>
                  </a:lnTo>
                  <a:lnTo>
                    <a:pt x="130" y="120"/>
                  </a:lnTo>
                  <a:lnTo>
                    <a:pt x="130" y="120"/>
                  </a:lnTo>
                  <a:lnTo>
                    <a:pt x="101" y="153"/>
                  </a:lnTo>
                  <a:lnTo>
                    <a:pt x="130" y="131"/>
                  </a:lnTo>
                  <a:lnTo>
                    <a:pt x="118" y="148"/>
                  </a:lnTo>
                  <a:lnTo>
                    <a:pt x="113" y="170"/>
                  </a:lnTo>
                  <a:lnTo>
                    <a:pt x="135" y="148"/>
                  </a:lnTo>
                  <a:lnTo>
                    <a:pt x="135" y="148"/>
                  </a:lnTo>
                  <a:lnTo>
                    <a:pt x="118" y="175"/>
                  </a:lnTo>
                  <a:lnTo>
                    <a:pt x="135" y="159"/>
                  </a:lnTo>
                  <a:lnTo>
                    <a:pt x="135" y="164"/>
                  </a:lnTo>
                  <a:lnTo>
                    <a:pt x="135" y="170"/>
                  </a:lnTo>
                  <a:lnTo>
                    <a:pt x="118" y="213"/>
                  </a:lnTo>
                  <a:lnTo>
                    <a:pt x="124" y="213"/>
                  </a:lnTo>
                  <a:lnTo>
                    <a:pt x="118" y="230"/>
                  </a:lnTo>
                  <a:lnTo>
                    <a:pt x="79" y="285"/>
                  </a:lnTo>
                  <a:lnTo>
                    <a:pt x="73" y="312"/>
                  </a:lnTo>
                  <a:lnTo>
                    <a:pt x="79" y="334"/>
                  </a:lnTo>
                  <a:lnTo>
                    <a:pt x="73" y="334"/>
                  </a:lnTo>
                  <a:lnTo>
                    <a:pt x="68" y="318"/>
                  </a:lnTo>
                  <a:lnTo>
                    <a:pt x="45" y="290"/>
                  </a:lnTo>
                  <a:lnTo>
                    <a:pt x="22" y="290"/>
                  </a:lnTo>
                  <a:lnTo>
                    <a:pt x="0" y="312"/>
                  </a:lnTo>
                  <a:lnTo>
                    <a:pt x="6" y="329"/>
                  </a:lnTo>
                  <a:lnTo>
                    <a:pt x="34" y="400"/>
                  </a:lnTo>
                  <a:lnTo>
                    <a:pt x="45" y="449"/>
                  </a:lnTo>
                  <a:lnTo>
                    <a:pt x="68" y="498"/>
                  </a:lnTo>
                  <a:lnTo>
                    <a:pt x="84" y="498"/>
                  </a:lnTo>
                  <a:lnTo>
                    <a:pt x="90" y="477"/>
                  </a:lnTo>
                  <a:lnTo>
                    <a:pt x="107" y="509"/>
                  </a:lnTo>
                  <a:lnTo>
                    <a:pt x="152" y="586"/>
                  </a:lnTo>
                  <a:lnTo>
                    <a:pt x="180" y="696"/>
                  </a:lnTo>
                  <a:lnTo>
                    <a:pt x="231" y="740"/>
                  </a:lnTo>
                  <a:lnTo>
                    <a:pt x="287" y="778"/>
                  </a:lnTo>
                  <a:lnTo>
                    <a:pt x="293" y="756"/>
                  </a:lnTo>
                  <a:lnTo>
                    <a:pt x="333" y="679"/>
                  </a:lnTo>
                  <a:lnTo>
                    <a:pt x="372" y="608"/>
                  </a:lnTo>
                  <a:lnTo>
                    <a:pt x="378" y="608"/>
                  </a:lnTo>
                  <a:lnTo>
                    <a:pt x="400" y="575"/>
                  </a:lnTo>
                  <a:lnTo>
                    <a:pt x="400" y="504"/>
                  </a:lnTo>
                  <a:lnTo>
                    <a:pt x="338" y="625"/>
                  </a:lnTo>
                  <a:lnTo>
                    <a:pt x="338" y="625"/>
                  </a:lnTo>
                  <a:lnTo>
                    <a:pt x="338" y="603"/>
                  </a:lnTo>
                  <a:lnTo>
                    <a:pt x="270" y="630"/>
                  </a:lnTo>
                  <a:lnTo>
                    <a:pt x="192" y="608"/>
                  </a:lnTo>
                  <a:lnTo>
                    <a:pt x="186" y="575"/>
                  </a:lnTo>
                  <a:lnTo>
                    <a:pt x="180" y="542"/>
                  </a:lnTo>
                  <a:lnTo>
                    <a:pt x="158" y="466"/>
                  </a:lnTo>
                  <a:lnTo>
                    <a:pt x="130" y="383"/>
                  </a:lnTo>
                  <a:lnTo>
                    <a:pt x="101" y="383"/>
                  </a:lnTo>
                  <a:lnTo>
                    <a:pt x="135" y="372"/>
                  </a:lnTo>
                  <a:lnTo>
                    <a:pt x="163" y="367"/>
                  </a:lnTo>
                  <a:lnTo>
                    <a:pt x="254" y="307"/>
                  </a:lnTo>
                  <a:lnTo>
                    <a:pt x="237" y="334"/>
                  </a:lnTo>
                  <a:lnTo>
                    <a:pt x="225" y="367"/>
                  </a:lnTo>
                  <a:lnTo>
                    <a:pt x="231" y="383"/>
                  </a:lnTo>
                  <a:lnTo>
                    <a:pt x="254" y="400"/>
                  </a:lnTo>
                  <a:lnTo>
                    <a:pt x="304" y="389"/>
                  </a:lnTo>
                  <a:lnTo>
                    <a:pt x="338" y="372"/>
                  </a:lnTo>
                  <a:lnTo>
                    <a:pt x="366" y="345"/>
                  </a:lnTo>
                  <a:lnTo>
                    <a:pt x="366" y="340"/>
                  </a:lnTo>
                  <a:lnTo>
                    <a:pt x="372" y="318"/>
                  </a:lnTo>
                  <a:lnTo>
                    <a:pt x="366" y="296"/>
                  </a:lnTo>
                  <a:lnTo>
                    <a:pt x="383" y="329"/>
                  </a:lnTo>
                  <a:lnTo>
                    <a:pt x="400" y="334"/>
                  </a:lnTo>
                  <a:lnTo>
                    <a:pt x="400" y="246"/>
                  </a:lnTo>
                  <a:lnTo>
                    <a:pt x="349" y="230"/>
                  </a:lnTo>
                  <a:lnTo>
                    <a:pt x="349" y="219"/>
                  </a:lnTo>
                  <a:lnTo>
                    <a:pt x="400" y="235"/>
                  </a:lnTo>
                  <a:lnTo>
                    <a:pt x="400" y="186"/>
                  </a:lnTo>
                  <a:lnTo>
                    <a:pt x="434" y="186"/>
                  </a:lnTo>
                  <a:lnTo>
                    <a:pt x="434" y="148"/>
                  </a:lnTo>
                  <a:lnTo>
                    <a:pt x="428" y="120"/>
                  </a:lnTo>
                  <a:lnTo>
                    <a:pt x="417" y="82"/>
                  </a:lnTo>
                  <a:lnTo>
                    <a:pt x="406" y="49"/>
                  </a:lnTo>
                  <a:lnTo>
                    <a:pt x="406" y="49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389" name=""/>
            <p:cNvSpPr/>
            <p:nvPr/>
          </p:nvSpPr>
          <p:spPr>
            <a:xfrm>
              <a:off x="339" y="1207"/>
              <a:ext cx="407" cy="500"/>
            </a:xfrm>
            <a:custGeom>
              <a:rect l="l" t="t" r="r" b="b"/>
              <a:pathLst>
                <a:path w="407" h="500">
                  <a:moveTo>
                    <a:pt x="181" y="400"/>
                  </a:moveTo>
                  <a:lnTo>
                    <a:pt x="181" y="416"/>
                  </a:lnTo>
                  <a:lnTo>
                    <a:pt x="231" y="455"/>
                  </a:lnTo>
                  <a:lnTo>
                    <a:pt x="282" y="493"/>
                  </a:lnTo>
                  <a:lnTo>
                    <a:pt x="299" y="499"/>
                  </a:lnTo>
                  <a:lnTo>
                    <a:pt x="299" y="493"/>
                  </a:lnTo>
                  <a:lnTo>
                    <a:pt x="305" y="488"/>
                  </a:lnTo>
                  <a:lnTo>
                    <a:pt x="322" y="444"/>
                  </a:lnTo>
                  <a:lnTo>
                    <a:pt x="327" y="433"/>
                  </a:lnTo>
                  <a:lnTo>
                    <a:pt x="344" y="389"/>
                  </a:lnTo>
                  <a:lnTo>
                    <a:pt x="378" y="345"/>
                  </a:lnTo>
                  <a:lnTo>
                    <a:pt x="406" y="307"/>
                  </a:lnTo>
                  <a:lnTo>
                    <a:pt x="406" y="290"/>
                  </a:lnTo>
                  <a:lnTo>
                    <a:pt x="384" y="323"/>
                  </a:lnTo>
                  <a:lnTo>
                    <a:pt x="378" y="323"/>
                  </a:lnTo>
                  <a:lnTo>
                    <a:pt x="339" y="394"/>
                  </a:lnTo>
                  <a:lnTo>
                    <a:pt x="299" y="471"/>
                  </a:lnTo>
                  <a:lnTo>
                    <a:pt x="299" y="488"/>
                  </a:lnTo>
                  <a:lnTo>
                    <a:pt x="282" y="477"/>
                  </a:lnTo>
                  <a:lnTo>
                    <a:pt x="271" y="477"/>
                  </a:lnTo>
                  <a:lnTo>
                    <a:pt x="214" y="433"/>
                  </a:lnTo>
                  <a:lnTo>
                    <a:pt x="186" y="411"/>
                  </a:lnTo>
                  <a:lnTo>
                    <a:pt x="181" y="378"/>
                  </a:lnTo>
                  <a:lnTo>
                    <a:pt x="169" y="345"/>
                  </a:lnTo>
                  <a:lnTo>
                    <a:pt x="141" y="268"/>
                  </a:lnTo>
                  <a:lnTo>
                    <a:pt x="96" y="192"/>
                  </a:lnTo>
                  <a:lnTo>
                    <a:pt x="90" y="213"/>
                  </a:lnTo>
                  <a:lnTo>
                    <a:pt x="74" y="203"/>
                  </a:lnTo>
                  <a:lnTo>
                    <a:pt x="62" y="175"/>
                  </a:lnTo>
                  <a:lnTo>
                    <a:pt x="51" y="148"/>
                  </a:lnTo>
                  <a:lnTo>
                    <a:pt x="45" y="126"/>
                  </a:lnTo>
                  <a:lnTo>
                    <a:pt x="45" y="115"/>
                  </a:lnTo>
                  <a:lnTo>
                    <a:pt x="12" y="44"/>
                  </a:lnTo>
                  <a:lnTo>
                    <a:pt x="12" y="27"/>
                  </a:lnTo>
                  <a:lnTo>
                    <a:pt x="17" y="16"/>
                  </a:lnTo>
                  <a:lnTo>
                    <a:pt x="23" y="16"/>
                  </a:lnTo>
                  <a:lnTo>
                    <a:pt x="34" y="11"/>
                  </a:lnTo>
                  <a:lnTo>
                    <a:pt x="45" y="5"/>
                  </a:lnTo>
                  <a:lnTo>
                    <a:pt x="62" y="22"/>
                  </a:lnTo>
                  <a:lnTo>
                    <a:pt x="74" y="38"/>
                  </a:lnTo>
                  <a:lnTo>
                    <a:pt x="79" y="49"/>
                  </a:lnTo>
                  <a:lnTo>
                    <a:pt x="85" y="49"/>
                  </a:lnTo>
                  <a:lnTo>
                    <a:pt x="74" y="33"/>
                  </a:lnTo>
                  <a:lnTo>
                    <a:pt x="62" y="16"/>
                  </a:lnTo>
                  <a:lnTo>
                    <a:pt x="45" y="0"/>
                  </a:lnTo>
                  <a:lnTo>
                    <a:pt x="28" y="0"/>
                  </a:lnTo>
                  <a:lnTo>
                    <a:pt x="0" y="22"/>
                  </a:lnTo>
                  <a:lnTo>
                    <a:pt x="6" y="55"/>
                  </a:lnTo>
                  <a:lnTo>
                    <a:pt x="23" y="87"/>
                  </a:lnTo>
                  <a:lnTo>
                    <a:pt x="34" y="126"/>
                  </a:lnTo>
                  <a:lnTo>
                    <a:pt x="51" y="175"/>
                  </a:lnTo>
                  <a:lnTo>
                    <a:pt x="62" y="224"/>
                  </a:lnTo>
                  <a:lnTo>
                    <a:pt x="74" y="230"/>
                  </a:lnTo>
                  <a:lnTo>
                    <a:pt x="85" y="235"/>
                  </a:lnTo>
                  <a:lnTo>
                    <a:pt x="96" y="235"/>
                  </a:lnTo>
                  <a:lnTo>
                    <a:pt x="107" y="235"/>
                  </a:lnTo>
                  <a:lnTo>
                    <a:pt x="136" y="279"/>
                  </a:lnTo>
                  <a:lnTo>
                    <a:pt x="158" y="323"/>
                  </a:lnTo>
                  <a:lnTo>
                    <a:pt x="181" y="400"/>
                  </a:lnTo>
                  <a:lnTo>
                    <a:pt x="181" y="400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grpSp>
          <p:nvGrpSpPr>
            <p:cNvPr id="16390" name=""/>
            <p:cNvGrpSpPr/>
            <p:nvPr/>
          </p:nvGrpSpPr>
          <p:grpSpPr>
            <a:xfrm>
              <a:off x="396" y="845"/>
              <a:ext cx="429" cy="412"/>
              <a:chOff x="2768" y="2096"/>
              <a:chExt cx="429" cy="412"/>
            </a:xfrm>
          </p:grpSpPr>
          <p:sp>
            <p:nvSpPr>
              <p:cNvPr id="16391" name=""/>
              <p:cNvSpPr/>
              <p:nvPr/>
            </p:nvSpPr>
            <p:spPr>
              <a:xfrm>
                <a:off x="2768" y="2145"/>
                <a:ext cx="356" cy="363"/>
              </a:xfrm>
              <a:custGeom>
                <a:rect l="l" t="t" r="r" b="b"/>
                <a:pathLst>
                  <a:path w="356" h="363">
                    <a:moveTo>
                      <a:pt x="5" y="329"/>
                    </a:moveTo>
                    <a:lnTo>
                      <a:pt x="22" y="351"/>
                    </a:lnTo>
                    <a:lnTo>
                      <a:pt x="28" y="362"/>
                    </a:lnTo>
                    <a:lnTo>
                      <a:pt x="22" y="340"/>
                    </a:lnTo>
                    <a:lnTo>
                      <a:pt x="28" y="313"/>
                    </a:lnTo>
                    <a:lnTo>
                      <a:pt x="67" y="258"/>
                    </a:lnTo>
                    <a:lnTo>
                      <a:pt x="73" y="241"/>
                    </a:lnTo>
                    <a:lnTo>
                      <a:pt x="67" y="241"/>
                    </a:lnTo>
                    <a:lnTo>
                      <a:pt x="84" y="198"/>
                    </a:lnTo>
                    <a:lnTo>
                      <a:pt x="84" y="192"/>
                    </a:lnTo>
                    <a:lnTo>
                      <a:pt x="84" y="187"/>
                    </a:lnTo>
                    <a:lnTo>
                      <a:pt x="67" y="203"/>
                    </a:lnTo>
                    <a:lnTo>
                      <a:pt x="84" y="176"/>
                    </a:lnTo>
                    <a:lnTo>
                      <a:pt x="84" y="176"/>
                    </a:lnTo>
                    <a:lnTo>
                      <a:pt x="62" y="198"/>
                    </a:lnTo>
                    <a:lnTo>
                      <a:pt x="67" y="176"/>
                    </a:lnTo>
                    <a:lnTo>
                      <a:pt x="79" y="159"/>
                    </a:lnTo>
                    <a:lnTo>
                      <a:pt x="84" y="148"/>
                    </a:lnTo>
                    <a:lnTo>
                      <a:pt x="90" y="143"/>
                    </a:lnTo>
                    <a:lnTo>
                      <a:pt x="79" y="148"/>
                    </a:lnTo>
                    <a:lnTo>
                      <a:pt x="79" y="148"/>
                    </a:lnTo>
                    <a:lnTo>
                      <a:pt x="84" y="132"/>
                    </a:lnTo>
                    <a:lnTo>
                      <a:pt x="84" y="132"/>
                    </a:lnTo>
                    <a:lnTo>
                      <a:pt x="84" y="132"/>
                    </a:lnTo>
                    <a:lnTo>
                      <a:pt x="62" y="148"/>
                    </a:lnTo>
                    <a:lnTo>
                      <a:pt x="62" y="148"/>
                    </a:lnTo>
                    <a:lnTo>
                      <a:pt x="56" y="143"/>
                    </a:lnTo>
                    <a:lnTo>
                      <a:pt x="67" y="126"/>
                    </a:lnTo>
                    <a:lnTo>
                      <a:pt x="73" y="121"/>
                    </a:lnTo>
                    <a:lnTo>
                      <a:pt x="56" y="132"/>
                    </a:lnTo>
                    <a:lnTo>
                      <a:pt x="50" y="110"/>
                    </a:lnTo>
                    <a:lnTo>
                      <a:pt x="50" y="99"/>
                    </a:lnTo>
                    <a:lnTo>
                      <a:pt x="56" y="88"/>
                    </a:lnTo>
                    <a:lnTo>
                      <a:pt x="62" y="72"/>
                    </a:lnTo>
                    <a:lnTo>
                      <a:pt x="45" y="83"/>
                    </a:lnTo>
                    <a:lnTo>
                      <a:pt x="39" y="77"/>
                    </a:lnTo>
                    <a:lnTo>
                      <a:pt x="39" y="72"/>
                    </a:lnTo>
                    <a:lnTo>
                      <a:pt x="62" y="44"/>
                    </a:lnTo>
                    <a:lnTo>
                      <a:pt x="39" y="55"/>
                    </a:lnTo>
                    <a:lnTo>
                      <a:pt x="39" y="50"/>
                    </a:lnTo>
                    <a:lnTo>
                      <a:pt x="67" y="28"/>
                    </a:lnTo>
                    <a:lnTo>
                      <a:pt x="95" y="44"/>
                    </a:lnTo>
                    <a:lnTo>
                      <a:pt x="84" y="55"/>
                    </a:lnTo>
                    <a:lnTo>
                      <a:pt x="84" y="72"/>
                    </a:lnTo>
                    <a:lnTo>
                      <a:pt x="73" y="94"/>
                    </a:lnTo>
                    <a:lnTo>
                      <a:pt x="112" y="66"/>
                    </a:lnTo>
                    <a:lnTo>
                      <a:pt x="152" y="44"/>
                    </a:lnTo>
                    <a:lnTo>
                      <a:pt x="174" y="66"/>
                    </a:lnTo>
                    <a:lnTo>
                      <a:pt x="191" y="88"/>
                    </a:lnTo>
                    <a:lnTo>
                      <a:pt x="197" y="88"/>
                    </a:lnTo>
                    <a:lnTo>
                      <a:pt x="197" y="88"/>
                    </a:lnTo>
                    <a:lnTo>
                      <a:pt x="242" y="110"/>
                    </a:lnTo>
                    <a:lnTo>
                      <a:pt x="282" y="110"/>
                    </a:lnTo>
                    <a:lnTo>
                      <a:pt x="315" y="104"/>
                    </a:lnTo>
                    <a:lnTo>
                      <a:pt x="355" y="77"/>
                    </a:lnTo>
                    <a:lnTo>
                      <a:pt x="355" y="66"/>
                    </a:lnTo>
                    <a:lnTo>
                      <a:pt x="338" y="77"/>
                    </a:lnTo>
                    <a:lnTo>
                      <a:pt x="321" y="77"/>
                    </a:lnTo>
                    <a:lnTo>
                      <a:pt x="310" y="88"/>
                    </a:lnTo>
                    <a:lnTo>
                      <a:pt x="304" y="88"/>
                    </a:lnTo>
                    <a:lnTo>
                      <a:pt x="282" y="99"/>
                    </a:lnTo>
                    <a:lnTo>
                      <a:pt x="287" y="88"/>
                    </a:lnTo>
                    <a:lnTo>
                      <a:pt x="293" y="83"/>
                    </a:lnTo>
                    <a:lnTo>
                      <a:pt x="282" y="77"/>
                    </a:lnTo>
                    <a:lnTo>
                      <a:pt x="253" y="94"/>
                    </a:lnTo>
                    <a:lnTo>
                      <a:pt x="253" y="88"/>
                    </a:lnTo>
                    <a:lnTo>
                      <a:pt x="265" y="72"/>
                    </a:lnTo>
                    <a:lnTo>
                      <a:pt x="265" y="72"/>
                    </a:lnTo>
                    <a:lnTo>
                      <a:pt x="248" y="83"/>
                    </a:lnTo>
                    <a:lnTo>
                      <a:pt x="242" y="66"/>
                    </a:lnTo>
                    <a:lnTo>
                      <a:pt x="219" y="72"/>
                    </a:lnTo>
                    <a:lnTo>
                      <a:pt x="214" y="72"/>
                    </a:lnTo>
                    <a:lnTo>
                      <a:pt x="231" y="66"/>
                    </a:lnTo>
                    <a:lnTo>
                      <a:pt x="219" y="44"/>
                    </a:lnTo>
                    <a:lnTo>
                      <a:pt x="197" y="50"/>
                    </a:lnTo>
                    <a:lnTo>
                      <a:pt x="203" y="39"/>
                    </a:lnTo>
                    <a:lnTo>
                      <a:pt x="186" y="22"/>
                    </a:lnTo>
                    <a:lnTo>
                      <a:pt x="152" y="28"/>
                    </a:lnTo>
                    <a:lnTo>
                      <a:pt x="163" y="17"/>
                    </a:lnTo>
                    <a:lnTo>
                      <a:pt x="129" y="22"/>
                    </a:lnTo>
                    <a:lnTo>
                      <a:pt x="118" y="11"/>
                    </a:lnTo>
                    <a:lnTo>
                      <a:pt x="107" y="0"/>
                    </a:lnTo>
                    <a:lnTo>
                      <a:pt x="95" y="6"/>
                    </a:lnTo>
                    <a:lnTo>
                      <a:pt x="79" y="11"/>
                    </a:lnTo>
                    <a:lnTo>
                      <a:pt x="84" y="22"/>
                    </a:lnTo>
                    <a:lnTo>
                      <a:pt x="62" y="22"/>
                    </a:lnTo>
                    <a:lnTo>
                      <a:pt x="28" y="44"/>
                    </a:lnTo>
                    <a:lnTo>
                      <a:pt x="28" y="55"/>
                    </a:lnTo>
                    <a:lnTo>
                      <a:pt x="28" y="121"/>
                    </a:lnTo>
                    <a:lnTo>
                      <a:pt x="0" y="192"/>
                    </a:lnTo>
                    <a:lnTo>
                      <a:pt x="5" y="231"/>
                    </a:lnTo>
                    <a:lnTo>
                      <a:pt x="11" y="280"/>
                    </a:lnTo>
                    <a:lnTo>
                      <a:pt x="5" y="329"/>
                    </a:lnTo>
                    <a:lnTo>
                      <a:pt x="5" y="329"/>
                    </a:lnTo>
                    <a:close/>
                  </a:path>
                </a:pathLst>
              </a:custGeom>
              <a:solidFill>
                <a:srgbClr val="888888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392" name=""/>
              <p:cNvSpPr/>
              <p:nvPr/>
            </p:nvSpPr>
            <p:spPr>
              <a:xfrm>
                <a:off x="2847" y="2096"/>
                <a:ext cx="350" cy="264"/>
              </a:xfrm>
              <a:custGeom>
                <a:rect l="l" t="t" r="r" b="b"/>
                <a:pathLst>
                  <a:path w="350" h="264">
                    <a:moveTo>
                      <a:pt x="343" y="263"/>
                    </a:moveTo>
                    <a:lnTo>
                      <a:pt x="343" y="247"/>
                    </a:lnTo>
                    <a:lnTo>
                      <a:pt x="321" y="203"/>
                    </a:lnTo>
                    <a:lnTo>
                      <a:pt x="327" y="203"/>
                    </a:lnTo>
                    <a:lnTo>
                      <a:pt x="349" y="143"/>
                    </a:lnTo>
                    <a:lnTo>
                      <a:pt x="332" y="126"/>
                    </a:lnTo>
                    <a:lnTo>
                      <a:pt x="321" y="115"/>
                    </a:lnTo>
                    <a:lnTo>
                      <a:pt x="332" y="82"/>
                    </a:lnTo>
                    <a:lnTo>
                      <a:pt x="298" y="71"/>
                    </a:lnTo>
                    <a:lnTo>
                      <a:pt x="293" y="60"/>
                    </a:lnTo>
                    <a:lnTo>
                      <a:pt x="293" y="49"/>
                    </a:lnTo>
                    <a:lnTo>
                      <a:pt x="242" y="16"/>
                    </a:lnTo>
                    <a:lnTo>
                      <a:pt x="214" y="27"/>
                    </a:lnTo>
                    <a:lnTo>
                      <a:pt x="203" y="27"/>
                    </a:lnTo>
                    <a:lnTo>
                      <a:pt x="129" y="0"/>
                    </a:lnTo>
                    <a:lnTo>
                      <a:pt x="101" y="16"/>
                    </a:lnTo>
                    <a:lnTo>
                      <a:pt x="78" y="5"/>
                    </a:lnTo>
                    <a:lnTo>
                      <a:pt x="39" y="27"/>
                    </a:lnTo>
                    <a:lnTo>
                      <a:pt x="16" y="49"/>
                    </a:lnTo>
                    <a:lnTo>
                      <a:pt x="5" y="55"/>
                    </a:lnTo>
                    <a:lnTo>
                      <a:pt x="0" y="60"/>
                    </a:lnTo>
                    <a:lnTo>
                      <a:pt x="5" y="55"/>
                    </a:lnTo>
                    <a:lnTo>
                      <a:pt x="16" y="49"/>
                    </a:lnTo>
                    <a:lnTo>
                      <a:pt x="28" y="44"/>
                    </a:lnTo>
                    <a:lnTo>
                      <a:pt x="39" y="33"/>
                    </a:lnTo>
                    <a:lnTo>
                      <a:pt x="67" y="11"/>
                    </a:lnTo>
                    <a:lnTo>
                      <a:pt x="50" y="27"/>
                    </a:lnTo>
                    <a:lnTo>
                      <a:pt x="50" y="33"/>
                    </a:lnTo>
                    <a:lnTo>
                      <a:pt x="90" y="33"/>
                    </a:lnTo>
                    <a:lnTo>
                      <a:pt x="73" y="44"/>
                    </a:lnTo>
                    <a:lnTo>
                      <a:pt x="78" y="49"/>
                    </a:lnTo>
                    <a:lnTo>
                      <a:pt x="95" y="49"/>
                    </a:lnTo>
                    <a:lnTo>
                      <a:pt x="112" y="49"/>
                    </a:lnTo>
                    <a:lnTo>
                      <a:pt x="140" y="55"/>
                    </a:lnTo>
                    <a:lnTo>
                      <a:pt x="146" y="66"/>
                    </a:lnTo>
                    <a:lnTo>
                      <a:pt x="146" y="71"/>
                    </a:lnTo>
                    <a:lnTo>
                      <a:pt x="163" y="77"/>
                    </a:lnTo>
                    <a:lnTo>
                      <a:pt x="146" y="88"/>
                    </a:lnTo>
                    <a:lnTo>
                      <a:pt x="152" y="93"/>
                    </a:lnTo>
                    <a:lnTo>
                      <a:pt x="163" y="88"/>
                    </a:lnTo>
                    <a:lnTo>
                      <a:pt x="186" y="93"/>
                    </a:lnTo>
                    <a:lnTo>
                      <a:pt x="169" y="93"/>
                    </a:lnTo>
                    <a:lnTo>
                      <a:pt x="163" y="104"/>
                    </a:lnTo>
                    <a:lnTo>
                      <a:pt x="163" y="110"/>
                    </a:lnTo>
                    <a:lnTo>
                      <a:pt x="186" y="110"/>
                    </a:lnTo>
                    <a:lnTo>
                      <a:pt x="180" y="115"/>
                    </a:lnTo>
                    <a:lnTo>
                      <a:pt x="191" y="115"/>
                    </a:lnTo>
                    <a:lnTo>
                      <a:pt x="203" y="110"/>
                    </a:lnTo>
                    <a:lnTo>
                      <a:pt x="214" y="110"/>
                    </a:lnTo>
                    <a:lnTo>
                      <a:pt x="214" y="115"/>
                    </a:lnTo>
                    <a:lnTo>
                      <a:pt x="231" y="115"/>
                    </a:lnTo>
                    <a:lnTo>
                      <a:pt x="236" y="115"/>
                    </a:lnTo>
                    <a:lnTo>
                      <a:pt x="276" y="115"/>
                    </a:lnTo>
                    <a:lnTo>
                      <a:pt x="276" y="132"/>
                    </a:lnTo>
                    <a:lnTo>
                      <a:pt x="281" y="143"/>
                    </a:lnTo>
                    <a:lnTo>
                      <a:pt x="293" y="186"/>
                    </a:lnTo>
                    <a:lnTo>
                      <a:pt x="304" y="263"/>
                    </a:lnTo>
                    <a:lnTo>
                      <a:pt x="343" y="263"/>
                    </a:lnTo>
                    <a:lnTo>
                      <a:pt x="343" y="263"/>
                    </a:lnTo>
                    <a:close/>
                  </a:path>
                </a:pathLst>
              </a:custGeom>
              <a:solidFill>
                <a:srgbClr val="888888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393" name=""/>
              <p:cNvSpPr/>
              <p:nvPr/>
            </p:nvSpPr>
            <p:spPr>
              <a:xfrm>
                <a:off x="2863" y="2107"/>
                <a:ext cx="261" cy="138"/>
              </a:xfrm>
              <a:custGeom>
                <a:rect l="l" t="t" r="r" b="b"/>
                <a:pathLst>
                  <a:path w="261" h="138">
                    <a:moveTo>
                      <a:pt x="260" y="104"/>
                    </a:moveTo>
                    <a:lnTo>
                      <a:pt x="220" y="104"/>
                    </a:lnTo>
                    <a:lnTo>
                      <a:pt x="215" y="104"/>
                    </a:lnTo>
                    <a:lnTo>
                      <a:pt x="198" y="104"/>
                    </a:lnTo>
                    <a:lnTo>
                      <a:pt x="198" y="99"/>
                    </a:lnTo>
                    <a:lnTo>
                      <a:pt x="187" y="99"/>
                    </a:lnTo>
                    <a:lnTo>
                      <a:pt x="175" y="104"/>
                    </a:lnTo>
                    <a:lnTo>
                      <a:pt x="164" y="104"/>
                    </a:lnTo>
                    <a:lnTo>
                      <a:pt x="170" y="99"/>
                    </a:lnTo>
                    <a:lnTo>
                      <a:pt x="147" y="99"/>
                    </a:lnTo>
                    <a:lnTo>
                      <a:pt x="147" y="93"/>
                    </a:lnTo>
                    <a:lnTo>
                      <a:pt x="153" y="82"/>
                    </a:lnTo>
                    <a:lnTo>
                      <a:pt x="170" y="82"/>
                    </a:lnTo>
                    <a:lnTo>
                      <a:pt x="147" y="77"/>
                    </a:lnTo>
                    <a:lnTo>
                      <a:pt x="136" y="82"/>
                    </a:lnTo>
                    <a:lnTo>
                      <a:pt x="130" y="77"/>
                    </a:lnTo>
                    <a:lnTo>
                      <a:pt x="147" y="66"/>
                    </a:lnTo>
                    <a:lnTo>
                      <a:pt x="130" y="60"/>
                    </a:lnTo>
                    <a:lnTo>
                      <a:pt x="130" y="55"/>
                    </a:lnTo>
                    <a:lnTo>
                      <a:pt x="124" y="44"/>
                    </a:lnTo>
                    <a:lnTo>
                      <a:pt x="102" y="44"/>
                    </a:lnTo>
                    <a:lnTo>
                      <a:pt x="79" y="38"/>
                    </a:lnTo>
                    <a:lnTo>
                      <a:pt x="62" y="38"/>
                    </a:lnTo>
                    <a:lnTo>
                      <a:pt x="57" y="33"/>
                    </a:lnTo>
                    <a:lnTo>
                      <a:pt x="74" y="22"/>
                    </a:lnTo>
                    <a:lnTo>
                      <a:pt x="34" y="22"/>
                    </a:lnTo>
                    <a:lnTo>
                      <a:pt x="34" y="16"/>
                    </a:lnTo>
                    <a:lnTo>
                      <a:pt x="51" y="0"/>
                    </a:lnTo>
                    <a:lnTo>
                      <a:pt x="23" y="22"/>
                    </a:lnTo>
                    <a:lnTo>
                      <a:pt x="0" y="38"/>
                    </a:lnTo>
                    <a:lnTo>
                      <a:pt x="12" y="38"/>
                    </a:lnTo>
                    <a:lnTo>
                      <a:pt x="23" y="49"/>
                    </a:lnTo>
                    <a:lnTo>
                      <a:pt x="34" y="60"/>
                    </a:lnTo>
                    <a:lnTo>
                      <a:pt x="68" y="55"/>
                    </a:lnTo>
                    <a:lnTo>
                      <a:pt x="57" y="66"/>
                    </a:lnTo>
                    <a:lnTo>
                      <a:pt x="91" y="60"/>
                    </a:lnTo>
                    <a:lnTo>
                      <a:pt x="108" y="77"/>
                    </a:lnTo>
                    <a:lnTo>
                      <a:pt x="102" y="88"/>
                    </a:lnTo>
                    <a:lnTo>
                      <a:pt x="124" y="82"/>
                    </a:lnTo>
                    <a:lnTo>
                      <a:pt x="136" y="104"/>
                    </a:lnTo>
                    <a:lnTo>
                      <a:pt x="119" y="110"/>
                    </a:lnTo>
                    <a:lnTo>
                      <a:pt x="124" y="110"/>
                    </a:lnTo>
                    <a:lnTo>
                      <a:pt x="147" y="104"/>
                    </a:lnTo>
                    <a:lnTo>
                      <a:pt x="153" y="121"/>
                    </a:lnTo>
                    <a:lnTo>
                      <a:pt x="170" y="110"/>
                    </a:lnTo>
                    <a:lnTo>
                      <a:pt x="170" y="110"/>
                    </a:lnTo>
                    <a:lnTo>
                      <a:pt x="158" y="126"/>
                    </a:lnTo>
                    <a:lnTo>
                      <a:pt x="158" y="132"/>
                    </a:lnTo>
                    <a:lnTo>
                      <a:pt x="187" y="115"/>
                    </a:lnTo>
                    <a:lnTo>
                      <a:pt x="198" y="121"/>
                    </a:lnTo>
                    <a:lnTo>
                      <a:pt x="192" y="126"/>
                    </a:lnTo>
                    <a:lnTo>
                      <a:pt x="187" y="137"/>
                    </a:lnTo>
                    <a:lnTo>
                      <a:pt x="209" y="126"/>
                    </a:lnTo>
                    <a:lnTo>
                      <a:pt x="215" y="126"/>
                    </a:lnTo>
                    <a:lnTo>
                      <a:pt x="226" y="115"/>
                    </a:lnTo>
                    <a:lnTo>
                      <a:pt x="243" y="115"/>
                    </a:lnTo>
                    <a:lnTo>
                      <a:pt x="260" y="104"/>
                    </a:lnTo>
                    <a:lnTo>
                      <a:pt x="260" y="104"/>
                    </a:lnTo>
                    <a:close/>
                  </a:path>
                </a:pathLst>
              </a:custGeom>
              <a:solidFill>
                <a:srgbClr val="888888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</p:grpSp>
        <p:sp>
          <p:nvSpPr>
            <p:cNvPr id="16394" name=""/>
            <p:cNvSpPr/>
            <p:nvPr/>
          </p:nvSpPr>
          <p:spPr>
            <a:xfrm>
              <a:off x="362" y="1240"/>
              <a:ext cx="63" cy="132"/>
            </a:xfrm>
            <a:custGeom>
              <a:rect l="l" t="t" r="r" b="b"/>
              <a:pathLst>
                <a:path w="62" h="132">
                  <a:moveTo>
                    <a:pt x="11" y="0"/>
                  </a:moveTo>
                  <a:lnTo>
                    <a:pt x="0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5"/>
                  </a:lnTo>
                  <a:lnTo>
                    <a:pt x="11" y="5"/>
                  </a:lnTo>
                  <a:lnTo>
                    <a:pt x="28" y="27"/>
                  </a:lnTo>
                  <a:lnTo>
                    <a:pt x="34" y="49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34" y="60"/>
                  </a:lnTo>
                  <a:lnTo>
                    <a:pt x="34" y="65"/>
                  </a:lnTo>
                  <a:lnTo>
                    <a:pt x="34" y="71"/>
                  </a:lnTo>
                  <a:lnTo>
                    <a:pt x="28" y="82"/>
                  </a:lnTo>
                  <a:lnTo>
                    <a:pt x="34" y="87"/>
                  </a:lnTo>
                  <a:lnTo>
                    <a:pt x="39" y="98"/>
                  </a:lnTo>
                  <a:lnTo>
                    <a:pt x="51" y="109"/>
                  </a:lnTo>
                  <a:lnTo>
                    <a:pt x="51" y="115"/>
                  </a:lnTo>
                  <a:lnTo>
                    <a:pt x="51" y="115"/>
                  </a:lnTo>
                  <a:lnTo>
                    <a:pt x="56" y="120"/>
                  </a:lnTo>
                  <a:lnTo>
                    <a:pt x="56" y="131"/>
                  </a:lnTo>
                  <a:lnTo>
                    <a:pt x="62" y="131"/>
                  </a:lnTo>
                  <a:lnTo>
                    <a:pt x="62" y="120"/>
                  </a:lnTo>
                  <a:lnTo>
                    <a:pt x="56" y="115"/>
                  </a:lnTo>
                  <a:lnTo>
                    <a:pt x="56" y="109"/>
                  </a:lnTo>
                  <a:lnTo>
                    <a:pt x="51" y="104"/>
                  </a:lnTo>
                  <a:lnTo>
                    <a:pt x="51" y="93"/>
                  </a:lnTo>
                  <a:lnTo>
                    <a:pt x="51" y="82"/>
                  </a:lnTo>
                  <a:lnTo>
                    <a:pt x="51" y="82"/>
                  </a:lnTo>
                  <a:lnTo>
                    <a:pt x="62" y="87"/>
                  </a:lnTo>
                  <a:lnTo>
                    <a:pt x="62" y="87"/>
                  </a:lnTo>
                  <a:lnTo>
                    <a:pt x="56" y="82"/>
                  </a:lnTo>
                  <a:lnTo>
                    <a:pt x="56" y="76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65"/>
                  </a:lnTo>
                  <a:lnTo>
                    <a:pt x="51" y="60"/>
                  </a:lnTo>
                  <a:lnTo>
                    <a:pt x="51" y="54"/>
                  </a:lnTo>
                  <a:lnTo>
                    <a:pt x="51" y="49"/>
                  </a:lnTo>
                  <a:lnTo>
                    <a:pt x="51" y="43"/>
                  </a:lnTo>
                  <a:lnTo>
                    <a:pt x="39" y="22"/>
                  </a:lnTo>
                  <a:lnTo>
                    <a:pt x="22" y="5"/>
                  </a:lnTo>
                  <a:lnTo>
                    <a:pt x="17" y="5"/>
                  </a:lnTo>
                  <a:lnTo>
                    <a:pt x="17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395" name=""/>
            <p:cNvSpPr/>
            <p:nvPr/>
          </p:nvSpPr>
          <p:spPr>
            <a:xfrm>
              <a:off x="520" y="1048"/>
              <a:ext cx="96" cy="45"/>
            </a:xfrm>
            <a:custGeom>
              <a:rect l="l" t="t" r="r" b="b"/>
              <a:pathLst>
                <a:path w="96" h="45">
                  <a:moveTo>
                    <a:pt x="84" y="0"/>
                  </a:moveTo>
                  <a:lnTo>
                    <a:pt x="67" y="16"/>
                  </a:lnTo>
                  <a:lnTo>
                    <a:pt x="67" y="5"/>
                  </a:lnTo>
                  <a:lnTo>
                    <a:pt x="28" y="22"/>
                  </a:lnTo>
                  <a:lnTo>
                    <a:pt x="28" y="27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2" y="27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50" y="44"/>
                  </a:lnTo>
                  <a:lnTo>
                    <a:pt x="95" y="38"/>
                  </a:lnTo>
                  <a:lnTo>
                    <a:pt x="95" y="33"/>
                  </a:lnTo>
                  <a:lnTo>
                    <a:pt x="79" y="33"/>
                  </a:lnTo>
                  <a:lnTo>
                    <a:pt x="79" y="27"/>
                  </a:lnTo>
                  <a:lnTo>
                    <a:pt x="90" y="22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BBBBBB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396" name=""/>
            <p:cNvSpPr/>
            <p:nvPr/>
          </p:nvSpPr>
          <p:spPr>
            <a:xfrm>
              <a:off x="683" y="1059"/>
              <a:ext cx="86" cy="39"/>
            </a:xfrm>
            <a:custGeom>
              <a:rect l="l" t="t" r="r" b="b"/>
              <a:pathLst>
                <a:path w="86" h="39">
                  <a:moveTo>
                    <a:pt x="0" y="0"/>
                  </a:moveTo>
                  <a:lnTo>
                    <a:pt x="0" y="0"/>
                  </a:lnTo>
                  <a:lnTo>
                    <a:pt x="17" y="16"/>
                  </a:lnTo>
                  <a:lnTo>
                    <a:pt x="23" y="16"/>
                  </a:lnTo>
                  <a:lnTo>
                    <a:pt x="23" y="5"/>
                  </a:lnTo>
                  <a:lnTo>
                    <a:pt x="51" y="16"/>
                  </a:lnTo>
                  <a:lnTo>
                    <a:pt x="45" y="27"/>
                  </a:lnTo>
                  <a:lnTo>
                    <a:pt x="51" y="27"/>
                  </a:lnTo>
                  <a:lnTo>
                    <a:pt x="62" y="22"/>
                  </a:lnTo>
                  <a:lnTo>
                    <a:pt x="85" y="33"/>
                  </a:lnTo>
                  <a:lnTo>
                    <a:pt x="23" y="38"/>
                  </a:lnTo>
                  <a:lnTo>
                    <a:pt x="23" y="33"/>
                  </a:lnTo>
                  <a:lnTo>
                    <a:pt x="0" y="38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BBBB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grpSp>
          <p:nvGrpSpPr>
            <p:cNvPr id="16397" name=""/>
            <p:cNvGrpSpPr/>
            <p:nvPr/>
          </p:nvGrpSpPr>
          <p:grpSpPr>
            <a:xfrm>
              <a:off x="514" y="1135"/>
              <a:ext cx="232" cy="34"/>
              <a:chOff x="2886" y="2386"/>
              <a:chExt cx="232" cy="34"/>
            </a:xfrm>
          </p:grpSpPr>
          <p:sp>
            <p:nvSpPr>
              <p:cNvPr id="16398" name=""/>
              <p:cNvSpPr/>
              <p:nvPr/>
            </p:nvSpPr>
            <p:spPr>
              <a:xfrm>
                <a:off x="2886" y="2386"/>
                <a:ext cx="97" cy="34"/>
              </a:xfrm>
              <a:custGeom>
                <a:rect l="l" t="t" r="r" b="b"/>
                <a:pathLst>
                  <a:path w="97" h="34">
                    <a:moveTo>
                      <a:pt x="96" y="0"/>
                    </a:moveTo>
                    <a:lnTo>
                      <a:pt x="68" y="6"/>
                    </a:lnTo>
                    <a:lnTo>
                      <a:pt x="39" y="17"/>
                    </a:lnTo>
                    <a:lnTo>
                      <a:pt x="6" y="28"/>
                    </a:lnTo>
                    <a:lnTo>
                      <a:pt x="0" y="33"/>
                    </a:lnTo>
                    <a:lnTo>
                      <a:pt x="45" y="22"/>
                    </a:lnTo>
                    <a:lnTo>
                      <a:pt x="90" y="17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444444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399" name=""/>
              <p:cNvSpPr/>
              <p:nvPr/>
            </p:nvSpPr>
            <p:spPr>
              <a:xfrm>
                <a:off x="3066" y="2392"/>
                <a:ext cx="52" cy="28"/>
              </a:xfrm>
              <a:custGeom>
                <a:rect l="l" t="t" r="r" b="b"/>
                <a:pathLst>
                  <a:path w="52" h="28">
                    <a:moveTo>
                      <a:pt x="51" y="16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51" y="27"/>
                    </a:lnTo>
                    <a:lnTo>
                      <a:pt x="51" y="16"/>
                    </a:lnTo>
                    <a:lnTo>
                      <a:pt x="51" y="16"/>
                    </a:lnTo>
                    <a:close/>
                  </a:path>
                </a:pathLst>
              </a:custGeom>
              <a:solidFill>
                <a:srgbClr val="444444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</p:grpSp>
        <p:sp>
          <p:nvSpPr>
            <p:cNvPr id="16400" name=""/>
            <p:cNvSpPr/>
            <p:nvPr/>
          </p:nvSpPr>
          <p:spPr>
            <a:xfrm>
              <a:off x="475" y="1305"/>
              <a:ext cx="271" cy="248"/>
            </a:xfrm>
            <a:custGeom>
              <a:rect l="l" t="t" r="r" b="b"/>
              <a:pathLst>
                <a:path w="271" h="248">
                  <a:moveTo>
                    <a:pt x="0" y="0"/>
                  </a:moveTo>
                  <a:lnTo>
                    <a:pt x="39" y="121"/>
                  </a:lnTo>
                  <a:lnTo>
                    <a:pt x="62" y="220"/>
                  </a:lnTo>
                  <a:lnTo>
                    <a:pt x="62" y="225"/>
                  </a:lnTo>
                  <a:lnTo>
                    <a:pt x="62" y="225"/>
                  </a:lnTo>
                  <a:lnTo>
                    <a:pt x="107" y="242"/>
                  </a:lnTo>
                  <a:lnTo>
                    <a:pt x="157" y="247"/>
                  </a:lnTo>
                  <a:lnTo>
                    <a:pt x="186" y="236"/>
                  </a:lnTo>
                  <a:lnTo>
                    <a:pt x="208" y="220"/>
                  </a:lnTo>
                  <a:lnTo>
                    <a:pt x="208" y="242"/>
                  </a:lnTo>
                  <a:lnTo>
                    <a:pt x="208" y="242"/>
                  </a:lnTo>
                  <a:lnTo>
                    <a:pt x="270" y="121"/>
                  </a:lnTo>
                  <a:lnTo>
                    <a:pt x="270" y="94"/>
                  </a:lnTo>
                  <a:lnTo>
                    <a:pt x="265" y="105"/>
                  </a:lnTo>
                  <a:lnTo>
                    <a:pt x="259" y="115"/>
                  </a:lnTo>
                  <a:lnTo>
                    <a:pt x="248" y="143"/>
                  </a:lnTo>
                  <a:lnTo>
                    <a:pt x="231" y="176"/>
                  </a:lnTo>
                  <a:lnTo>
                    <a:pt x="208" y="209"/>
                  </a:lnTo>
                  <a:lnTo>
                    <a:pt x="197" y="220"/>
                  </a:lnTo>
                  <a:lnTo>
                    <a:pt x="180" y="225"/>
                  </a:lnTo>
                  <a:lnTo>
                    <a:pt x="124" y="236"/>
                  </a:lnTo>
                  <a:lnTo>
                    <a:pt x="73" y="220"/>
                  </a:lnTo>
                  <a:lnTo>
                    <a:pt x="50" y="126"/>
                  </a:lnTo>
                  <a:lnTo>
                    <a:pt x="50" y="115"/>
                  </a:lnTo>
                  <a:lnTo>
                    <a:pt x="33" y="77"/>
                  </a:lnTo>
                  <a:lnTo>
                    <a:pt x="22" y="39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01" name=""/>
            <p:cNvSpPr/>
            <p:nvPr/>
          </p:nvSpPr>
          <p:spPr>
            <a:xfrm>
              <a:off x="480" y="1305"/>
              <a:ext cx="266" cy="122"/>
            </a:xfrm>
            <a:custGeom>
              <a:rect l="l" t="t" r="r" b="b"/>
              <a:pathLst>
                <a:path w="266" h="122">
                  <a:moveTo>
                    <a:pt x="90" y="17"/>
                  </a:moveTo>
                  <a:lnTo>
                    <a:pt x="0" y="0"/>
                  </a:lnTo>
                  <a:lnTo>
                    <a:pt x="28" y="72"/>
                  </a:lnTo>
                  <a:lnTo>
                    <a:pt x="45" y="115"/>
                  </a:lnTo>
                  <a:lnTo>
                    <a:pt x="152" y="121"/>
                  </a:lnTo>
                  <a:lnTo>
                    <a:pt x="260" y="110"/>
                  </a:lnTo>
                  <a:lnTo>
                    <a:pt x="265" y="94"/>
                  </a:lnTo>
                  <a:lnTo>
                    <a:pt x="265" y="22"/>
                  </a:lnTo>
                  <a:lnTo>
                    <a:pt x="169" y="22"/>
                  </a:lnTo>
                  <a:lnTo>
                    <a:pt x="141" y="28"/>
                  </a:lnTo>
                  <a:lnTo>
                    <a:pt x="113" y="22"/>
                  </a:lnTo>
                  <a:lnTo>
                    <a:pt x="90" y="17"/>
                  </a:lnTo>
                  <a:lnTo>
                    <a:pt x="90" y="17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02" name=""/>
            <p:cNvSpPr/>
            <p:nvPr/>
          </p:nvSpPr>
          <p:spPr>
            <a:xfrm>
              <a:off x="480" y="1218"/>
              <a:ext cx="266" cy="116"/>
            </a:xfrm>
            <a:custGeom>
              <a:rect l="l" t="t" r="r" b="b"/>
              <a:pathLst>
                <a:path w="266" h="115">
                  <a:moveTo>
                    <a:pt x="265" y="38"/>
                  </a:moveTo>
                  <a:lnTo>
                    <a:pt x="265" y="55"/>
                  </a:lnTo>
                  <a:lnTo>
                    <a:pt x="248" y="49"/>
                  </a:lnTo>
                  <a:lnTo>
                    <a:pt x="243" y="60"/>
                  </a:lnTo>
                  <a:lnTo>
                    <a:pt x="226" y="76"/>
                  </a:lnTo>
                  <a:lnTo>
                    <a:pt x="186" y="104"/>
                  </a:lnTo>
                  <a:lnTo>
                    <a:pt x="135" y="115"/>
                  </a:lnTo>
                  <a:lnTo>
                    <a:pt x="102" y="115"/>
                  </a:lnTo>
                  <a:lnTo>
                    <a:pt x="85" y="93"/>
                  </a:lnTo>
                  <a:lnTo>
                    <a:pt x="79" y="76"/>
                  </a:lnTo>
                  <a:lnTo>
                    <a:pt x="79" y="55"/>
                  </a:lnTo>
                  <a:lnTo>
                    <a:pt x="57" y="71"/>
                  </a:lnTo>
                  <a:lnTo>
                    <a:pt x="28" y="82"/>
                  </a:lnTo>
                  <a:lnTo>
                    <a:pt x="0" y="76"/>
                  </a:lnTo>
                  <a:lnTo>
                    <a:pt x="28" y="71"/>
                  </a:lnTo>
                  <a:lnTo>
                    <a:pt x="119" y="11"/>
                  </a:lnTo>
                  <a:lnTo>
                    <a:pt x="102" y="44"/>
                  </a:lnTo>
                  <a:lnTo>
                    <a:pt x="96" y="49"/>
                  </a:lnTo>
                  <a:lnTo>
                    <a:pt x="90" y="65"/>
                  </a:lnTo>
                  <a:lnTo>
                    <a:pt x="90" y="71"/>
                  </a:lnTo>
                  <a:lnTo>
                    <a:pt x="102" y="82"/>
                  </a:lnTo>
                  <a:lnTo>
                    <a:pt x="113" y="93"/>
                  </a:lnTo>
                  <a:lnTo>
                    <a:pt x="124" y="93"/>
                  </a:lnTo>
                  <a:lnTo>
                    <a:pt x="181" y="82"/>
                  </a:lnTo>
                  <a:lnTo>
                    <a:pt x="226" y="55"/>
                  </a:lnTo>
                  <a:lnTo>
                    <a:pt x="231" y="44"/>
                  </a:lnTo>
                  <a:lnTo>
                    <a:pt x="237" y="22"/>
                  </a:lnTo>
                  <a:lnTo>
                    <a:pt x="231" y="0"/>
                  </a:lnTo>
                  <a:lnTo>
                    <a:pt x="248" y="33"/>
                  </a:lnTo>
                  <a:lnTo>
                    <a:pt x="265" y="38"/>
                  </a:lnTo>
                  <a:lnTo>
                    <a:pt x="265" y="38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03" name=""/>
            <p:cNvSpPr/>
            <p:nvPr/>
          </p:nvSpPr>
          <p:spPr>
            <a:xfrm>
              <a:off x="525" y="1415"/>
              <a:ext cx="216" cy="17"/>
            </a:xfrm>
            <a:custGeom>
              <a:rect l="l" t="t" r="r" b="b"/>
              <a:pathLst>
                <a:path w="216" h="17">
                  <a:moveTo>
                    <a:pt x="215" y="0"/>
                  </a:moveTo>
                  <a:lnTo>
                    <a:pt x="107" y="11"/>
                  </a:lnTo>
                  <a:lnTo>
                    <a:pt x="0" y="5"/>
                  </a:lnTo>
                  <a:lnTo>
                    <a:pt x="0" y="16"/>
                  </a:lnTo>
                  <a:lnTo>
                    <a:pt x="107" y="16"/>
                  </a:lnTo>
                  <a:lnTo>
                    <a:pt x="209" y="5"/>
                  </a:lnTo>
                  <a:lnTo>
                    <a:pt x="215" y="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04" name=""/>
            <p:cNvSpPr/>
            <p:nvPr/>
          </p:nvSpPr>
          <p:spPr>
            <a:xfrm>
              <a:off x="525" y="1420"/>
              <a:ext cx="210" cy="122"/>
            </a:xfrm>
            <a:custGeom>
              <a:rect l="l" t="t" r="r" b="b"/>
              <a:pathLst>
                <a:path w="210" h="122">
                  <a:moveTo>
                    <a:pt x="209" y="0"/>
                  </a:moveTo>
                  <a:lnTo>
                    <a:pt x="107" y="11"/>
                  </a:lnTo>
                  <a:lnTo>
                    <a:pt x="0" y="11"/>
                  </a:lnTo>
                  <a:lnTo>
                    <a:pt x="23" y="105"/>
                  </a:lnTo>
                  <a:lnTo>
                    <a:pt x="79" y="121"/>
                  </a:lnTo>
                  <a:lnTo>
                    <a:pt x="136" y="110"/>
                  </a:lnTo>
                  <a:lnTo>
                    <a:pt x="158" y="94"/>
                  </a:lnTo>
                  <a:lnTo>
                    <a:pt x="186" y="44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05" name=""/>
            <p:cNvSpPr/>
            <p:nvPr/>
          </p:nvSpPr>
          <p:spPr>
            <a:xfrm>
              <a:off x="446" y="1294"/>
              <a:ext cx="125" cy="29"/>
            </a:xfrm>
            <a:custGeom>
              <a:rect l="l" t="t" r="r" b="b"/>
              <a:pathLst>
                <a:path w="125" h="28">
                  <a:moveTo>
                    <a:pt x="34" y="0"/>
                  </a:moveTo>
                  <a:lnTo>
                    <a:pt x="0" y="11"/>
                  </a:lnTo>
                  <a:lnTo>
                    <a:pt x="29" y="11"/>
                  </a:lnTo>
                  <a:lnTo>
                    <a:pt x="34" y="11"/>
                  </a:lnTo>
                  <a:lnTo>
                    <a:pt x="124" y="28"/>
                  </a:lnTo>
                  <a:lnTo>
                    <a:pt x="124" y="17"/>
                  </a:lnTo>
                  <a:lnTo>
                    <a:pt x="119" y="17"/>
                  </a:lnTo>
                  <a:lnTo>
                    <a:pt x="79" y="6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06" name=""/>
            <p:cNvSpPr/>
            <p:nvPr/>
          </p:nvSpPr>
          <p:spPr>
            <a:xfrm>
              <a:off x="446" y="1294"/>
              <a:ext cx="125" cy="29"/>
            </a:xfrm>
            <a:custGeom>
              <a:rect l="l" t="t" r="r" b="b"/>
              <a:pathLst>
                <a:path w="125" h="28">
                  <a:moveTo>
                    <a:pt x="34" y="0"/>
                  </a:moveTo>
                  <a:lnTo>
                    <a:pt x="0" y="11"/>
                  </a:lnTo>
                  <a:lnTo>
                    <a:pt x="29" y="11"/>
                  </a:lnTo>
                  <a:lnTo>
                    <a:pt x="34" y="11"/>
                  </a:lnTo>
                  <a:lnTo>
                    <a:pt x="124" y="28"/>
                  </a:lnTo>
                  <a:lnTo>
                    <a:pt x="124" y="17"/>
                  </a:lnTo>
                  <a:lnTo>
                    <a:pt x="119" y="17"/>
                  </a:lnTo>
                  <a:lnTo>
                    <a:pt x="79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07" name=""/>
            <p:cNvSpPr/>
            <p:nvPr/>
          </p:nvSpPr>
          <p:spPr>
            <a:xfrm>
              <a:off x="649" y="1311"/>
              <a:ext cx="97" cy="17"/>
            </a:xfrm>
            <a:custGeom>
              <a:rect l="l" t="t" r="r" b="b"/>
              <a:pathLst>
                <a:path w="97" h="17">
                  <a:moveTo>
                    <a:pt x="96" y="0"/>
                  </a:moveTo>
                  <a:lnTo>
                    <a:pt x="62" y="0"/>
                  </a:lnTo>
                  <a:lnTo>
                    <a:pt x="34" y="0"/>
                  </a:lnTo>
                  <a:lnTo>
                    <a:pt x="12" y="11"/>
                  </a:lnTo>
                  <a:lnTo>
                    <a:pt x="0" y="16"/>
                  </a:lnTo>
                  <a:lnTo>
                    <a:pt x="96" y="16"/>
                  </a:lnTo>
                  <a:lnTo>
                    <a:pt x="96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08" name=""/>
            <p:cNvSpPr/>
            <p:nvPr/>
          </p:nvSpPr>
          <p:spPr>
            <a:xfrm>
              <a:off x="683" y="1267"/>
              <a:ext cx="63" cy="45"/>
            </a:xfrm>
            <a:custGeom>
              <a:rect l="l" t="t" r="r" b="b"/>
              <a:pathLst>
                <a:path w="62" h="45">
                  <a:moveTo>
                    <a:pt x="62" y="6"/>
                  </a:moveTo>
                  <a:lnTo>
                    <a:pt x="45" y="0"/>
                  </a:lnTo>
                  <a:lnTo>
                    <a:pt x="34" y="16"/>
                  </a:lnTo>
                  <a:lnTo>
                    <a:pt x="17" y="33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28" y="44"/>
                  </a:lnTo>
                  <a:lnTo>
                    <a:pt x="62" y="44"/>
                  </a:lnTo>
                  <a:lnTo>
                    <a:pt x="62" y="6"/>
                  </a:lnTo>
                  <a:lnTo>
                    <a:pt x="62" y="6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09" name=""/>
            <p:cNvSpPr/>
            <p:nvPr/>
          </p:nvSpPr>
          <p:spPr>
            <a:xfrm>
              <a:off x="508" y="1273"/>
              <a:ext cx="58" cy="39"/>
            </a:xfrm>
            <a:custGeom>
              <a:rect l="l" t="t" r="r" b="b"/>
              <a:pathLst>
                <a:path w="57" h="39">
                  <a:moveTo>
                    <a:pt x="57" y="38"/>
                  </a:moveTo>
                  <a:lnTo>
                    <a:pt x="51" y="21"/>
                  </a:lnTo>
                  <a:lnTo>
                    <a:pt x="51" y="0"/>
                  </a:lnTo>
                  <a:lnTo>
                    <a:pt x="29" y="16"/>
                  </a:lnTo>
                  <a:lnTo>
                    <a:pt x="0" y="27"/>
                  </a:lnTo>
                  <a:lnTo>
                    <a:pt x="57" y="38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10" name=""/>
            <p:cNvSpPr/>
            <p:nvPr/>
          </p:nvSpPr>
          <p:spPr>
            <a:xfrm>
              <a:off x="249" y="1684"/>
              <a:ext cx="255" cy="494"/>
            </a:xfrm>
            <a:custGeom>
              <a:rect l="l" t="t" r="r" b="b"/>
              <a:pathLst>
                <a:path w="255" h="492">
                  <a:moveTo>
                    <a:pt x="6" y="493"/>
                  </a:moveTo>
                  <a:lnTo>
                    <a:pt x="11" y="487"/>
                  </a:lnTo>
                  <a:lnTo>
                    <a:pt x="6" y="438"/>
                  </a:lnTo>
                  <a:lnTo>
                    <a:pt x="96" y="350"/>
                  </a:lnTo>
                  <a:lnTo>
                    <a:pt x="90" y="307"/>
                  </a:lnTo>
                  <a:lnTo>
                    <a:pt x="85" y="263"/>
                  </a:lnTo>
                  <a:lnTo>
                    <a:pt x="73" y="224"/>
                  </a:lnTo>
                  <a:lnTo>
                    <a:pt x="68" y="180"/>
                  </a:lnTo>
                  <a:lnTo>
                    <a:pt x="51" y="142"/>
                  </a:lnTo>
                  <a:lnTo>
                    <a:pt x="118" y="115"/>
                  </a:lnTo>
                  <a:lnTo>
                    <a:pt x="107" y="93"/>
                  </a:lnTo>
                  <a:lnTo>
                    <a:pt x="192" y="60"/>
                  </a:lnTo>
                  <a:lnTo>
                    <a:pt x="180" y="11"/>
                  </a:lnTo>
                  <a:lnTo>
                    <a:pt x="254" y="22"/>
                  </a:lnTo>
                  <a:lnTo>
                    <a:pt x="248" y="16"/>
                  </a:lnTo>
                  <a:lnTo>
                    <a:pt x="164" y="0"/>
                  </a:lnTo>
                  <a:lnTo>
                    <a:pt x="175" y="60"/>
                  </a:lnTo>
                  <a:lnTo>
                    <a:pt x="96" y="87"/>
                  </a:lnTo>
                  <a:lnTo>
                    <a:pt x="102" y="115"/>
                  </a:lnTo>
                  <a:lnTo>
                    <a:pt x="45" y="137"/>
                  </a:lnTo>
                  <a:lnTo>
                    <a:pt x="68" y="230"/>
                  </a:lnTo>
                  <a:lnTo>
                    <a:pt x="73" y="285"/>
                  </a:lnTo>
                  <a:lnTo>
                    <a:pt x="73" y="345"/>
                  </a:lnTo>
                  <a:lnTo>
                    <a:pt x="34" y="394"/>
                  </a:lnTo>
                  <a:lnTo>
                    <a:pt x="0" y="433"/>
                  </a:lnTo>
                  <a:lnTo>
                    <a:pt x="6" y="493"/>
                  </a:lnTo>
                  <a:lnTo>
                    <a:pt x="6" y="493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11" name=""/>
            <p:cNvSpPr/>
            <p:nvPr/>
          </p:nvSpPr>
          <p:spPr>
            <a:xfrm>
              <a:off x="255" y="1695"/>
              <a:ext cx="384" cy="477"/>
            </a:xfrm>
            <a:custGeom>
              <a:rect l="l" t="t" r="r" b="b"/>
              <a:pathLst>
                <a:path w="384" h="477">
                  <a:moveTo>
                    <a:pt x="248" y="11"/>
                  </a:moveTo>
                  <a:lnTo>
                    <a:pt x="174" y="0"/>
                  </a:lnTo>
                  <a:lnTo>
                    <a:pt x="186" y="49"/>
                  </a:lnTo>
                  <a:lnTo>
                    <a:pt x="101" y="82"/>
                  </a:lnTo>
                  <a:lnTo>
                    <a:pt x="112" y="104"/>
                  </a:lnTo>
                  <a:lnTo>
                    <a:pt x="45" y="131"/>
                  </a:lnTo>
                  <a:lnTo>
                    <a:pt x="62" y="180"/>
                  </a:lnTo>
                  <a:lnTo>
                    <a:pt x="73" y="235"/>
                  </a:lnTo>
                  <a:lnTo>
                    <a:pt x="84" y="296"/>
                  </a:lnTo>
                  <a:lnTo>
                    <a:pt x="90" y="339"/>
                  </a:lnTo>
                  <a:lnTo>
                    <a:pt x="0" y="427"/>
                  </a:lnTo>
                  <a:lnTo>
                    <a:pt x="5" y="476"/>
                  </a:lnTo>
                  <a:lnTo>
                    <a:pt x="45" y="465"/>
                  </a:lnTo>
                  <a:lnTo>
                    <a:pt x="118" y="444"/>
                  </a:lnTo>
                  <a:lnTo>
                    <a:pt x="163" y="433"/>
                  </a:lnTo>
                  <a:lnTo>
                    <a:pt x="186" y="422"/>
                  </a:lnTo>
                  <a:lnTo>
                    <a:pt x="180" y="378"/>
                  </a:lnTo>
                  <a:lnTo>
                    <a:pt x="158" y="350"/>
                  </a:lnTo>
                  <a:lnTo>
                    <a:pt x="135" y="334"/>
                  </a:lnTo>
                  <a:lnTo>
                    <a:pt x="112" y="317"/>
                  </a:lnTo>
                  <a:lnTo>
                    <a:pt x="118" y="317"/>
                  </a:lnTo>
                  <a:lnTo>
                    <a:pt x="163" y="345"/>
                  </a:lnTo>
                  <a:lnTo>
                    <a:pt x="191" y="389"/>
                  </a:lnTo>
                  <a:lnTo>
                    <a:pt x="197" y="389"/>
                  </a:lnTo>
                  <a:lnTo>
                    <a:pt x="197" y="372"/>
                  </a:lnTo>
                  <a:lnTo>
                    <a:pt x="180" y="279"/>
                  </a:lnTo>
                  <a:lnTo>
                    <a:pt x="141" y="191"/>
                  </a:lnTo>
                  <a:lnTo>
                    <a:pt x="152" y="197"/>
                  </a:lnTo>
                  <a:lnTo>
                    <a:pt x="180" y="252"/>
                  </a:lnTo>
                  <a:lnTo>
                    <a:pt x="203" y="312"/>
                  </a:lnTo>
                  <a:lnTo>
                    <a:pt x="208" y="367"/>
                  </a:lnTo>
                  <a:lnTo>
                    <a:pt x="220" y="356"/>
                  </a:lnTo>
                  <a:lnTo>
                    <a:pt x="242" y="312"/>
                  </a:lnTo>
                  <a:lnTo>
                    <a:pt x="265" y="274"/>
                  </a:lnTo>
                  <a:lnTo>
                    <a:pt x="270" y="279"/>
                  </a:lnTo>
                  <a:lnTo>
                    <a:pt x="236" y="317"/>
                  </a:lnTo>
                  <a:lnTo>
                    <a:pt x="220" y="367"/>
                  </a:lnTo>
                  <a:lnTo>
                    <a:pt x="220" y="394"/>
                  </a:lnTo>
                  <a:lnTo>
                    <a:pt x="220" y="416"/>
                  </a:lnTo>
                  <a:lnTo>
                    <a:pt x="236" y="422"/>
                  </a:lnTo>
                  <a:lnTo>
                    <a:pt x="248" y="427"/>
                  </a:lnTo>
                  <a:lnTo>
                    <a:pt x="270" y="438"/>
                  </a:lnTo>
                  <a:lnTo>
                    <a:pt x="293" y="460"/>
                  </a:lnTo>
                  <a:lnTo>
                    <a:pt x="321" y="444"/>
                  </a:lnTo>
                  <a:lnTo>
                    <a:pt x="338" y="378"/>
                  </a:lnTo>
                  <a:lnTo>
                    <a:pt x="355" y="317"/>
                  </a:lnTo>
                  <a:lnTo>
                    <a:pt x="366" y="230"/>
                  </a:lnTo>
                  <a:lnTo>
                    <a:pt x="377" y="153"/>
                  </a:lnTo>
                  <a:lnTo>
                    <a:pt x="383" y="142"/>
                  </a:lnTo>
                  <a:lnTo>
                    <a:pt x="360" y="126"/>
                  </a:lnTo>
                  <a:lnTo>
                    <a:pt x="338" y="109"/>
                  </a:lnTo>
                  <a:lnTo>
                    <a:pt x="327" y="137"/>
                  </a:lnTo>
                  <a:lnTo>
                    <a:pt x="310" y="158"/>
                  </a:lnTo>
                  <a:lnTo>
                    <a:pt x="304" y="131"/>
                  </a:lnTo>
                  <a:lnTo>
                    <a:pt x="282" y="71"/>
                  </a:lnTo>
                  <a:lnTo>
                    <a:pt x="248" y="11"/>
                  </a:lnTo>
                  <a:lnTo>
                    <a:pt x="248" y="11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12" name=""/>
            <p:cNvSpPr/>
            <p:nvPr/>
          </p:nvSpPr>
          <p:spPr>
            <a:xfrm>
              <a:off x="204" y="2111"/>
              <a:ext cx="396" cy="308"/>
            </a:xfrm>
            <a:custGeom>
              <a:rect l="l" t="t" r="r" b="b"/>
              <a:pathLst>
                <a:path w="396" h="308">
                  <a:moveTo>
                    <a:pt x="366" y="143"/>
                  </a:moveTo>
                  <a:lnTo>
                    <a:pt x="366" y="132"/>
                  </a:lnTo>
                  <a:lnTo>
                    <a:pt x="299" y="170"/>
                  </a:lnTo>
                  <a:lnTo>
                    <a:pt x="299" y="148"/>
                  </a:lnTo>
                  <a:lnTo>
                    <a:pt x="299" y="126"/>
                  </a:lnTo>
                  <a:lnTo>
                    <a:pt x="310" y="99"/>
                  </a:lnTo>
                  <a:lnTo>
                    <a:pt x="321" y="71"/>
                  </a:lnTo>
                  <a:lnTo>
                    <a:pt x="299" y="82"/>
                  </a:lnTo>
                  <a:lnTo>
                    <a:pt x="287" y="137"/>
                  </a:lnTo>
                  <a:lnTo>
                    <a:pt x="287" y="197"/>
                  </a:lnTo>
                  <a:lnTo>
                    <a:pt x="299" y="241"/>
                  </a:lnTo>
                  <a:lnTo>
                    <a:pt x="321" y="285"/>
                  </a:lnTo>
                  <a:lnTo>
                    <a:pt x="287" y="291"/>
                  </a:lnTo>
                  <a:lnTo>
                    <a:pt x="259" y="285"/>
                  </a:lnTo>
                  <a:lnTo>
                    <a:pt x="225" y="274"/>
                  </a:lnTo>
                  <a:lnTo>
                    <a:pt x="192" y="252"/>
                  </a:lnTo>
                  <a:lnTo>
                    <a:pt x="163" y="252"/>
                  </a:lnTo>
                  <a:lnTo>
                    <a:pt x="135" y="258"/>
                  </a:lnTo>
                  <a:lnTo>
                    <a:pt x="101" y="258"/>
                  </a:lnTo>
                  <a:lnTo>
                    <a:pt x="68" y="258"/>
                  </a:lnTo>
                  <a:lnTo>
                    <a:pt x="73" y="230"/>
                  </a:lnTo>
                  <a:lnTo>
                    <a:pt x="62" y="214"/>
                  </a:lnTo>
                  <a:lnTo>
                    <a:pt x="39" y="197"/>
                  </a:lnTo>
                  <a:lnTo>
                    <a:pt x="34" y="181"/>
                  </a:lnTo>
                  <a:lnTo>
                    <a:pt x="34" y="159"/>
                  </a:lnTo>
                  <a:lnTo>
                    <a:pt x="23" y="143"/>
                  </a:lnTo>
                  <a:lnTo>
                    <a:pt x="17" y="126"/>
                  </a:lnTo>
                  <a:lnTo>
                    <a:pt x="28" y="115"/>
                  </a:lnTo>
                  <a:lnTo>
                    <a:pt x="56" y="77"/>
                  </a:lnTo>
                  <a:lnTo>
                    <a:pt x="96" y="55"/>
                  </a:lnTo>
                  <a:lnTo>
                    <a:pt x="186" y="28"/>
                  </a:lnTo>
                  <a:lnTo>
                    <a:pt x="214" y="22"/>
                  </a:lnTo>
                  <a:lnTo>
                    <a:pt x="248" y="11"/>
                  </a:lnTo>
                  <a:lnTo>
                    <a:pt x="259" y="11"/>
                  </a:lnTo>
                  <a:lnTo>
                    <a:pt x="271" y="11"/>
                  </a:lnTo>
                  <a:lnTo>
                    <a:pt x="299" y="17"/>
                  </a:lnTo>
                  <a:lnTo>
                    <a:pt x="316" y="33"/>
                  </a:lnTo>
                  <a:lnTo>
                    <a:pt x="299" y="82"/>
                  </a:lnTo>
                  <a:lnTo>
                    <a:pt x="299" y="82"/>
                  </a:lnTo>
                  <a:lnTo>
                    <a:pt x="321" y="71"/>
                  </a:lnTo>
                  <a:lnTo>
                    <a:pt x="395" y="17"/>
                  </a:lnTo>
                  <a:lnTo>
                    <a:pt x="395" y="11"/>
                  </a:lnTo>
                  <a:lnTo>
                    <a:pt x="372" y="28"/>
                  </a:lnTo>
                  <a:lnTo>
                    <a:pt x="344" y="44"/>
                  </a:lnTo>
                  <a:lnTo>
                    <a:pt x="333" y="28"/>
                  </a:lnTo>
                  <a:lnTo>
                    <a:pt x="316" y="17"/>
                  </a:lnTo>
                  <a:lnTo>
                    <a:pt x="299" y="6"/>
                  </a:lnTo>
                  <a:lnTo>
                    <a:pt x="271" y="0"/>
                  </a:lnTo>
                  <a:lnTo>
                    <a:pt x="237" y="6"/>
                  </a:lnTo>
                  <a:lnTo>
                    <a:pt x="209" y="11"/>
                  </a:lnTo>
                  <a:lnTo>
                    <a:pt x="180" y="22"/>
                  </a:lnTo>
                  <a:lnTo>
                    <a:pt x="152" y="28"/>
                  </a:lnTo>
                  <a:lnTo>
                    <a:pt x="107" y="38"/>
                  </a:lnTo>
                  <a:lnTo>
                    <a:pt x="56" y="60"/>
                  </a:lnTo>
                  <a:lnTo>
                    <a:pt x="34" y="82"/>
                  </a:lnTo>
                  <a:lnTo>
                    <a:pt x="11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11" y="154"/>
                  </a:lnTo>
                  <a:lnTo>
                    <a:pt x="28" y="175"/>
                  </a:lnTo>
                  <a:lnTo>
                    <a:pt x="28" y="181"/>
                  </a:lnTo>
                  <a:lnTo>
                    <a:pt x="28" y="192"/>
                  </a:lnTo>
                  <a:lnTo>
                    <a:pt x="34" y="208"/>
                  </a:lnTo>
                  <a:lnTo>
                    <a:pt x="56" y="230"/>
                  </a:lnTo>
                  <a:lnTo>
                    <a:pt x="51" y="274"/>
                  </a:lnTo>
                  <a:lnTo>
                    <a:pt x="68" y="274"/>
                  </a:lnTo>
                  <a:lnTo>
                    <a:pt x="90" y="280"/>
                  </a:lnTo>
                  <a:lnTo>
                    <a:pt x="141" y="274"/>
                  </a:lnTo>
                  <a:lnTo>
                    <a:pt x="192" y="274"/>
                  </a:lnTo>
                  <a:lnTo>
                    <a:pt x="197" y="285"/>
                  </a:lnTo>
                  <a:lnTo>
                    <a:pt x="259" y="302"/>
                  </a:lnTo>
                  <a:lnTo>
                    <a:pt x="327" y="307"/>
                  </a:lnTo>
                  <a:lnTo>
                    <a:pt x="333" y="302"/>
                  </a:lnTo>
                  <a:lnTo>
                    <a:pt x="344" y="263"/>
                  </a:lnTo>
                  <a:lnTo>
                    <a:pt x="355" y="214"/>
                  </a:lnTo>
                  <a:lnTo>
                    <a:pt x="366" y="181"/>
                  </a:lnTo>
                  <a:lnTo>
                    <a:pt x="366" y="143"/>
                  </a:lnTo>
                  <a:lnTo>
                    <a:pt x="366" y="143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13" name=""/>
            <p:cNvSpPr/>
            <p:nvPr/>
          </p:nvSpPr>
          <p:spPr>
            <a:xfrm>
              <a:off x="407" y="2122"/>
              <a:ext cx="119" cy="281"/>
            </a:xfrm>
            <a:custGeom>
              <a:rect l="l" t="t" r="r" b="b"/>
              <a:pathLst>
                <a:path w="119" h="281">
                  <a:moveTo>
                    <a:pt x="68" y="0"/>
                  </a:moveTo>
                  <a:lnTo>
                    <a:pt x="34" y="44"/>
                  </a:lnTo>
                  <a:lnTo>
                    <a:pt x="17" y="104"/>
                  </a:lnTo>
                  <a:lnTo>
                    <a:pt x="6" y="170"/>
                  </a:lnTo>
                  <a:lnTo>
                    <a:pt x="0" y="214"/>
                  </a:lnTo>
                  <a:lnTo>
                    <a:pt x="6" y="241"/>
                  </a:lnTo>
                  <a:lnTo>
                    <a:pt x="6" y="258"/>
                  </a:lnTo>
                  <a:lnTo>
                    <a:pt x="62" y="274"/>
                  </a:lnTo>
                  <a:lnTo>
                    <a:pt x="90" y="280"/>
                  </a:lnTo>
                  <a:lnTo>
                    <a:pt x="118" y="274"/>
                  </a:lnTo>
                  <a:lnTo>
                    <a:pt x="96" y="214"/>
                  </a:lnTo>
                  <a:lnTo>
                    <a:pt x="84" y="148"/>
                  </a:lnTo>
                  <a:lnTo>
                    <a:pt x="90" y="104"/>
                  </a:lnTo>
                  <a:lnTo>
                    <a:pt x="96" y="71"/>
                  </a:lnTo>
                  <a:lnTo>
                    <a:pt x="96" y="71"/>
                  </a:lnTo>
                  <a:lnTo>
                    <a:pt x="84" y="88"/>
                  </a:lnTo>
                  <a:lnTo>
                    <a:pt x="62" y="121"/>
                  </a:lnTo>
                  <a:lnTo>
                    <a:pt x="45" y="186"/>
                  </a:lnTo>
                  <a:lnTo>
                    <a:pt x="39" y="186"/>
                  </a:lnTo>
                  <a:lnTo>
                    <a:pt x="45" y="170"/>
                  </a:lnTo>
                  <a:lnTo>
                    <a:pt x="51" y="148"/>
                  </a:lnTo>
                  <a:lnTo>
                    <a:pt x="62" y="110"/>
                  </a:lnTo>
                  <a:lnTo>
                    <a:pt x="84" y="71"/>
                  </a:lnTo>
                  <a:lnTo>
                    <a:pt x="113" y="22"/>
                  </a:lnTo>
                  <a:lnTo>
                    <a:pt x="101" y="11"/>
                  </a:lnTo>
                  <a:lnTo>
                    <a:pt x="84" y="0"/>
                  </a:lnTo>
                  <a:lnTo>
                    <a:pt x="68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14" name=""/>
            <p:cNvSpPr/>
            <p:nvPr/>
          </p:nvSpPr>
          <p:spPr>
            <a:xfrm>
              <a:off x="396" y="2122"/>
              <a:ext cx="80" cy="259"/>
            </a:xfrm>
            <a:custGeom>
              <a:rect l="l" t="t" r="r" b="b"/>
              <a:pathLst>
                <a:path w="80" h="259">
                  <a:moveTo>
                    <a:pt x="79" y="0"/>
                  </a:moveTo>
                  <a:lnTo>
                    <a:pt x="62" y="0"/>
                  </a:lnTo>
                  <a:lnTo>
                    <a:pt x="11" y="115"/>
                  </a:lnTo>
                  <a:lnTo>
                    <a:pt x="0" y="241"/>
                  </a:lnTo>
                  <a:lnTo>
                    <a:pt x="11" y="247"/>
                  </a:lnTo>
                  <a:lnTo>
                    <a:pt x="17" y="258"/>
                  </a:lnTo>
                  <a:lnTo>
                    <a:pt x="17" y="241"/>
                  </a:lnTo>
                  <a:lnTo>
                    <a:pt x="17" y="203"/>
                  </a:lnTo>
                  <a:lnTo>
                    <a:pt x="22" y="164"/>
                  </a:lnTo>
                  <a:lnTo>
                    <a:pt x="28" y="132"/>
                  </a:lnTo>
                  <a:lnTo>
                    <a:pt x="28" y="110"/>
                  </a:lnTo>
                  <a:lnTo>
                    <a:pt x="39" y="66"/>
                  </a:lnTo>
                  <a:lnTo>
                    <a:pt x="79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15" name=""/>
            <p:cNvSpPr/>
            <p:nvPr/>
          </p:nvSpPr>
          <p:spPr>
            <a:xfrm>
              <a:off x="396" y="2122"/>
              <a:ext cx="80" cy="259"/>
            </a:xfrm>
            <a:custGeom>
              <a:rect l="l" t="t" r="r" b="b"/>
              <a:pathLst>
                <a:path w="80" h="259">
                  <a:moveTo>
                    <a:pt x="79" y="0"/>
                  </a:moveTo>
                  <a:lnTo>
                    <a:pt x="62" y="0"/>
                  </a:lnTo>
                  <a:lnTo>
                    <a:pt x="11" y="115"/>
                  </a:lnTo>
                  <a:lnTo>
                    <a:pt x="0" y="241"/>
                  </a:lnTo>
                  <a:lnTo>
                    <a:pt x="11" y="247"/>
                  </a:lnTo>
                  <a:lnTo>
                    <a:pt x="17" y="258"/>
                  </a:lnTo>
                  <a:lnTo>
                    <a:pt x="17" y="241"/>
                  </a:lnTo>
                  <a:lnTo>
                    <a:pt x="17" y="203"/>
                  </a:lnTo>
                  <a:lnTo>
                    <a:pt x="22" y="164"/>
                  </a:lnTo>
                  <a:lnTo>
                    <a:pt x="28" y="132"/>
                  </a:lnTo>
                  <a:lnTo>
                    <a:pt x="28" y="110"/>
                  </a:lnTo>
                  <a:lnTo>
                    <a:pt x="39" y="66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16" name=""/>
            <p:cNvSpPr/>
            <p:nvPr/>
          </p:nvSpPr>
          <p:spPr>
            <a:xfrm>
              <a:off x="272" y="2122"/>
              <a:ext cx="187" cy="248"/>
            </a:xfrm>
            <a:custGeom>
              <a:rect l="l" t="t" r="r" b="b"/>
              <a:pathLst>
                <a:path w="187" h="248">
                  <a:moveTo>
                    <a:pt x="186" y="0"/>
                  </a:moveTo>
                  <a:lnTo>
                    <a:pt x="157" y="6"/>
                  </a:lnTo>
                  <a:lnTo>
                    <a:pt x="112" y="27"/>
                  </a:lnTo>
                  <a:lnTo>
                    <a:pt x="67" y="82"/>
                  </a:lnTo>
                  <a:lnTo>
                    <a:pt x="22" y="154"/>
                  </a:lnTo>
                  <a:lnTo>
                    <a:pt x="0" y="247"/>
                  </a:lnTo>
                  <a:lnTo>
                    <a:pt x="33" y="247"/>
                  </a:lnTo>
                  <a:lnTo>
                    <a:pt x="67" y="247"/>
                  </a:lnTo>
                  <a:lnTo>
                    <a:pt x="95" y="241"/>
                  </a:lnTo>
                  <a:lnTo>
                    <a:pt x="135" y="247"/>
                  </a:lnTo>
                  <a:lnTo>
                    <a:pt x="135" y="192"/>
                  </a:lnTo>
                  <a:lnTo>
                    <a:pt x="146" y="104"/>
                  </a:lnTo>
                  <a:lnTo>
                    <a:pt x="157" y="71"/>
                  </a:lnTo>
                  <a:lnTo>
                    <a:pt x="186" y="17"/>
                  </a:lnTo>
                  <a:lnTo>
                    <a:pt x="186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17" name=""/>
            <p:cNvSpPr/>
            <p:nvPr/>
          </p:nvSpPr>
          <p:spPr>
            <a:xfrm>
              <a:off x="486" y="1607"/>
              <a:ext cx="153" cy="247"/>
            </a:xfrm>
            <a:custGeom>
              <a:rect l="l" t="t" r="r" b="b"/>
              <a:pathLst>
                <a:path w="153" h="246">
                  <a:moveTo>
                    <a:pt x="11" y="93"/>
                  </a:moveTo>
                  <a:lnTo>
                    <a:pt x="17" y="99"/>
                  </a:lnTo>
                  <a:lnTo>
                    <a:pt x="28" y="115"/>
                  </a:lnTo>
                  <a:lnTo>
                    <a:pt x="62" y="181"/>
                  </a:lnTo>
                  <a:lnTo>
                    <a:pt x="79" y="246"/>
                  </a:lnTo>
                  <a:lnTo>
                    <a:pt x="96" y="225"/>
                  </a:lnTo>
                  <a:lnTo>
                    <a:pt x="107" y="197"/>
                  </a:lnTo>
                  <a:lnTo>
                    <a:pt x="124" y="170"/>
                  </a:lnTo>
                  <a:lnTo>
                    <a:pt x="129" y="148"/>
                  </a:lnTo>
                  <a:lnTo>
                    <a:pt x="141" y="126"/>
                  </a:lnTo>
                  <a:lnTo>
                    <a:pt x="152" y="99"/>
                  </a:lnTo>
                  <a:lnTo>
                    <a:pt x="135" y="93"/>
                  </a:lnTo>
                  <a:lnTo>
                    <a:pt x="84" y="203"/>
                  </a:lnTo>
                  <a:lnTo>
                    <a:pt x="84" y="186"/>
                  </a:lnTo>
                  <a:lnTo>
                    <a:pt x="79" y="175"/>
                  </a:lnTo>
                  <a:lnTo>
                    <a:pt x="73" y="164"/>
                  </a:lnTo>
                  <a:lnTo>
                    <a:pt x="45" y="115"/>
                  </a:lnTo>
                  <a:lnTo>
                    <a:pt x="17" y="77"/>
                  </a:lnTo>
                  <a:lnTo>
                    <a:pt x="34" y="16"/>
                  </a:lnTo>
                  <a:lnTo>
                    <a:pt x="34" y="0"/>
                  </a:lnTo>
                  <a:lnTo>
                    <a:pt x="22" y="11"/>
                  </a:lnTo>
                  <a:lnTo>
                    <a:pt x="0" y="77"/>
                  </a:lnTo>
                  <a:lnTo>
                    <a:pt x="11" y="93"/>
                  </a:lnTo>
                  <a:lnTo>
                    <a:pt x="11" y="93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18" name=""/>
            <p:cNvSpPr/>
            <p:nvPr/>
          </p:nvSpPr>
          <p:spPr>
            <a:xfrm>
              <a:off x="367" y="1886"/>
              <a:ext cx="159" cy="232"/>
            </a:xfrm>
            <a:custGeom>
              <a:rect l="l" t="t" r="r" b="b"/>
              <a:pathLst>
                <a:path w="159" h="231">
                  <a:moveTo>
                    <a:pt x="108" y="225"/>
                  </a:moveTo>
                  <a:lnTo>
                    <a:pt x="108" y="198"/>
                  </a:lnTo>
                  <a:lnTo>
                    <a:pt x="108" y="176"/>
                  </a:lnTo>
                  <a:lnTo>
                    <a:pt x="130" y="132"/>
                  </a:lnTo>
                  <a:lnTo>
                    <a:pt x="158" y="88"/>
                  </a:lnTo>
                  <a:lnTo>
                    <a:pt x="153" y="83"/>
                  </a:lnTo>
                  <a:lnTo>
                    <a:pt x="136" y="105"/>
                  </a:lnTo>
                  <a:lnTo>
                    <a:pt x="113" y="132"/>
                  </a:lnTo>
                  <a:lnTo>
                    <a:pt x="102" y="165"/>
                  </a:lnTo>
                  <a:lnTo>
                    <a:pt x="96" y="170"/>
                  </a:lnTo>
                  <a:lnTo>
                    <a:pt x="96" y="176"/>
                  </a:lnTo>
                  <a:lnTo>
                    <a:pt x="91" y="121"/>
                  </a:lnTo>
                  <a:lnTo>
                    <a:pt x="68" y="61"/>
                  </a:lnTo>
                  <a:lnTo>
                    <a:pt x="40" y="6"/>
                  </a:lnTo>
                  <a:lnTo>
                    <a:pt x="29" y="0"/>
                  </a:lnTo>
                  <a:lnTo>
                    <a:pt x="68" y="88"/>
                  </a:lnTo>
                  <a:lnTo>
                    <a:pt x="85" y="181"/>
                  </a:lnTo>
                  <a:lnTo>
                    <a:pt x="85" y="198"/>
                  </a:lnTo>
                  <a:lnTo>
                    <a:pt x="79" y="198"/>
                  </a:lnTo>
                  <a:lnTo>
                    <a:pt x="74" y="181"/>
                  </a:lnTo>
                  <a:lnTo>
                    <a:pt x="62" y="170"/>
                  </a:lnTo>
                  <a:lnTo>
                    <a:pt x="40" y="143"/>
                  </a:lnTo>
                  <a:lnTo>
                    <a:pt x="6" y="126"/>
                  </a:lnTo>
                  <a:lnTo>
                    <a:pt x="0" y="126"/>
                  </a:lnTo>
                  <a:lnTo>
                    <a:pt x="34" y="148"/>
                  </a:lnTo>
                  <a:lnTo>
                    <a:pt x="62" y="181"/>
                  </a:lnTo>
                  <a:lnTo>
                    <a:pt x="74" y="231"/>
                  </a:lnTo>
                  <a:lnTo>
                    <a:pt x="108" y="225"/>
                  </a:lnTo>
                  <a:lnTo>
                    <a:pt x="108" y="225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19" name=""/>
            <p:cNvSpPr/>
            <p:nvPr/>
          </p:nvSpPr>
          <p:spPr>
            <a:xfrm>
              <a:off x="582" y="2221"/>
              <a:ext cx="170" cy="209"/>
            </a:xfrm>
            <a:custGeom>
              <a:rect l="l" t="t" r="r" b="b"/>
              <a:pathLst>
                <a:path w="170" h="209">
                  <a:moveTo>
                    <a:pt x="169" y="60"/>
                  </a:moveTo>
                  <a:lnTo>
                    <a:pt x="169" y="0"/>
                  </a:lnTo>
                  <a:lnTo>
                    <a:pt x="163" y="0"/>
                  </a:lnTo>
                  <a:lnTo>
                    <a:pt x="163" y="27"/>
                  </a:lnTo>
                  <a:lnTo>
                    <a:pt x="158" y="44"/>
                  </a:lnTo>
                  <a:lnTo>
                    <a:pt x="158" y="60"/>
                  </a:lnTo>
                  <a:lnTo>
                    <a:pt x="107" y="120"/>
                  </a:lnTo>
                  <a:lnTo>
                    <a:pt x="96" y="148"/>
                  </a:lnTo>
                  <a:lnTo>
                    <a:pt x="79" y="181"/>
                  </a:lnTo>
                  <a:lnTo>
                    <a:pt x="73" y="164"/>
                  </a:lnTo>
                  <a:lnTo>
                    <a:pt x="67" y="142"/>
                  </a:lnTo>
                  <a:lnTo>
                    <a:pt x="67" y="126"/>
                  </a:lnTo>
                  <a:lnTo>
                    <a:pt x="56" y="104"/>
                  </a:lnTo>
                  <a:lnTo>
                    <a:pt x="50" y="82"/>
                  </a:lnTo>
                  <a:lnTo>
                    <a:pt x="39" y="65"/>
                  </a:lnTo>
                  <a:lnTo>
                    <a:pt x="28" y="49"/>
                  </a:lnTo>
                  <a:lnTo>
                    <a:pt x="17" y="33"/>
                  </a:lnTo>
                  <a:lnTo>
                    <a:pt x="11" y="27"/>
                  </a:lnTo>
                  <a:lnTo>
                    <a:pt x="0" y="33"/>
                  </a:lnTo>
                  <a:lnTo>
                    <a:pt x="5" y="33"/>
                  </a:lnTo>
                  <a:lnTo>
                    <a:pt x="45" y="120"/>
                  </a:lnTo>
                  <a:lnTo>
                    <a:pt x="62" y="208"/>
                  </a:lnTo>
                  <a:lnTo>
                    <a:pt x="62" y="208"/>
                  </a:lnTo>
                  <a:lnTo>
                    <a:pt x="107" y="131"/>
                  </a:lnTo>
                  <a:lnTo>
                    <a:pt x="169" y="60"/>
                  </a:lnTo>
                  <a:lnTo>
                    <a:pt x="169" y="60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20" name=""/>
            <p:cNvSpPr/>
            <p:nvPr/>
          </p:nvSpPr>
          <p:spPr>
            <a:xfrm>
              <a:off x="238" y="2128"/>
              <a:ext cx="198" cy="214"/>
            </a:xfrm>
            <a:custGeom>
              <a:rect l="l" t="t" r="r" b="b"/>
              <a:pathLst>
                <a:path w="198" h="214">
                  <a:moveTo>
                    <a:pt x="39" y="213"/>
                  </a:moveTo>
                  <a:lnTo>
                    <a:pt x="45" y="186"/>
                  </a:lnTo>
                  <a:lnTo>
                    <a:pt x="96" y="87"/>
                  </a:lnTo>
                  <a:lnTo>
                    <a:pt x="146" y="27"/>
                  </a:lnTo>
                  <a:lnTo>
                    <a:pt x="197" y="0"/>
                  </a:lnTo>
                  <a:lnTo>
                    <a:pt x="175" y="5"/>
                  </a:lnTo>
                  <a:lnTo>
                    <a:pt x="152" y="11"/>
                  </a:lnTo>
                  <a:lnTo>
                    <a:pt x="129" y="16"/>
                  </a:lnTo>
                  <a:lnTo>
                    <a:pt x="118" y="32"/>
                  </a:lnTo>
                  <a:lnTo>
                    <a:pt x="73" y="60"/>
                  </a:lnTo>
                  <a:lnTo>
                    <a:pt x="34" y="93"/>
                  </a:lnTo>
                  <a:lnTo>
                    <a:pt x="17" y="109"/>
                  </a:lnTo>
                  <a:lnTo>
                    <a:pt x="0" y="142"/>
                  </a:lnTo>
                  <a:lnTo>
                    <a:pt x="0" y="169"/>
                  </a:lnTo>
                  <a:lnTo>
                    <a:pt x="17" y="142"/>
                  </a:lnTo>
                  <a:lnTo>
                    <a:pt x="62" y="87"/>
                  </a:lnTo>
                  <a:lnTo>
                    <a:pt x="107" y="49"/>
                  </a:lnTo>
                  <a:lnTo>
                    <a:pt x="62" y="115"/>
                  </a:lnTo>
                  <a:lnTo>
                    <a:pt x="28" y="197"/>
                  </a:lnTo>
                  <a:lnTo>
                    <a:pt x="39" y="213"/>
                  </a:lnTo>
                  <a:lnTo>
                    <a:pt x="39" y="213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21" name=""/>
            <p:cNvSpPr/>
            <p:nvPr/>
          </p:nvSpPr>
          <p:spPr>
            <a:xfrm>
              <a:off x="238" y="2128"/>
              <a:ext cx="198" cy="214"/>
            </a:xfrm>
            <a:custGeom>
              <a:rect l="l" t="t" r="r" b="b"/>
              <a:pathLst>
                <a:path w="198" h="214">
                  <a:moveTo>
                    <a:pt x="39" y="213"/>
                  </a:moveTo>
                  <a:lnTo>
                    <a:pt x="45" y="186"/>
                  </a:lnTo>
                  <a:lnTo>
                    <a:pt x="96" y="87"/>
                  </a:lnTo>
                  <a:lnTo>
                    <a:pt x="146" y="27"/>
                  </a:lnTo>
                  <a:lnTo>
                    <a:pt x="197" y="0"/>
                  </a:lnTo>
                  <a:lnTo>
                    <a:pt x="175" y="5"/>
                  </a:lnTo>
                  <a:lnTo>
                    <a:pt x="152" y="11"/>
                  </a:lnTo>
                  <a:lnTo>
                    <a:pt x="129" y="16"/>
                  </a:lnTo>
                  <a:lnTo>
                    <a:pt x="118" y="32"/>
                  </a:lnTo>
                  <a:lnTo>
                    <a:pt x="73" y="60"/>
                  </a:lnTo>
                  <a:lnTo>
                    <a:pt x="34" y="93"/>
                  </a:lnTo>
                  <a:lnTo>
                    <a:pt x="17" y="109"/>
                  </a:lnTo>
                  <a:lnTo>
                    <a:pt x="0" y="142"/>
                  </a:lnTo>
                  <a:lnTo>
                    <a:pt x="0" y="169"/>
                  </a:lnTo>
                  <a:lnTo>
                    <a:pt x="17" y="142"/>
                  </a:lnTo>
                  <a:lnTo>
                    <a:pt x="62" y="87"/>
                  </a:lnTo>
                  <a:lnTo>
                    <a:pt x="107" y="49"/>
                  </a:lnTo>
                  <a:lnTo>
                    <a:pt x="62" y="115"/>
                  </a:lnTo>
                  <a:lnTo>
                    <a:pt x="28" y="197"/>
                  </a:lnTo>
                  <a:lnTo>
                    <a:pt x="39" y="213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22" name=""/>
            <p:cNvSpPr/>
            <p:nvPr/>
          </p:nvSpPr>
          <p:spPr>
            <a:xfrm>
              <a:off x="661" y="1640"/>
              <a:ext cx="85" cy="204"/>
            </a:xfrm>
            <a:custGeom>
              <a:rect l="l" t="t" r="r" b="b"/>
              <a:pathLst>
                <a:path w="85" h="204">
                  <a:moveTo>
                    <a:pt x="84" y="44"/>
                  </a:moveTo>
                  <a:lnTo>
                    <a:pt x="45" y="76"/>
                  </a:lnTo>
                  <a:lnTo>
                    <a:pt x="33" y="49"/>
                  </a:lnTo>
                  <a:lnTo>
                    <a:pt x="22" y="27"/>
                  </a:lnTo>
                  <a:lnTo>
                    <a:pt x="5" y="0"/>
                  </a:lnTo>
                  <a:lnTo>
                    <a:pt x="0" y="11"/>
                  </a:lnTo>
                  <a:lnTo>
                    <a:pt x="22" y="66"/>
                  </a:lnTo>
                  <a:lnTo>
                    <a:pt x="50" y="126"/>
                  </a:lnTo>
                  <a:lnTo>
                    <a:pt x="79" y="181"/>
                  </a:lnTo>
                  <a:lnTo>
                    <a:pt x="45" y="153"/>
                  </a:lnTo>
                  <a:lnTo>
                    <a:pt x="39" y="175"/>
                  </a:lnTo>
                  <a:lnTo>
                    <a:pt x="73" y="197"/>
                  </a:lnTo>
                  <a:lnTo>
                    <a:pt x="84" y="203"/>
                  </a:lnTo>
                  <a:lnTo>
                    <a:pt x="84" y="186"/>
                  </a:lnTo>
                  <a:lnTo>
                    <a:pt x="84" y="159"/>
                  </a:lnTo>
                  <a:lnTo>
                    <a:pt x="67" y="131"/>
                  </a:lnTo>
                  <a:lnTo>
                    <a:pt x="50" y="87"/>
                  </a:lnTo>
                  <a:lnTo>
                    <a:pt x="84" y="66"/>
                  </a:lnTo>
                  <a:lnTo>
                    <a:pt x="84" y="44"/>
                  </a:lnTo>
                  <a:lnTo>
                    <a:pt x="84" y="44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23" name=""/>
            <p:cNvSpPr/>
            <p:nvPr/>
          </p:nvSpPr>
          <p:spPr>
            <a:xfrm>
              <a:off x="446" y="2144"/>
              <a:ext cx="75" cy="165"/>
            </a:xfrm>
            <a:custGeom>
              <a:rect l="l" t="t" r="r" b="b"/>
              <a:pathLst>
                <a:path w="75" h="165">
                  <a:moveTo>
                    <a:pt x="74" y="0"/>
                  </a:moveTo>
                  <a:lnTo>
                    <a:pt x="45" y="49"/>
                  </a:lnTo>
                  <a:lnTo>
                    <a:pt x="34" y="71"/>
                  </a:lnTo>
                  <a:lnTo>
                    <a:pt x="23" y="93"/>
                  </a:lnTo>
                  <a:lnTo>
                    <a:pt x="12" y="132"/>
                  </a:lnTo>
                  <a:lnTo>
                    <a:pt x="0" y="164"/>
                  </a:lnTo>
                  <a:lnTo>
                    <a:pt x="6" y="164"/>
                  </a:lnTo>
                  <a:lnTo>
                    <a:pt x="12" y="132"/>
                  </a:lnTo>
                  <a:lnTo>
                    <a:pt x="23" y="104"/>
                  </a:lnTo>
                  <a:lnTo>
                    <a:pt x="45" y="66"/>
                  </a:lnTo>
                  <a:lnTo>
                    <a:pt x="57" y="49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24" name=""/>
            <p:cNvSpPr/>
            <p:nvPr/>
          </p:nvSpPr>
          <p:spPr>
            <a:xfrm>
              <a:off x="446" y="2144"/>
              <a:ext cx="75" cy="165"/>
            </a:xfrm>
            <a:custGeom>
              <a:rect l="l" t="t" r="r" b="b"/>
              <a:pathLst>
                <a:path w="75" h="165">
                  <a:moveTo>
                    <a:pt x="74" y="0"/>
                  </a:moveTo>
                  <a:lnTo>
                    <a:pt x="45" y="49"/>
                  </a:lnTo>
                  <a:lnTo>
                    <a:pt x="34" y="71"/>
                  </a:lnTo>
                  <a:lnTo>
                    <a:pt x="23" y="93"/>
                  </a:lnTo>
                  <a:lnTo>
                    <a:pt x="12" y="132"/>
                  </a:lnTo>
                  <a:lnTo>
                    <a:pt x="0" y="164"/>
                  </a:lnTo>
                  <a:lnTo>
                    <a:pt x="6" y="164"/>
                  </a:lnTo>
                  <a:lnTo>
                    <a:pt x="12" y="132"/>
                  </a:lnTo>
                  <a:lnTo>
                    <a:pt x="23" y="104"/>
                  </a:lnTo>
                  <a:lnTo>
                    <a:pt x="45" y="66"/>
                  </a:lnTo>
                  <a:lnTo>
                    <a:pt x="57" y="49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25" name=""/>
            <p:cNvSpPr/>
            <p:nvPr/>
          </p:nvSpPr>
          <p:spPr>
            <a:xfrm>
              <a:off x="644" y="1651"/>
              <a:ext cx="97" cy="171"/>
            </a:xfrm>
            <a:custGeom>
              <a:rect l="l" t="t" r="r" b="b"/>
              <a:pathLst>
                <a:path w="97" h="171">
                  <a:moveTo>
                    <a:pt x="17" y="0"/>
                  </a:moveTo>
                  <a:lnTo>
                    <a:pt x="0" y="44"/>
                  </a:lnTo>
                  <a:lnTo>
                    <a:pt x="11" y="49"/>
                  </a:lnTo>
                  <a:lnTo>
                    <a:pt x="17" y="60"/>
                  </a:lnTo>
                  <a:lnTo>
                    <a:pt x="34" y="76"/>
                  </a:lnTo>
                  <a:lnTo>
                    <a:pt x="50" y="104"/>
                  </a:lnTo>
                  <a:lnTo>
                    <a:pt x="62" y="142"/>
                  </a:lnTo>
                  <a:lnTo>
                    <a:pt x="96" y="170"/>
                  </a:lnTo>
                  <a:lnTo>
                    <a:pt x="67" y="115"/>
                  </a:lnTo>
                  <a:lnTo>
                    <a:pt x="39" y="55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26" name=""/>
            <p:cNvSpPr/>
            <p:nvPr/>
          </p:nvSpPr>
          <p:spPr>
            <a:xfrm>
              <a:off x="221" y="2139"/>
              <a:ext cx="170" cy="132"/>
            </a:xfrm>
            <a:custGeom>
              <a:rect l="l" t="t" r="r" b="b"/>
              <a:pathLst>
                <a:path w="170" h="132">
                  <a:moveTo>
                    <a:pt x="169" y="0"/>
                  </a:moveTo>
                  <a:lnTo>
                    <a:pt x="79" y="27"/>
                  </a:lnTo>
                  <a:lnTo>
                    <a:pt x="34" y="54"/>
                  </a:lnTo>
                  <a:lnTo>
                    <a:pt x="0" y="98"/>
                  </a:lnTo>
                  <a:lnTo>
                    <a:pt x="0" y="109"/>
                  </a:lnTo>
                  <a:lnTo>
                    <a:pt x="17" y="131"/>
                  </a:lnTo>
                  <a:lnTo>
                    <a:pt x="34" y="98"/>
                  </a:lnTo>
                  <a:lnTo>
                    <a:pt x="51" y="82"/>
                  </a:lnTo>
                  <a:lnTo>
                    <a:pt x="107" y="43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27" name=""/>
            <p:cNvSpPr/>
            <p:nvPr/>
          </p:nvSpPr>
          <p:spPr>
            <a:xfrm>
              <a:off x="238" y="2177"/>
              <a:ext cx="108" cy="149"/>
            </a:xfrm>
            <a:custGeom>
              <a:rect l="l" t="t" r="r" b="b"/>
              <a:pathLst>
                <a:path w="108" h="149">
                  <a:moveTo>
                    <a:pt x="28" y="148"/>
                  </a:moveTo>
                  <a:lnTo>
                    <a:pt x="45" y="99"/>
                  </a:lnTo>
                  <a:lnTo>
                    <a:pt x="73" y="49"/>
                  </a:lnTo>
                  <a:lnTo>
                    <a:pt x="107" y="0"/>
                  </a:lnTo>
                  <a:lnTo>
                    <a:pt x="84" y="16"/>
                  </a:lnTo>
                  <a:lnTo>
                    <a:pt x="56" y="38"/>
                  </a:lnTo>
                  <a:lnTo>
                    <a:pt x="22" y="77"/>
                  </a:lnTo>
                  <a:lnTo>
                    <a:pt x="0" y="120"/>
                  </a:lnTo>
                  <a:lnTo>
                    <a:pt x="5" y="131"/>
                  </a:lnTo>
                  <a:lnTo>
                    <a:pt x="28" y="148"/>
                  </a:lnTo>
                  <a:lnTo>
                    <a:pt x="28" y="148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28" name=""/>
            <p:cNvSpPr/>
            <p:nvPr/>
          </p:nvSpPr>
          <p:spPr>
            <a:xfrm>
              <a:off x="711" y="1706"/>
              <a:ext cx="35" cy="94"/>
            </a:xfrm>
            <a:custGeom>
              <a:rect l="l" t="t" r="r" b="b"/>
              <a:pathLst>
                <a:path w="35" h="94">
                  <a:moveTo>
                    <a:pt x="34" y="0"/>
                  </a:moveTo>
                  <a:lnTo>
                    <a:pt x="0" y="21"/>
                  </a:lnTo>
                  <a:lnTo>
                    <a:pt x="34" y="93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29" name=""/>
            <p:cNvSpPr/>
            <p:nvPr/>
          </p:nvSpPr>
          <p:spPr>
            <a:xfrm>
              <a:off x="576" y="1777"/>
              <a:ext cx="69" cy="363"/>
            </a:xfrm>
            <a:custGeom>
              <a:rect l="l" t="t" r="r" b="b"/>
              <a:pathLst>
                <a:path w="69" h="363">
                  <a:moveTo>
                    <a:pt x="17" y="27"/>
                  </a:moveTo>
                  <a:lnTo>
                    <a:pt x="39" y="44"/>
                  </a:lnTo>
                  <a:lnTo>
                    <a:pt x="62" y="60"/>
                  </a:lnTo>
                  <a:lnTo>
                    <a:pt x="56" y="71"/>
                  </a:lnTo>
                  <a:lnTo>
                    <a:pt x="51" y="126"/>
                  </a:lnTo>
                  <a:lnTo>
                    <a:pt x="39" y="175"/>
                  </a:lnTo>
                  <a:lnTo>
                    <a:pt x="28" y="246"/>
                  </a:lnTo>
                  <a:lnTo>
                    <a:pt x="11" y="318"/>
                  </a:lnTo>
                  <a:lnTo>
                    <a:pt x="0" y="362"/>
                  </a:lnTo>
                  <a:lnTo>
                    <a:pt x="23" y="345"/>
                  </a:lnTo>
                  <a:lnTo>
                    <a:pt x="28" y="312"/>
                  </a:lnTo>
                  <a:lnTo>
                    <a:pt x="39" y="268"/>
                  </a:lnTo>
                  <a:lnTo>
                    <a:pt x="45" y="219"/>
                  </a:lnTo>
                  <a:lnTo>
                    <a:pt x="56" y="153"/>
                  </a:lnTo>
                  <a:lnTo>
                    <a:pt x="62" y="126"/>
                  </a:lnTo>
                  <a:lnTo>
                    <a:pt x="62" y="104"/>
                  </a:lnTo>
                  <a:lnTo>
                    <a:pt x="62" y="82"/>
                  </a:lnTo>
                  <a:lnTo>
                    <a:pt x="62" y="76"/>
                  </a:lnTo>
                  <a:lnTo>
                    <a:pt x="68" y="55"/>
                  </a:lnTo>
                  <a:lnTo>
                    <a:pt x="68" y="49"/>
                  </a:lnTo>
                  <a:lnTo>
                    <a:pt x="56" y="38"/>
                  </a:lnTo>
                  <a:lnTo>
                    <a:pt x="39" y="22"/>
                  </a:lnTo>
                  <a:lnTo>
                    <a:pt x="34" y="5"/>
                  </a:lnTo>
                  <a:lnTo>
                    <a:pt x="34" y="0"/>
                  </a:lnTo>
                  <a:lnTo>
                    <a:pt x="17" y="27"/>
                  </a:lnTo>
                  <a:lnTo>
                    <a:pt x="17" y="27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30" name=""/>
            <p:cNvSpPr/>
            <p:nvPr/>
          </p:nvSpPr>
          <p:spPr>
            <a:xfrm>
              <a:off x="638" y="1695"/>
              <a:ext cx="74" cy="192"/>
            </a:xfrm>
            <a:custGeom>
              <a:rect l="l" t="t" r="r" b="b"/>
              <a:pathLst>
                <a:path w="74" h="192">
                  <a:moveTo>
                    <a:pt x="68" y="98"/>
                  </a:moveTo>
                  <a:lnTo>
                    <a:pt x="68" y="87"/>
                  </a:lnTo>
                  <a:lnTo>
                    <a:pt x="68" y="76"/>
                  </a:lnTo>
                  <a:lnTo>
                    <a:pt x="45" y="38"/>
                  </a:lnTo>
                  <a:lnTo>
                    <a:pt x="17" y="5"/>
                  </a:lnTo>
                  <a:lnTo>
                    <a:pt x="6" y="0"/>
                  </a:lnTo>
                  <a:lnTo>
                    <a:pt x="0" y="5"/>
                  </a:lnTo>
                  <a:lnTo>
                    <a:pt x="17" y="21"/>
                  </a:lnTo>
                  <a:lnTo>
                    <a:pt x="28" y="32"/>
                  </a:lnTo>
                  <a:lnTo>
                    <a:pt x="40" y="43"/>
                  </a:lnTo>
                  <a:lnTo>
                    <a:pt x="45" y="54"/>
                  </a:lnTo>
                  <a:lnTo>
                    <a:pt x="45" y="60"/>
                  </a:lnTo>
                  <a:lnTo>
                    <a:pt x="56" y="82"/>
                  </a:lnTo>
                  <a:lnTo>
                    <a:pt x="56" y="104"/>
                  </a:lnTo>
                  <a:lnTo>
                    <a:pt x="45" y="120"/>
                  </a:lnTo>
                  <a:lnTo>
                    <a:pt x="45" y="126"/>
                  </a:lnTo>
                  <a:lnTo>
                    <a:pt x="45" y="137"/>
                  </a:lnTo>
                  <a:lnTo>
                    <a:pt x="45" y="148"/>
                  </a:lnTo>
                  <a:lnTo>
                    <a:pt x="56" y="164"/>
                  </a:lnTo>
                  <a:lnTo>
                    <a:pt x="56" y="180"/>
                  </a:lnTo>
                  <a:lnTo>
                    <a:pt x="62" y="191"/>
                  </a:lnTo>
                  <a:lnTo>
                    <a:pt x="73" y="180"/>
                  </a:lnTo>
                  <a:lnTo>
                    <a:pt x="68" y="158"/>
                  </a:lnTo>
                  <a:lnTo>
                    <a:pt x="56" y="142"/>
                  </a:lnTo>
                  <a:lnTo>
                    <a:pt x="62" y="120"/>
                  </a:lnTo>
                  <a:lnTo>
                    <a:pt x="68" y="98"/>
                  </a:lnTo>
                  <a:lnTo>
                    <a:pt x="68" y="98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31" name=""/>
            <p:cNvSpPr/>
            <p:nvPr/>
          </p:nvSpPr>
          <p:spPr>
            <a:xfrm>
              <a:off x="694" y="1815"/>
              <a:ext cx="52" cy="61"/>
            </a:xfrm>
            <a:custGeom>
              <a:rect l="l" t="t" r="r" b="b"/>
              <a:pathLst>
                <a:path w="52" h="61">
                  <a:moveTo>
                    <a:pt x="51" y="28"/>
                  </a:moveTo>
                  <a:lnTo>
                    <a:pt x="40" y="22"/>
                  </a:lnTo>
                  <a:lnTo>
                    <a:pt x="6" y="0"/>
                  </a:lnTo>
                  <a:lnTo>
                    <a:pt x="0" y="22"/>
                  </a:lnTo>
                  <a:lnTo>
                    <a:pt x="12" y="38"/>
                  </a:lnTo>
                  <a:lnTo>
                    <a:pt x="17" y="60"/>
                  </a:lnTo>
                  <a:lnTo>
                    <a:pt x="34" y="49"/>
                  </a:lnTo>
                  <a:lnTo>
                    <a:pt x="51" y="44"/>
                  </a:lnTo>
                  <a:lnTo>
                    <a:pt x="51" y="28"/>
                  </a:lnTo>
                  <a:lnTo>
                    <a:pt x="51" y="28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grpSp>
          <p:nvGrpSpPr>
            <p:cNvPr id="16432" name=""/>
            <p:cNvGrpSpPr/>
            <p:nvPr/>
          </p:nvGrpSpPr>
          <p:grpSpPr>
            <a:xfrm>
              <a:off x="593" y="1700"/>
              <a:ext cx="153" cy="703"/>
              <a:chOff x="2965" y="2951"/>
              <a:chExt cx="153" cy="703"/>
            </a:xfrm>
          </p:grpSpPr>
          <p:sp>
            <p:nvSpPr>
              <p:cNvPr id="16433" name=""/>
              <p:cNvSpPr/>
              <p:nvPr/>
            </p:nvSpPr>
            <p:spPr>
              <a:xfrm>
                <a:off x="2982" y="3444"/>
                <a:ext cx="136" cy="89"/>
              </a:xfrm>
              <a:custGeom>
                <a:rect l="l" t="t" r="r" b="b"/>
                <a:pathLst>
                  <a:path w="136" h="89">
                    <a:moveTo>
                      <a:pt x="135" y="11"/>
                    </a:moveTo>
                    <a:lnTo>
                      <a:pt x="135" y="0"/>
                    </a:lnTo>
                    <a:lnTo>
                      <a:pt x="96" y="0"/>
                    </a:lnTo>
                    <a:lnTo>
                      <a:pt x="0" y="77"/>
                    </a:lnTo>
                    <a:lnTo>
                      <a:pt x="5" y="88"/>
                    </a:lnTo>
                    <a:lnTo>
                      <a:pt x="73" y="44"/>
                    </a:lnTo>
                    <a:lnTo>
                      <a:pt x="135" y="11"/>
                    </a:lnTo>
                    <a:lnTo>
                      <a:pt x="135" y="11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34" name=""/>
              <p:cNvSpPr/>
              <p:nvPr/>
            </p:nvSpPr>
            <p:spPr>
              <a:xfrm>
                <a:off x="2987" y="3455"/>
                <a:ext cx="131" cy="100"/>
              </a:xfrm>
              <a:custGeom>
                <a:rect l="l" t="t" r="r" b="b"/>
                <a:pathLst>
                  <a:path w="131" h="100">
                    <a:moveTo>
                      <a:pt x="130" y="0"/>
                    </a:moveTo>
                    <a:lnTo>
                      <a:pt x="68" y="33"/>
                    </a:lnTo>
                    <a:lnTo>
                      <a:pt x="0" y="77"/>
                    </a:lnTo>
                    <a:lnTo>
                      <a:pt x="17" y="99"/>
                    </a:lnTo>
                    <a:lnTo>
                      <a:pt x="130" y="17"/>
                    </a:lnTo>
                    <a:lnTo>
                      <a:pt x="130" y="0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35" name=""/>
              <p:cNvSpPr/>
              <p:nvPr/>
            </p:nvSpPr>
            <p:spPr>
              <a:xfrm>
                <a:off x="3004" y="3472"/>
                <a:ext cx="114" cy="110"/>
              </a:xfrm>
              <a:custGeom>
                <a:rect l="l" t="t" r="r" b="b"/>
                <a:pathLst>
                  <a:path w="114" h="110">
                    <a:moveTo>
                      <a:pt x="113" y="27"/>
                    </a:moveTo>
                    <a:lnTo>
                      <a:pt x="113" y="0"/>
                    </a:lnTo>
                    <a:lnTo>
                      <a:pt x="0" y="82"/>
                    </a:lnTo>
                    <a:lnTo>
                      <a:pt x="6" y="109"/>
                    </a:lnTo>
                    <a:lnTo>
                      <a:pt x="113" y="27"/>
                    </a:lnTo>
                    <a:lnTo>
                      <a:pt x="113" y="27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36" name=""/>
              <p:cNvSpPr/>
              <p:nvPr/>
            </p:nvSpPr>
            <p:spPr>
              <a:xfrm>
                <a:off x="2971" y="3439"/>
                <a:ext cx="108" cy="83"/>
              </a:xfrm>
              <a:custGeom>
                <a:rect l="l" t="t" r="r" b="b"/>
                <a:pathLst>
                  <a:path w="108" h="83">
                    <a:moveTo>
                      <a:pt x="84" y="0"/>
                    </a:moveTo>
                    <a:lnTo>
                      <a:pt x="45" y="38"/>
                    </a:lnTo>
                    <a:lnTo>
                      <a:pt x="0" y="66"/>
                    </a:lnTo>
                    <a:lnTo>
                      <a:pt x="11" y="82"/>
                    </a:lnTo>
                    <a:lnTo>
                      <a:pt x="107" y="5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37" name=""/>
              <p:cNvSpPr/>
              <p:nvPr/>
            </p:nvSpPr>
            <p:spPr>
              <a:xfrm>
                <a:off x="3010" y="3499"/>
                <a:ext cx="108" cy="100"/>
              </a:xfrm>
              <a:custGeom>
                <a:rect l="l" t="t" r="r" b="b"/>
                <a:pathLst>
                  <a:path w="108" h="100">
                    <a:moveTo>
                      <a:pt x="107" y="0"/>
                    </a:moveTo>
                    <a:lnTo>
                      <a:pt x="0" y="82"/>
                    </a:lnTo>
                    <a:lnTo>
                      <a:pt x="11" y="99"/>
                    </a:lnTo>
                    <a:lnTo>
                      <a:pt x="102" y="22"/>
                    </a:lnTo>
                    <a:lnTo>
                      <a:pt x="107" y="0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38" name=""/>
              <p:cNvSpPr/>
              <p:nvPr/>
            </p:nvSpPr>
            <p:spPr>
              <a:xfrm>
                <a:off x="3021" y="3521"/>
                <a:ext cx="92" cy="100"/>
              </a:xfrm>
              <a:custGeom>
                <a:rect l="l" t="t" r="r" b="b"/>
                <a:pathLst>
                  <a:path w="92" h="100">
                    <a:moveTo>
                      <a:pt x="40" y="71"/>
                    </a:moveTo>
                    <a:lnTo>
                      <a:pt x="91" y="11"/>
                    </a:lnTo>
                    <a:lnTo>
                      <a:pt x="91" y="0"/>
                    </a:lnTo>
                    <a:lnTo>
                      <a:pt x="0" y="77"/>
                    </a:lnTo>
                    <a:lnTo>
                      <a:pt x="0" y="99"/>
                    </a:lnTo>
                    <a:lnTo>
                      <a:pt x="40" y="71"/>
                    </a:lnTo>
                    <a:lnTo>
                      <a:pt x="40" y="71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39" name=""/>
              <p:cNvSpPr/>
              <p:nvPr/>
            </p:nvSpPr>
            <p:spPr>
              <a:xfrm>
                <a:off x="2965" y="3439"/>
                <a:ext cx="91" cy="67"/>
              </a:xfrm>
              <a:custGeom>
                <a:rect l="l" t="t" r="r" b="b"/>
                <a:pathLst>
                  <a:path w="91" h="67">
                    <a:moveTo>
                      <a:pt x="90" y="0"/>
                    </a:moveTo>
                    <a:lnTo>
                      <a:pt x="79" y="0"/>
                    </a:lnTo>
                    <a:lnTo>
                      <a:pt x="39" y="33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51" y="38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40" name=""/>
              <p:cNvSpPr/>
              <p:nvPr/>
            </p:nvSpPr>
            <p:spPr>
              <a:xfrm>
                <a:off x="2987" y="3203"/>
                <a:ext cx="52" cy="83"/>
              </a:xfrm>
              <a:custGeom>
                <a:rect l="l" t="t" r="r" b="b"/>
                <a:pathLst>
                  <a:path w="52" h="83">
                    <a:moveTo>
                      <a:pt x="40" y="55"/>
                    </a:moveTo>
                    <a:lnTo>
                      <a:pt x="51" y="0"/>
                    </a:lnTo>
                    <a:lnTo>
                      <a:pt x="12" y="28"/>
                    </a:lnTo>
                    <a:lnTo>
                      <a:pt x="0" y="82"/>
                    </a:lnTo>
                    <a:lnTo>
                      <a:pt x="40" y="55"/>
                    </a:lnTo>
                    <a:lnTo>
                      <a:pt x="40" y="55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41" name=""/>
              <p:cNvSpPr/>
              <p:nvPr/>
            </p:nvSpPr>
            <p:spPr>
              <a:xfrm>
                <a:off x="2987" y="3000"/>
                <a:ext cx="75" cy="67"/>
              </a:xfrm>
              <a:custGeom>
                <a:rect l="l" t="t" r="r" b="b"/>
                <a:pathLst>
                  <a:path w="75" h="67">
                    <a:moveTo>
                      <a:pt x="68" y="0"/>
                    </a:moveTo>
                    <a:lnTo>
                      <a:pt x="0" y="50"/>
                    </a:lnTo>
                    <a:lnTo>
                      <a:pt x="17" y="66"/>
                    </a:lnTo>
                    <a:lnTo>
                      <a:pt x="74" y="22"/>
                    </a:lnTo>
                    <a:lnTo>
                      <a:pt x="74" y="11"/>
                    </a:lnTo>
                    <a:lnTo>
                      <a:pt x="68" y="6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42" name=""/>
              <p:cNvSpPr/>
              <p:nvPr/>
            </p:nvSpPr>
            <p:spPr>
              <a:xfrm>
                <a:off x="2999" y="3132"/>
                <a:ext cx="74" cy="72"/>
              </a:xfrm>
              <a:custGeom>
                <a:rect l="l" t="t" r="r" b="b"/>
                <a:pathLst>
                  <a:path w="74" h="72">
                    <a:moveTo>
                      <a:pt x="73" y="0"/>
                    </a:moveTo>
                    <a:lnTo>
                      <a:pt x="5" y="49"/>
                    </a:lnTo>
                    <a:lnTo>
                      <a:pt x="0" y="71"/>
                    </a:lnTo>
                    <a:lnTo>
                      <a:pt x="56" y="33"/>
                    </a:lnTo>
                    <a:lnTo>
                      <a:pt x="62" y="22"/>
                    </a:lnTo>
                    <a:lnTo>
                      <a:pt x="73" y="5"/>
                    </a:lnTo>
                    <a:lnTo>
                      <a:pt x="73" y="0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43" name=""/>
              <p:cNvSpPr/>
              <p:nvPr/>
            </p:nvSpPr>
            <p:spPr>
              <a:xfrm>
                <a:off x="2982" y="2989"/>
                <a:ext cx="74" cy="62"/>
              </a:xfrm>
              <a:custGeom>
                <a:rect l="l" t="t" r="r" b="b"/>
                <a:pathLst>
                  <a:path w="74" h="62">
                    <a:moveTo>
                      <a:pt x="68" y="0"/>
                    </a:moveTo>
                    <a:lnTo>
                      <a:pt x="0" y="44"/>
                    </a:lnTo>
                    <a:lnTo>
                      <a:pt x="5" y="61"/>
                    </a:lnTo>
                    <a:lnTo>
                      <a:pt x="73" y="11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44" name=""/>
              <p:cNvSpPr/>
              <p:nvPr/>
            </p:nvSpPr>
            <p:spPr>
              <a:xfrm>
                <a:off x="3010" y="3044"/>
                <a:ext cx="57" cy="67"/>
              </a:xfrm>
              <a:custGeom>
                <a:rect l="l" t="t" r="r" b="b"/>
                <a:pathLst>
                  <a:path w="57" h="67">
                    <a:moveTo>
                      <a:pt x="56" y="0"/>
                    </a:moveTo>
                    <a:lnTo>
                      <a:pt x="6" y="33"/>
                    </a:lnTo>
                    <a:lnTo>
                      <a:pt x="6" y="39"/>
                    </a:lnTo>
                    <a:lnTo>
                      <a:pt x="0" y="60"/>
                    </a:lnTo>
                    <a:lnTo>
                      <a:pt x="0" y="66"/>
                    </a:lnTo>
                    <a:lnTo>
                      <a:pt x="45" y="39"/>
                    </a:lnTo>
                    <a:lnTo>
                      <a:pt x="45" y="22"/>
                    </a:lnTo>
                    <a:lnTo>
                      <a:pt x="56" y="11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45" name=""/>
              <p:cNvSpPr/>
              <p:nvPr/>
            </p:nvSpPr>
            <p:spPr>
              <a:xfrm>
                <a:off x="3004" y="3110"/>
                <a:ext cx="69" cy="72"/>
              </a:xfrm>
              <a:custGeom>
                <a:rect l="l" t="t" r="r" b="b"/>
                <a:pathLst>
                  <a:path w="69" h="72">
                    <a:moveTo>
                      <a:pt x="62" y="0"/>
                    </a:moveTo>
                    <a:lnTo>
                      <a:pt x="6" y="44"/>
                    </a:lnTo>
                    <a:lnTo>
                      <a:pt x="0" y="71"/>
                    </a:lnTo>
                    <a:lnTo>
                      <a:pt x="68" y="22"/>
                    </a:lnTo>
                    <a:lnTo>
                      <a:pt x="62" y="0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46" name=""/>
              <p:cNvSpPr/>
              <p:nvPr/>
            </p:nvSpPr>
            <p:spPr>
              <a:xfrm>
                <a:off x="2999" y="3165"/>
                <a:ext cx="57" cy="67"/>
              </a:xfrm>
              <a:custGeom>
                <a:rect l="l" t="t" r="r" b="b"/>
                <a:pathLst>
                  <a:path w="57" h="67">
                    <a:moveTo>
                      <a:pt x="56" y="0"/>
                    </a:moveTo>
                    <a:lnTo>
                      <a:pt x="0" y="38"/>
                    </a:lnTo>
                    <a:lnTo>
                      <a:pt x="0" y="66"/>
                    </a:lnTo>
                    <a:lnTo>
                      <a:pt x="39" y="38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47" name=""/>
              <p:cNvSpPr/>
              <p:nvPr/>
            </p:nvSpPr>
            <p:spPr>
              <a:xfrm>
                <a:off x="2982" y="2978"/>
                <a:ext cx="69" cy="56"/>
              </a:xfrm>
              <a:custGeom>
                <a:rect l="l" t="t" r="r" b="b"/>
                <a:pathLst>
                  <a:path w="69" h="56">
                    <a:moveTo>
                      <a:pt x="68" y="11"/>
                    </a:moveTo>
                    <a:lnTo>
                      <a:pt x="56" y="0"/>
                    </a:lnTo>
                    <a:lnTo>
                      <a:pt x="5" y="28"/>
                    </a:lnTo>
                    <a:lnTo>
                      <a:pt x="0" y="50"/>
                    </a:lnTo>
                    <a:lnTo>
                      <a:pt x="0" y="55"/>
                    </a:lnTo>
                    <a:lnTo>
                      <a:pt x="68" y="11"/>
                    </a:lnTo>
                    <a:lnTo>
                      <a:pt x="68" y="11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48" name=""/>
              <p:cNvSpPr/>
              <p:nvPr/>
            </p:nvSpPr>
            <p:spPr>
              <a:xfrm>
                <a:off x="3004" y="3022"/>
                <a:ext cx="63" cy="56"/>
              </a:xfrm>
              <a:custGeom>
                <a:rect l="l" t="t" r="r" b="b"/>
                <a:pathLst>
                  <a:path w="62" h="56">
                    <a:moveTo>
                      <a:pt x="57" y="0"/>
                    </a:moveTo>
                    <a:lnTo>
                      <a:pt x="0" y="44"/>
                    </a:lnTo>
                    <a:lnTo>
                      <a:pt x="12" y="55"/>
                    </a:lnTo>
                    <a:lnTo>
                      <a:pt x="62" y="22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49" name=""/>
              <p:cNvSpPr/>
              <p:nvPr/>
            </p:nvSpPr>
            <p:spPr>
              <a:xfrm>
                <a:off x="3010" y="3094"/>
                <a:ext cx="57" cy="61"/>
              </a:xfrm>
              <a:custGeom>
                <a:rect l="l" t="t" r="r" b="b"/>
                <a:pathLst>
                  <a:path w="57" h="61">
                    <a:moveTo>
                      <a:pt x="56" y="16"/>
                    </a:moveTo>
                    <a:lnTo>
                      <a:pt x="45" y="0"/>
                    </a:lnTo>
                    <a:lnTo>
                      <a:pt x="0" y="38"/>
                    </a:lnTo>
                    <a:lnTo>
                      <a:pt x="0" y="60"/>
                    </a:lnTo>
                    <a:lnTo>
                      <a:pt x="56" y="16"/>
                    </a:lnTo>
                    <a:lnTo>
                      <a:pt x="56" y="16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50" name=""/>
              <p:cNvSpPr/>
              <p:nvPr/>
            </p:nvSpPr>
            <p:spPr>
              <a:xfrm>
                <a:off x="2971" y="3285"/>
                <a:ext cx="51" cy="67"/>
              </a:xfrm>
              <a:custGeom>
                <a:rect l="l" t="t" r="r" b="b"/>
                <a:pathLst>
                  <a:path w="51" h="67">
                    <a:moveTo>
                      <a:pt x="50" y="0"/>
                    </a:moveTo>
                    <a:lnTo>
                      <a:pt x="11" y="28"/>
                    </a:lnTo>
                    <a:lnTo>
                      <a:pt x="0" y="66"/>
                    </a:lnTo>
                    <a:lnTo>
                      <a:pt x="45" y="33"/>
                    </a:lnTo>
                    <a:lnTo>
                      <a:pt x="50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51" name=""/>
              <p:cNvSpPr/>
              <p:nvPr/>
            </p:nvSpPr>
            <p:spPr>
              <a:xfrm>
                <a:off x="2971" y="3318"/>
                <a:ext cx="46" cy="62"/>
              </a:xfrm>
              <a:custGeom>
                <a:rect l="l" t="t" r="r" b="b"/>
                <a:pathLst>
                  <a:path w="46" h="62">
                    <a:moveTo>
                      <a:pt x="0" y="61"/>
                    </a:moveTo>
                    <a:lnTo>
                      <a:pt x="39" y="33"/>
                    </a:lnTo>
                    <a:lnTo>
                      <a:pt x="45" y="0"/>
                    </a:lnTo>
                    <a:lnTo>
                      <a:pt x="0" y="33"/>
                    </a:lnTo>
                    <a:lnTo>
                      <a:pt x="0" y="55"/>
                    </a:lnTo>
                    <a:lnTo>
                      <a:pt x="0" y="61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52" name=""/>
              <p:cNvSpPr/>
              <p:nvPr/>
            </p:nvSpPr>
            <p:spPr>
              <a:xfrm>
                <a:off x="2982" y="3258"/>
                <a:ext cx="46" cy="56"/>
              </a:xfrm>
              <a:custGeom>
                <a:rect l="l" t="t" r="r" b="b"/>
                <a:pathLst>
                  <a:path w="46" h="56">
                    <a:moveTo>
                      <a:pt x="45" y="0"/>
                    </a:moveTo>
                    <a:lnTo>
                      <a:pt x="5" y="27"/>
                    </a:lnTo>
                    <a:lnTo>
                      <a:pt x="0" y="55"/>
                    </a:lnTo>
                    <a:lnTo>
                      <a:pt x="39" y="27"/>
                    </a:lnTo>
                    <a:lnTo>
                      <a:pt x="45" y="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53" name=""/>
              <p:cNvSpPr/>
              <p:nvPr/>
            </p:nvSpPr>
            <p:spPr>
              <a:xfrm>
                <a:off x="3010" y="3083"/>
                <a:ext cx="46" cy="50"/>
              </a:xfrm>
              <a:custGeom>
                <a:rect l="l" t="t" r="r" b="b"/>
                <a:pathLst>
                  <a:path w="46" h="50">
                    <a:moveTo>
                      <a:pt x="45" y="0"/>
                    </a:moveTo>
                    <a:lnTo>
                      <a:pt x="0" y="27"/>
                    </a:lnTo>
                    <a:lnTo>
                      <a:pt x="0" y="49"/>
                    </a:lnTo>
                    <a:lnTo>
                      <a:pt x="45" y="11"/>
                    </a:lnTo>
                    <a:lnTo>
                      <a:pt x="45" y="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54" name=""/>
              <p:cNvSpPr/>
              <p:nvPr/>
            </p:nvSpPr>
            <p:spPr>
              <a:xfrm>
                <a:off x="3021" y="3592"/>
                <a:ext cx="41" cy="45"/>
              </a:xfrm>
              <a:custGeom>
                <a:rect l="l" t="t" r="r" b="b"/>
                <a:pathLst>
                  <a:path w="41" h="45">
                    <a:moveTo>
                      <a:pt x="40" y="0"/>
                    </a:moveTo>
                    <a:lnTo>
                      <a:pt x="0" y="28"/>
                    </a:lnTo>
                    <a:lnTo>
                      <a:pt x="6" y="44"/>
                    </a:lnTo>
                    <a:lnTo>
                      <a:pt x="34" y="22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55" name=""/>
              <p:cNvSpPr/>
              <p:nvPr/>
            </p:nvSpPr>
            <p:spPr>
              <a:xfrm>
                <a:off x="3027" y="3614"/>
                <a:ext cx="29" cy="40"/>
              </a:xfrm>
              <a:custGeom>
                <a:rect l="l" t="t" r="r" b="b"/>
                <a:pathLst>
                  <a:path w="28" h="40">
                    <a:moveTo>
                      <a:pt x="0" y="22"/>
                    </a:moveTo>
                    <a:lnTo>
                      <a:pt x="6" y="39"/>
                    </a:lnTo>
                    <a:lnTo>
                      <a:pt x="28" y="0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56" name=""/>
              <p:cNvSpPr/>
              <p:nvPr/>
            </p:nvSpPr>
            <p:spPr>
              <a:xfrm>
                <a:off x="2987" y="2967"/>
                <a:ext cx="52" cy="40"/>
              </a:xfrm>
              <a:custGeom>
                <a:rect l="l" t="t" r="r" b="b"/>
                <a:pathLst>
                  <a:path w="52" h="40">
                    <a:moveTo>
                      <a:pt x="40" y="0"/>
                    </a:moveTo>
                    <a:lnTo>
                      <a:pt x="12" y="17"/>
                    </a:lnTo>
                    <a:lnTo>
                      <a:pt x="0" y="39"/>
                    </a:lnTo>
                    <a:lnTo>
                      <a:pt x="51" y="11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57" name=""/>
              <p:cNvSpPr/>
              <p:nvPr/>
            </p:nvSpPr>
            <p:spPr>
              <a:xfrm>
                <a:off x="2999" y="2951"/>
                <a:ext cx="29" cy="34"/>
              </a:xfrm>
              <a:custGeom>
                <a:rect l="l" t="t" r="r" b="b"/>
                <a:pathLst>
                  <a:path w="28" h="34">
                    <a:moveTo>
                      <a:pt x="28" y="16"/>
                    </a:moveTo>
                    <a:lnTo>
                      <a:pt x="11" y="0"/>
                    </a:lnTo>
                    <a:lnTo>
                      <a:pt x="11" y="6"/>
                    </a:lnTo>
                    <a:lnTo>
                      <a:pt x="0" y="33"/>
                    </a:lnTo>
                    <a:lnTo>
                      <a:pt x="28" y="16"/>
                    </a:lnTo>
                    <a:lnTo>
                      <a:pt x="28" y="16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  <p:sp>
            <p:nvSpPr>
              <p:cNvPr id="16458" name=""/>
              <p:cNvSpPr/>
              <p:nvPr/>
            </p:nvSpPr>
            <p:spPr>
              <a:xfrm>
                <a:off x="2999" y="2951"/>
                <a:ext cx="29" cy="34"/>
              </a:xfrm>
              <a:custGeom>
                <a:rect l="l" t="t" r="r" b="b"/>
                <a:pathLst>
                  <a:path w="28" h="34">
                    <a:moveTo>
                      <a:pt x="28" y="16"/>
                    </a:moveTo>
                    <a:lnTo>
                      <a:pt x="11" y="0"/>
                    </a:lnTo>
                    <a:lnTo>
                      <a:pt x="11" y="6"/>
                    </a:lnTo>
                    <a:lnTo>
                      <a:pt x="0" y="33"/>
                    </a:lnTo>
                    <a:lnTo>
                      <a:pt x="28" y="16"/>
                    </a:lnTo>
                    <a:close/>
                  </a:path>
                </a:pathLst>
              </a:custGeom>
              <a:solidFill>
                <a:srgbClr val="BBBBBB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>
                <a:defPPr algn="l" rtl="0" eaLnBrk="1" hangingPunct="1">
                  <a:defRPr kumimoji="0" lang="zh-CN" altLang="en-US" sz="2400" b="1">
                    <a:solidFill>
                      <a:srgbClr val="FF0000"/>
                    </a:solidFill>
                    <a:ea typeface="黑体" pitchFamily="2" charset="-122"/>
                  </a:defRPr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</a:lstStyle>
              <a:p/>
            </p:txBody>
          </p:sp>
        </p:grpSp>
        <p:sp>
          <p:nvSpPr>
            <p:cNvPr id="16459" name=""/>
            <p:cNvSpPr/>
            <p:nvPr/>
          </p:nvSpPr>
          <p:spPr>
            <a:xfrm>
              <a:off x="593" y="1560"/>
              <a:ext cx="86" cy="56"/>
            </a:xfrm>
            <a:custGeom>
              <a:rect l="l" t="t" r="r" b="b"/>
              <a:pathLst>
                <a:path w="86" h="56">
                  <a:moveTo>
                    <a:pt x="85" y="11"/>
                  </a:moveTo>
                  <a:lnTo>
                    <a:pt x="85" y="0"/>
                  </a:lnTo>
                  <a:lnTo>
                    <a:pt x="79" y="11"/>
                  </a:lnTo>
                  <a:lnTo>
                    <a:pt x="68" y="28"/>
                  </a:lnTo>
                  <a:lnTo>
                    <a:pt x="28" y="33"/>
                  </a:lnTo>
                  <a:lnTo>
                    <a:pt x="0" y="17"/>
                  </a:lnTo>
                  <a:lnTo>
                    <a:pt x="0" y="28"/>
                  </a:lnTo>
                  <a:lnTo>
                    <a:pt x="6" y="33"/>
                  </a:lnTo>
                  <a:lnTo>
                    <a:pt x="39" y="55"/>
                  </a:lnTo>
                  <a:lnTo>
                    <a:pt x="73" y="33"/>
                  </a:lnTo>
                  <a:lnTo>
                    <a:pt x="79" y="28"/>
                  </a:lnTo>
                  <a:lnTo>
                    <a:pt x="85" y="11"/>
                  </a:lnTo>
                  <a:lnTo>
                    <a:pt x="85" y="11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60" name=""/>
            <p:cNvSpPr/>
            <p:nvPr/>
          </p:nvSpPr>
          <p:spPr>
            <a:xfrm>
              <a:off x="503" y="1848"/>
              <a:ext cx="412" cy="434"/>
            </a:xfrm>
            <a:custGeom>
              <a:rect l="l" t="t" r="r" b="b"/>
              <a:pathLst>
                <a:path w="412" h="432">
                  <a:moveTo>
                    <a:pt x="67" y="395"/>
                  </a:moveTo>
                  <a:lnTo>
                    <a:pt x="112" y="367"/>
                  </a:lnTo>
                  <a:lnTo>
                    <a:pt x="163" y="334"/>
                  </a:lnTo>
                  <a:lnTo>
                    <a:pt x="163" y="329"/>
                  </a:lnTo>
                  <a:lnTo>
                    <a:pt x="146" y="318"/>
                  </a:lnTo>
                  <a:lnTo>
                    <a:pt x="146" y="312"/>
                  </a:lnTo>
                  <a:lnTo>
                    <a:pt x="175" y="318"/>
                  </a:lnTo>
                  <a:lnTo>
                    <a:pt x="242" y="334"/>
                  </a:lnTo>
                  <a:lnTo>
                    <a:pt x="293" y="318"/>
                  </a:lnTo>
                  <a:lnTo>
                    <a:pt x="293" y="318"/>
                  </a:lnTo>
                  <a:lnTo>
                    <a:pt x="259" y="340"/>
                  </a:lnTo>
                  <a:lnTo>
                    <a:pt x="270" y="373"/>
                  </a:lnTo>
                  <a:lnTo>
                    <a:pt x="287" y="378"/>
                  </a:lnTo>
                  <a:lnTo>
                    <a:pt x="321" y="362"/>
                  </a:lnTo>
                  <a:lnTo>
                    <a:pt x="344" y="329"/>
                  </a:lnTo>
                  <a:lnTo>
                    <a:pt x="349" y="312"/>
                  </a:lnTo>
                  <a:lnTo>
                    <a:pt x="349" y="296"/>
                  </a:lnTo>
                  <a:lnTo>
                    <a:pt x="338" y="307"/>
                  </a:lnTo>
                  <a:lnTo>
                    <a:pt x="332" y="307"/>
                  </a:lnTo>
                  <a:lnTo>
                    <a:pt x="332" y="301"/>
                  </a:lnTo>
                  <a:lnTo>
                    <a:pt x="349" y="291"/>
                  </a:lnTo>
                  <a:lnTo>
                    <a:pt x="366" y="247"/>
                  </a:lnTo>
                  <a:lnTo>
                    <a:pt x="361" y="225"/>
                  </a:lnTo>
                  <a:lnTo>
                    <a:pt x="361" y="214"/>
                  </a:lnTo>
                  <a:lnTo>
                    <a:pt x="321" y="186"/>
                  </a:lnTo>
                  <a:lnTo>
                    <a:pt x="321" y="181"/>
                  </a:lnTo>
                  <a:lnTo>
                    <a:pt x="338" y="192"/>
                  </a:lnTo>
                  <a:lnTo>
                    <a:pt x="361" y="197"/>
                  </a:lnTo>
                  <a:lnTo>
                    <a:pt x="383" y="197"/>
                  </a:lnTo>
                  <a:lnTo>
                    <a:pt x="411" y="170"/>
                  </a:lnTo>
                  <a:lnTo>
                    <a:pt x="400" y="137"/>
                  </a:lnTo>
                  <a:lnTo>
                    <a:pt x="372" y="110"/>
                  </a:lnTo>
                  <a:lnTo>
                    <a:pt x="321" y="77"/>
                  </a:lnTo>
                  <a:lnTo>
                    <a:pt x="361" y="82"/>
                  </a:lnTo>
                  <a:lnTo>
                    <a:pt x="394" y="71"/>
                  </a:lnTo>
                  <a:lnTo>
                    <a:pt x="400" y="66"/>
                  </a:lnTo>
                  <a:lnTo>
                    <a:pt x="400" y="38"/>
                  </a:lnTo>
                  <a:lnTo>
                    <a:pt x="394" y="11"/>
                  </a:lnTo>
                  <a:lnTo>
                    <a:pt x="377" y="0"/>
                  </a:lnTo>
                  <a:lnTo>
                    <a:pt x="304" y="5"/>
                  </a:lnTo>
                  <a:lnTo>
                    <a:pt x="225" y="33"/>
                  </a:lnTo>
                  <a:lnTo>
                    <a:pt x="220" y="33"/>
                  </a:lnTo>
                  <a:lnTo>
                    <a:pt x="208" y="44"/>
                  </a:lnTo>
                  <a:lnTo>
                    <a:pt x="180" y="99"/>
                  </a:lnTo>
                  <a:lnTo>
                    <a:pt x="163" y="153"/>
                  </a:lnTo>
                  <a:lnTo>
                    <a:pt x="152" y="208"/>
                  </a:lnTo>
                  <a:lnTo>
                    <a:pt x="146" y="269"/>
                  </a:lnTo>
                  <a:lnTo>
                    <a:pt x="135" y="269"/>
                  </a:lnTo>
                  <a:lnTo>
                    <a:pt x="135" y="252"/>
                  </a:lnTo>
                  <a:lnTo>
                    <a:pt x="96" y="280"/>
                  </a:lnTo>
                  <a:lnTo>
                    <a:pt x="22" y="334"/>
                  </a:lnTo>
                  <a:lnTo>
                    <a:pt x="5" y="373"/>
                  </a:lnTo>
                  <a:lnTo>
                    <a:pt x="0" y="433"/>
                  </a:lnTo>
                  <a:lnTo>
                    <a:pt x="67" y="395"/>
                  </a:lnTo>
                  <a:lnTo>
                    <a:pt x="67" y="395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61" name=""/>
            <p:cNvSpPr/>
            <p:nvPr/>
          </p:nvSpPr>
          <p:spPr>
            <a:xfrm>
              <a:off x="570" y="1837"/>
              <a:ext cx="357" cy="418"/>
            </a:xfrm>
            <a:custGeom>
              <a:rect l="l" t="t" r="r" b="b"/>
              <a:pathLst>
                <a:path w="357" h="418">
                  <a:moveTo>
                    <a:pt x="12" y="417"/>
                  </a:moveTo>
                  <a:lnTo>
                    <a:pt x="23" y="411"/>
                  </a:lnTo>
                  <a:lnTo>
                    <a:pt x="62" y="384"/>
                  </a:lnTo>
                  <a:lnTo>
                    <a:pt x="102" y="351"/>
                  </a:lnTo>
                  <a:lnTo>
                    <a:pt x="119" y="351"/>
                  </a:lnTo>
                  <a:lnTo>
                    <a:pt x="136" y="356"/>
                  </a:lnTo>
                  <a:lnTo>
                    <a:pt x="153" y="356"/>
                  </a:lnTo>
                  <a:lnTo>
                    <a:pt x="175" y="356"/>
                  </a:lnTo>
                  <a:lnTo>
                    <a:pt x="175" y="367"/>
                  </a:lnTo>
                  <a:lnTo>
                    <a:pt x="175" y="384"/>
                  </a:lnTo>
                  <a:lnTo>
                    <a:pt x="181" y="384"/>
                  </a:lnTo>
                  <a:lnTo>
                    <a:pt x="192" y="395"/>
                  </a:lnTo>
                  <a:lnTo>
                    <a:pt x="203" y="400"/>
                  </a:lnTo>
                  <a:lnTo>
                    <a:pt x="254" y="395"/>
                  </a:lnTo>
                  <a:lnTo>
                    <a:pt x="288" y="351"/>
                  </a:lnTo>
                  <a:lnTo>
                    <a:pt x="294" y="323"/>
                  </a:lnTo>
                  <a:lnTo>
                    <a:pt x="294" y="291"/>
                  </a:lnTo>
                  <a:lnTo>
                    <a:pt x="294" y="274"/>
                  </a:lnTo>
                  <a:lnTo>
                    <a:pt x="299" y="258"/>
                  </a:lnTo>
                  <a:lnTo>
                    <a:pt x="299" y="241"/>
                  </a:lnTo>
                  <a:lnTo>
                    <a:pt x="299" y="236"/>
                  </a:lnTo>
                  <a:lnTo>
                    <a:pt x="316" y="236"/>
                  </a:lnTo>
                  <a:lnTo>
                    <a:pt x="344" y="208"/>
                  </a:lnTo>
                  <a:lnTo>
                    <a:pt x="356" y="170"/>
                  </a:lnTo>
                  <a:lnTo>
                    <a:pt x="339" y="132"/>
                  </a:lnTo>
                  <a:lnTo>
                    <a:pt x="322" y="115"/>
                  </a:lnTo>
                  <a:lnTo>
                    <a:pt x="322" y="110"/>
                  </a:lnTo>
                  <a:lnTo>
                    <a:pt x="339" y="104"/>
                  </a:lnTo>
                  <a:lnTo>
                    <a:pt x="339" y="77"/>
                  </a:lnTo>
                  <a:lnTo>
                    <a:pt x="344" y="60"/>
                  </a:lnTo>
                  <a:lnTo>
                    <a:pt x="339" y="16"/>
                  </a:lnTo>
                  <a:lnTo>
                    <a:pt x="322" y="0"/>
                  </a:lnTo>
                  <a:lnTo>
                    <a:pt x="294" y="0"/>
                  </a:lnTo>
                  <a:lnTo>
                    <a:pt x="271" y="0"/>
                  </a:lnTo>
                  <a:lnTo>
                    <a:pt x="192" y="22"/>
                  </a:lnTo>
                  <a:lnTo>
                    <a:pt x="164" y="22"/>
                  </a:lnTo>
                  <a:lnTo>
                    <a:pt x="141" y="38"/>
                  </a:lnTo>
                  <a:lnTo>
                    <a:pt x="130" y="49"/>
                  </a:lnTo>
                  <a:lnTo>
                    <a:pt x="119" y="66"/>
                  </a:lnTo>
                  <a:lnTo>
                    <a:pt x="113" y="77"/>
                  </a:lnTo>
                  <a:lnTo>
                    <a:pt x="108" y="99"/>
                  </a:lnTo>
                  <a:lnTo>
                    <a:pt x="96" y="115"/>
                  </a:lnTo>
                  <a:lnTo>
                    <a:pt x="91" y="148"/>
                  </a:lnTo>
                  <a:lnTo>
                    <a:pt x="85" y="170"/>
                  </a:lnTo>
                  <a:lnTo>
                    <a:pt x="79" y="186"/>
                  </a:lnTo>
                  <a:lnTo>
                    <a:pt x="79" y="203"/>
                  </a:lnTo>
                  <a:lnTo>
                    <a:pt x="74" y="219"/>
                  </a:lnTo>
                  <a:lnTo>
                    <a:pt x="74" y="230"/>
                  </a:lnTo>
                  <a:lnTo>
                    <a:pt x="68" y="258"/>
                  </a:lnTo>
                  <a:lnTo>
                    <a:pt x="68" y="280"/>
                  </a:lnTo>
                  <a:lnTo>
                    <a:pt x="79" y="280"/>
                  </a:lnTo>
                  <a:lnTo>
                    <a:pt x="85" y="258"/>
                  </a:lnTo>
                  <a:lnTo>
                    <a:pt x="85" y="230"/>
                  </a:lnTo>
                  <a:lnTo>
                    <a:pt x="91" y="197"/>
                  </a:lnTo>
                  <a:lnTo>
                    <a:pt x="96" y="159"/>
                  </a:lnTo>
                  <a:lnTo>
                    <a:pt x="113" y="110"/>
                  </a:lnTo>
                  <a:lnTo>
                    <a:pt x="141" y="55"/>
                  </a:lnTo>
                  <a:lnTo>
                    <a:pt x="153" y="44"/>
                  </a:lnTo>
                  <a:lnTo>
                    <a:pt x="158" y="44"/>
                  </a:lnTo>
                  <a:lnTo>
                    <a:pt x="237" y="16"/>
                  </a:lnTo>
                  <a:lnTo>
                    <a:pt x="310" y="11"/>
                  </a:lnTo>
                  <a:lnTo>
                    <a:pt x="322" y="16"/>
                  </a:lnTo>
                  <a:lnTo>
                    <a:pt x="333" y="44"/>
                  </a:lnTo>
                  <a:lnTo>
                    <a:pt x="333" y="77"/>
                  </a:lnTo>
                  <a:lnTo>
                    <a:pt x="327" y="82"/>
                  </a:lnTo>
                  <a:lnTo>
                    <a:pt x="294" y="93"/>
                  </a:lnTo>
                  <a:lnTo>
                    <a:pt x="254" y="88"/>
                  </a:lnTo>
                  <a:lnTo>
                    <a:pt x="277" y="104"/>
                  </a:lnTo>
                  <a:lnTo>
                    <a:pt x="294" y="115"/>
                  </a:lnTo>
                  <a:lnTo>
                    <a:pt x="316" y="132"/>
                  </a:lnTo>
                  <a:lnTo>
                    <a:pt x="333" y="148"/>
                  </a:lnTo>
                  <a:lnTo>
                    <a:pt x="339" y="164"/>
                  </a:lnTo>
                  <a:lnTo>
                    <a:pt x="339" y="181"/>
                  </a:lnTo>
                  <a:lnTo>
                    <a:pt x="327" y="197"/>
                  </a:lnTo>
                  <a:lnTo>
                    <a:pt x="316" y="208"/>
                  </a:lnTo>
                  <a:lnTo>
                    <a:pt x="288" y="208"/>
                  </a:lnTo>
                  <a:lnTo>
                    <a:pt x="254" y="192"/>
                  </a:lnTo>
                  <a:lnTo>
                    <a:pt x="254" y="197"/>
                  </a:lnTo>
                  <a:lnTo>
                    <a:pt x="271" y="208"/>
                  </a:lnTo>
                  <a:lnTo>
                    <a:pt x="282" y="219"/>
                  </a:lnTo>
                  <a:lnTo>
                    <a:pt x="294" y="236"/>
                  </a:lnTo>
                  <a:lnTo>
                    <a:pt x="294" y="252"/>
                  </a:lnTo>
                  <a:lnTo>
                    <a:pt x="294" y="269"/>
                  </a:lnTo>
                  <a:lnTo>
                    <a:pt x="282" y="296"/>
                  </a:lnTo>
                  <a:lnTo>
                    <a:pt x="265" y="312"/>
                  </a:lnTo>
                  <a:lnTo>
                    <a:pt x="265" y="318"/>
                  </a:lnTo>
                  <a:lnTo>
                    <a:pt x="271" y="318"/>
                  </a:lnTo>
                  <a:lnTo>
                    <a:pt x="282" y="307"/>
                  </a:lnTo>
                  <a:lnTo>
                    <a:pt x="282" y="323"/>
                  </a:lnTo>
                  <a:lnTo>
                    <a:pt x="277" y="340"/>
                  </a:lnTo>
                  <a:lnTo>
                    <a:pt x="254" y="373"/>
                  </a:lnTo>
                  <a:lnTo>
                    <a:pt x="220" y="389"/>
                  </a:lnTo>
                  <a:lnTo>
                    <a:pt x="203" y="384"/>
                  </a:lnTo>
                  <a:lnTo>
                    <a:pt x="192" y="351"/>
                  </a:lnTo>
                  <a:lnTo>
                    <a:pt x="226" y="329"/>
                  </a:lnTo>
                  <a:lnTo>
                    <a:pt x="226" y="329"/>
                  </a:lnTo>
                  <a:lnTo>
                    <a:pt x="203" y="334"/>
                  </a:lnTo>
                  <a:lnTo>
                    <a:pt x="141" y="340"/>
                  </a:lnTo>
                  <a:lnTo>
                    <a:pt x="91" y="329"/>
                  </a:lnTo>
                  <a:lnTo>
                    <a:pt x="91" y="323"/>
                  </a:lnTo>
                  <a:lnTo>
                    <a:pt x="79" y="323"/>
                  </a:lnTo>
                  <a:lnTo>
                    <a:pt x="79" y="329"/>
                  </a:lnTo>
                  <a:lnTo>
                    <a:pt x="96" y="340"/>
                  </a:lnTo>
                  <a:lnTo>
                    <a:pt x="96" y="345"/>
                  </a:lnTo>
                  <a:lnTo>
                    <a:pt x="51" y="373"/>
                  </a:lnTo>
                  <a:lnTo>
                    <a:pt x="0" y="406"/>
                  </a:lnTo>
                  <a:lnTo>
                    <a:pt x="0" y="417"/>
                  </a:lnTo>
                  <a:lnTo>
                    <a:pt x="12" y="417"/>
                  </a:lnTo>
                  <a:lnTo>
                    <a:pt x="12" y="417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62" name=""/>
            <p:cNvSpPr/>
            <p:nvPr/>
          </p:nvSpPr>
          <p:spPr>
            <a:xfrm>
              <a:off x="762" y="1130"/>
              <a:ext cx="937" cy="1240"/>
            </a:xfrm>
            <a:custGeom>
              <a:rect l="l" t="t" r="r" b="b"/>
              <a:pathLst>
                <a:path w="937" h="1240">
                  <a:moveTo>
                    <a:pt x="936" y="603"/>
                  </a:moveTo>
                  <a:lnTo>
                    <a:pt x="936" y="0"/>
                  </a:lnTo>
                  <a:lnTo>
                    <a:pt x="0" y="0"/>
                  </a:lnTo>
                  <a:lnTo>
                    <a:pt x="0" y="733"/>
                  </a:lnTo>
                  <a:lnTo>
                    <a:pt x="79" y="712"/>
                  </a:lnTo>
                  <a:lnTo>
                    <a:pt x="102" y="712"/>
                  </a:lnTo>
                  <a:lnTo>
                    <a:pt x="130" y="712"/>
                  </a:lnTo>
                  <a:lnTo>
                    <a:pt x="147" y="733"/>
                  </a:lnTo>
                  <a:lnTo>
                    <a:pt x="147" y="782"/>
                  </a:lnTo>
                  <a:lnTo>
                    <a:pt x="147" y="815"/>
                  </a:lnTo>
                  <a:lnTo>
                    <a:pt x="130" y="820"/>
                  </a:lnTo>
                  <a:lnTo>
                    <a:pt x="124" y="826"/>
                  </a:lnTo>
                  <a:lnTo>
                    <a:pt x="135" y="842"/>
                  </a:lnTo>
                  <a:lnTo>
                    <a:pt x="147" y="858"/>
                  </a:lnTo>
                  <a:lnTo>
                    <a:pt x="152" y="886"/>
                  </a:lnTo>
                  <a:lnTo>
                    <a:pt x="147" y="913"/>
                  </a:lnTo>
                  <a:lnTo>
                    <a:pt x="135" y="929"/>
                  </a:lnTo>
                  <a:lnTo>
                    <a:pt x="124" y="945"/>
                  </a:lnTo>
                  <a:lnTo>
                    <a:pt x="107" y="945"/>
                  </a:lnTo>
                  <a:lnTo>
                    <a:pt x="107" y="951"/>
                  </a:lnTo>
                  <a:lnTo>
                    <a:pt x="107" y="967"/>
                  </a:lnTo>
                  <a:lnTo>
                    <a:pt x="102" y="983"/>
                  </a:lnTo>
                  <a:lnTo>
                    <a:pt x="102" y="1000"/>
                  </a:lnTo>
                  <a:lnTo>
                    <a:pt x="102" y="1016"/>
                  </a:lnTo>
                  <a:lnTo>
                    <a:pt x="102" y="1038"/>
                  </a:lnTo>
                  <a:lnTo>
                    <a:pt x="96" y="1059"/>
                  </a:lnTo>
                  <a:lnTo>
                    <a:pt x="62" y="1103"/>
                  </a:lnTo>
                  <a:lnTo>
                    <a:pt x="11" y="1108"/>
                  </a:lnTo>
                  <a:lnTo>
                    <a:pt x="0" y="1103"/>
                  </a:lnTo>
                  <a:lnTo>
                    <a:pt x="0" y="1239"/>
                  </a:lnTo>
                  <a:lnTo>
                    <a:pt x="936" y="1239"/>
                  </a:lnTo>
                  <a:lnTo>
                    <a:pt x="936" y="1059"/>
                  </a:lnTo>
                  <a:lnTo>
                    <a:pt x="913" y="1070"/>
                  </a:lnTo>
                  <a:lnTo>
                    <a:pt x="891" y="1065"/>
                  </a:lnTo>
                  <a:lnTo>
                    <a:pt x="874" y="1054"/>
                  </a:lnTo>
                  <a:lnTo>
                    <a:pt x="868" y="1027"/>
                  </a:lnTo>
                  <a:lnTo>
                    <a:pt x="863" y="1000"/>
                  </a:lnTo>
                  <a:lnTo>
                    <a:pt x="857" y="972"/>
                  </a:lnTo>
                  <a:lnTo>
                    <a:pt x="846" y="972"/>
                  </a:lnTo>
                  <a:lnTo>
                    <a:pt x="823" y="956"/>
                  </a:lnTo>
                  <a:lnTo>
                    <a:pt x="823" y="934"/>
                  </a:lnTo>
                  <a:lnTo>
                    <a:pt x="823" y="907"/>
                  </a:lnTo>
                  <a:lnTo>
                    <a:pt x="829" y="880"/>
                  </a:lnTo>
                  <a:lnTo>
                    <a:pt x="806" y="875"/>
                  </a:lnTo>
                  <a:lnTo>
                    <a:pt x="789" y="858"/>
                  </a:lnTo>
                  <a:lnTo>
                    <a:pt x="784" y="837"/>
                  </a:lnTo>
                  <a:lnTo>
                    <a:pt x="789" y="810"/>
                  </a:lnTo>
                  <a:lnTo>
                    <a:pt x="823" y="777"/>
                  </a:lnTo>
                  <a:lnTo>
                    <a:pt x="851" y="755"/>
                  </a:lnTo>
                  <a:lnTo>
                    <a:pt x="823" y="739"/>
                  </a:lnTo>
                  <a:lnTo>
                    <a:pt x="806" y="706"/>
                  </a:lnTo>
                  <a:lnTo>
                    <a:pt x="806" y="679"/>
                  </a:lnTo>
                  <a:lnTo>
                    <a:pt x="868" y="636"/>
                  </a:lnTo>
                  <a:lnTo>
                    <a:pt x="936" y="603"/>
                  </a:lnTo>
                  <a:lnTo>
                    <a:pt x="936" y="603"/>
                  </a:lnTo>
                  <a:close/>
                </a:path>
              </a:pathLst>
            </a:custGeom>
            <a:solidFill>
              <a:srgbClr val="993366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63" name=""/>
            <p:cNvSpPr/>
            <p:nvPr/>
          </p:nvSpPr>
          <p:spPr>
            <a:xfrm>
              <a:off x="745" y="1108"/>
              <a:ext cx="976" cy="752"/>
            </a:xfrm>
            <a:custGeom>
              <a:rect l="l" t="t" r="r" b="b"/>
              <a:pathLst>
                <a:path w="976" h="752">
                  <a:moveTo>
                    <a:pt x="73" y="0"/>
                  </a:moveTo>
                  <a:lnTo>
                    <a:pt x="0" y="0"/>
                  </a:lnTo>
                  <a:lnTo>
                    <a:pt x="0" y="751"/>
                  </a:lnTo>
                  <a:lnTo>
                    <a:pt x="17" y="751"/>
                  </a:lnTo>
                  <a:lnTo>
                    <a:pt x="17" y="22"/>
                  </a:lnTo>
                  <a:lnTo>
                    <a:pt x="953" y="22"/>
                  </a:lnTo>
                  <a:lnTo>
                    <a:pt x="953" y="619"/>
                  </a:lnTo>
                  <a:lnTo>
                    <a:pt x="975" y="608"/>
                  </a:lnTo>
                  <a:lnTo>
                    <a:pt x="975" y="603"/>
                  </a:lnTo>
                  <a:lnTo>
                    <a:pt x="975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64" name=""/>
            <p:cNvSpPr/>
            <p:nvPr/>
          </p:nvSpPr>
          <p:spPr>
            <a:xfrm>
              <a:off x="751" y="2166"/>
              <a:ext cx="970" cy="220"/>
            </a:xfrm>
            <a:custGeom>
              <a:rect l="l" t="t" r="r" b="b"/>
              <a:pathLst>
                <a:path w="970" h="220">
                  <a:moveTo>
                    <a:pt x="969" y="0"/>
                  </a:moveTo>
                  <a:lnTo>
                    <a:pt x="947" y="22"/>
                  </a:lnTo>
                  <a:lnTo>
                    <a:pt x="947" y="203"/>
                  </a:lnTo>
                  <a:lnTo>
                    <a:pt x="11" y="203"/>
                  </a:lnTo>
                  <a:lnTo>
                    <a:pt x="11" y="66"/>
                  </a:lnTo>
                  <a:lnTo>
                    <a:pt x="0" y="55"/>
                  </a:lnTo>
                  <a:lnTo>
                    <a:pt x="0" y="137"/>
                  </a:lnTo>
                  <a:lnTo>
                    <a:pt x="0" y="219"/>
                  </a:lnTo>
                  <a:lnTo>
                    <a:pt x="969" y="219"/>
                  </a:lnTo>
                  <a:lnTo>
                    <a:pt x="969" y="0"/>
                  </a:lnTo>
                  <a:lnTo>
                    <a:pt x="969" y="0"/>
                  </a:lnTo>
                  <a:close/>
                </a:path>
              </a:pathLst>
            </a:custGeom>
            <a:solidFill>
              <a:srgbClr val="A50021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65" name=""/>
            <p:cNvSpPr/>
            <p:nvPr/>
          </p:nvSpPr>
          <p:spPr>
            <a:xfrm>
              <a:off x="1546" y="1711"/>
              <a:ext cx="243" cy="489"/>
            </a:xfrm>
            <a:custGeom>
              <a:rect l="l" t="t" r="r" b="b"/>
              <a:pathLst>
                <a:path w="243" h="489">
                  <a:moveTo>
                    <a:pt x="174" y="0"/>
                  </a:moveTo>
                  <a:lnTo>
                    <a:pt x="174" y="5"/>
                  </a:lnTo>
                  <a:lnTo>
                    <a:pt x="203" y="16"/>
                  </a:lnTo>
                  <a:lnTo>
                    <a:pt x="225" y="60"/>
                  </a:lnTo>
                  <a:lnTo>
                    <a:pt x="219" y="88"/>
                  </a:lnTo>
                  <a:lnTo>
                    <a:pt x="197" y="126"/>
                  </a:lnTo>
                  <a:lnTo>
                    <a:pt x="174" y="137"/>
                  </a:lnTo>
                  <a:lnTo>
                    <a:pt x="180" y="142"/>
                  </a:lnTo>
                  <a:lnTo>
                    <a:pt x="208" y="121"/>
                  </a:lnTo>
                  <a:lnTo>
                    <a:pt x="231" y="148"/>
                  </a:lnTo>
                  <a:lnTo>
                    <a:pt x="231" y="170"/>
                  </a:lnTo>
                  <a:lnTo>
                    <a:pt x="225" y="192"/>
                  </a:lnTo>
                  <a:lnTo>
                    <a:pt x="152" y="258"/>
                  </a:lnTo>
                  <a:lnTo>
                    <a:pt x="186" y="247"/>
                  </a:lnTo>
                  <a:lnTo>
                    <a:pt x="197" y="285"/>
                  </a:lnTo>
                  <a:lnTo>
                    <a:pt x="191" y="301"/>
                  </a:lnTo>
                  <a:lnTo>
                    <a:pt x="174" y="323"/>
                  </a:lnTo>
                  <a:lnTo>
                    <a:pt x="169" y="340"/>
                  </a:lnTo>
                  <a:lnTo>
                    <a:pt x="186" y="378"/>
                  </a:lnTo>
                  <a:lnTo>
                    <a:pt x="186" y="389"/>
                  </a:lnTo>
                  <a:lnTo>
                    <a:pt x="157" y="444"/>
                  </a:lnTo>
                  <a:lnTo>
                    <a:pt x="107" y="466"/>
                  </a:lnTo>
                  <a:lnTo>
                    <a:pt x="95" y="438"/>
                  </a:lnTo>
                  <a:lnTo>
                    <a:pt x="95" y="411"/>
                  </a:lnTo>
                  <a:lnTo>
                    <a:pt x="107" y="395"/>
                  </a:lnTo>
                  <a:lnTo>
                    <a:pt x="118" y="389"/>
                  </a:lnTo>
                  <a:lnTo>
                    <a:pt x="118" y="389"/>
                  </a:lnTo>
                  <a:lnTo>
                    <a:pt x="101" y="389"/>
                  </a:lnTo>
                  <a:lnTo>
                    <a:pt x="90" y="389"/>
                  </a:lnTo>
                  <a:lnTo>
                    <a:pt x="73" y="389"/>
                  </a:lnTo>
                  <a:lnTo>
                    <a:pt x="62" y="373"/>
                  </a:lnTo>
                  <a:lnTo>
                    <a:pt x="50" y="345"/>
                  </a:lnTo>
                  <a:lnTo>
                    <a:pt x="56" y="323"/>
                  </a:lnTo>
                  <a:lnTo>
                    <a:pt x="62" y="290"/>
                  </a:lnTo>
                  <a:lnTo>
                    <a:pt x="101" y="274"/>
                  </a:lnTo>
                  <a:lnTo>
                    <a:pt x="107" y="269"/>
                  </a:lnTo>
                  <a:lnTo>
                    <a:pt x="95" y="269"/>
                  </a:lnTo>
                  <a:lnTo>
                    <a:pt x="90" y="269"/>
                  </a:lnTo>
                  <a:lnTo>
                    <a:pt x="56" y="280"/>
                  </a:lnTo>
                  <a:lnTo>
                    <a:pt x="39" y="280"/>
                  </a:lnTo>
                  <a:lnTo>
                    <a:pt x="33" y="280"/>
                  </a:lnTo>
                  <a:lnTo>
                    <a:pt x="17" y="258"/>
                  </a:lnTo>
                  <a:lnTo>
                    <a:pt x="17" y="236"/>
                  </a:lnTo>
                  <a:lnTo>
                    <a:pt x="17" y="225"/>
                  </a:lnTo>
                  <a:lnTo>
                    <a:pt x="33" y="214"/>
                  </a:lnTo>
                  <a:lnTo>
                    <a:pt x="45" y="197"/>
                  </a:lnTo>
                  <a:lnTo>
                    <a:pt x="112" y="153"/>
                  </a:lnTo>
                  <a:lnTo>
                    <a:pt x="112" y="148"/>
                  </a:lnTo>
                  <a:lnTo>
                    <a:pt x="95" y="148"/>
                  </a:lnTo>
                  <a:lnTo>
                    <a:pt x="84" y="148"/>
                  </a:lnTo>
                  <a:lnTo>
                    <a:pt x="62" y="148"/>
                  </a:lnTo>
                  <a:lnTo>
                    <a:pt x="50" y="142"/>
                  </a:lnTo>
                  <a:lnTo>
                    <a:pt x="39" y="126"/>
                  </a:lnTo>
                  <a:lnTo>
                    <a:pt x="39" y="93"/>
                  </a:lnTo>
                  <a:lnTo>
                    <a:pt x="50" y="82"/>
                  </a:lnTo>
                  <a:lnTo>
                    <a:pt x="174" y="16"/>
                  </a:lnTo>
                  <a:lnTo>
                    <a:pt x="174" y="5"/>
                  </a:lnTo>
                  <a:lnTo>
                    <a:pt x="152" y="16"/>
                  </a:lnTo>
                  <a:lnTo>
                    <a:pt x="95" y="38"/>
                  </a:lnTo>
                  <a:lnTo>
                    <a:pt x="45" y="66"/>
                  </a:lnTo>
                  <a:lnTo>
                    <a:pt x="22" y="93"/>
                  </a:lnTo>
                  <a:lnTo>
                    <a:pt x="17" y="115"/>
                  </a:lnTo>
                  <a:lnTo>
                    <a:pt x="22" y="137"/>
                  </a:lnTo>
                  <a:lnTo>
                    <a:pt x="39" y="153"/>
                  </a:lnTo>
                  <a:lnTo>
                    <a:pt x="67" y="170"/>
                  </a:lnTo>
                  <a:lnTo>
                    <a:pt x="39" y="192"/>
                  </a:lnTo>
                  <a:lnTo>
                    <a:pt x="17" y="208"/>
                  </a:lnTo>
                  <a:lnTo>
                    <a:pt x="5" y="225"/>
                  </a:lnTo>
                  <a:lnTo>
                    <a:pt x="0" y="252"/>
                  </a:lnTo>
                  <a:lnTo>
                    <a:pt x="5" y="274"/>
                  </a:lnTo>
                  <a:lnTo>
                    <a:pt x="22" y="290"/>
                  </a:lnTo>
                  <a:lnTo>
                    <a:pt x="45" y="296"/>
                  </a:lnTo>
                  <a:lnTo>
                    <a:pt x="39" y="323"/>
                  </a:lnTo>
                  <a:lnTo>
                    <a:pt x="39" y="351"/>
                  </a:lnTo>
                  <a:lnTo>
                    <a:pt x="39" y="373"/>
                  </a:lnTo>
                  <a:lnTo>
                    <a:pt x="62" y="389"/>
                  </a:lnTo>
                  <a:lnTo>
                    <a:pt x="73" y="389"/>
                  </a:lnTo>
                  <a:lnTo>
                    <a:pt x="79" y="417"/>
                  </a:lnTo>
                  <a:lnTo>
                    <a:pt x="84" y="444"/>
                  </a:lnTo>
                  <a:lnTo>
                    <a:pt x="90" y="471"/>
                  </a:lnTo>
                  <a:lnTo>
                    <a:pt x="107" y="482"/>
                  </a:lnTo>
                  <a:lnTo>
                    <a:pt x="129" y="488"/>
                  </a:lnTo>
                  <a:lnTo>
                    <a:pt x="157" y="471"/>
                  </a:lnTo>
                  <a:lnTo>
                    <a:pt x="180" y="449"/>
                  </a:lnTo>
                  <a:lnTo>
                    <a:pt x="191" y="422"/>
                  </a:lnTo>
                  <a:lnTo>
                    <a:pt x="197" y="384"/>
                  </a:lnTo>
                  <a:lnTo>
                    <a:pt x="191" y="367"/>
                  </a:lnTo>
                  <a:lnTo>
                    <a:pt x="180" y="345"/>
                  </a:lnTo>
                  <a:lnTo>
                    <a:pt x="180" y="345"/>
                  </a:lnTo>
                  <a:lnTo>
                    <a:pt x="191" y="334"/>
                  </a:lnTo>
                  <a:lnTo>
                    <a:pt x="197" y="323"/>
                  </a:lnTo>
                  <a:lnTo>
                    <a:pt x="197" y="301"/>
                  </a:lnTo>
                  <a:lnTo>
                    <a:pt x="197" y="280"/>
                  </a:lnTo>
                  <a:lnTo>
                    <a:pt x="197" y="258"/>
                  </a:lnTo>
                  <a:lnTo>
                    <a:pt x="191" y="236"/>
                  </a:lnTo>
                  <a:lnTo>
                    <a:pt x="197" y="236"/>
                  </a:lnTo>
                  <a:lnTo>
                    <a:pt x="214" y="230"/>
                  </a:lnTo>
                  <a:lnTo>
                    <a:pt x="231" y="214"/>
                  </a:lnTo>
                  <a:lnTo>
                    <a:pt x="242" y="197"/>
                  </a:lnTo>
                  <a:lnTo>
                    <a:pt x="242" y="170"/>
                  </a:lnTo>
                  <a:lnTo>
                    <a:pt x="231" y="137"/>
                  </a:lnTo>
                  <a:lnTo>
                    <a:pt x="214" y="110"/>
                  </a:lnTo>
                  <a:lnTo>
                    <a:pt x="219" y="110"/>
                  </a:lnTo>
                  <a:lnTo>
                    <a:pt x="231" y="99"/>
                  </a:lnTo>
                  <a:lnTo>
                    <a:pt x="242" y="82"/>
                  </a:lnTo>
                  <a:lnTo>
                    <a:pt x="242" y="66"/>
                  </a:lnTo>
                  <a:lnTo>
                    <a:pt x="242" y="49"/>
                  </a:lnTo>
                  <a:lnTo>
                    <a:pt x="219" y="16"/>
                  </a:lnTo>
                  <a:lnTo>
                    <a:pt x="174" y="0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EEEEEE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66" name=""/>
            <p:cNvSpPr/>
            <p:nvPr/>
          </p:nvSpPr>
          <p:spPr>
            <a:xfrm>
              <a:off x="1557" y="1716"/>
              <a:ext cx="221" cy="462"/>
            </a:xfrm>
            <a:custGeom>
              <a:rect l="l" t="t" r="r" b="b"/>
              <a:pathLst>
                <a:path w="221" h="462">
                  <a:moveTo>
                    <a:pt x="163" y="0"/>
                  </a:moveTo>
                  <a:lnTo>
                    <a:pt x="163" y="11"/>
                  </a:lnTo>
                  <a:lnTo>
                    <a:pt x="39" y="77"/>
                  </a:lnTo>
                  <a:lnTo>
                    <a:pt x="28" y="88"/>
                  </a:lnTo>
                  <a:lnTo>
                    <a:pt x="28" y="105"/>
                  </a:lnTo>
                  <a:lnTo>
                    <a:pt x="28" y="121"/>
                  </a:lnTo>
                  <a:lnTo>
                    <a:pt x="39" y="137"/>
                  </a:lnTo>
                  <a:lnTo>
                    <a:pt x="73" y="143"/>
                  </a:lnTo>
                  <a:lnTo>
                    <a:pt x="101" y="143"/>
                  </a:lnTo>
                  <a:lnTo>
                    <a:pt x="101" y="148"/>
                  </a:lnTo>
                  <a:lnTo>
                    <a:pt x="34" y="192"/>
                  </a:lnTo>
                  <a:lnTo>
                    <a:pt x="22" y="209"/>
                  </a:lnTo>
                  <a:lnTo>
                    <a:pt x="6" y="220"/>
                  </a:lnTo>
                  <a:lnTo>
                    <a:pt x="0" y="242"/>
                  </a:lnTo>
                  <a:lnTo>
                    <a:pt x="6" y="258"/>
                  </a:lnTo>
                  <a:lnTo>
                    <a:pt x="22" y="275"/>
                  </a:lnTo>
                  <a:lnTo>
                    <a:pt x="51" y="275"/>
                  </a:lnTo>
                  <a:lnTo>
                    <a:pt x="84" y="264"/>
                  </a:lnTo>
                  <a:lnTo>
                    <a:pt x="96" y="264"/>
                  </a:lnTo>
                  <a:lnTo>
                    <a:pt x="90" y="269"/>
                  </a:lnTo>
                  <a:lnTo>
                    <a:pt x="51" y="285"/>
                  </a:lnTo>
                  <a:lnTo>
                    <a:pt x="45" y="313"/>
                  </a:lnTo>
                  <a:lnTo>
                    <a:pt x="39" y="340"/>
                  </a:lnTo>
                  <a:lnTo>
                    <a:pt x="51" y="368"/>
                  </a:lnTo>
                  <a:lnTo>
                    <a:pt x="62" y="384"/>
                  </a:lnTo>
                  <a:lnTo>
                    <a:pt x="79" y="384"/>
                  </a:lnTo>
                  <a:lnTo>
                    <a:pt x="107" y="384"/>
                  </a:lnTo>
                  <a:lnTo>
                    <a:pt x="107" y="384"/>
                  </a:lnTo>
                  <a:lnTo>
                    <a:pt x="96" y="390"/>
                  </a:lnTo>
                  <a:lnTo>
                    <a:pt x="84" y="406"/>
                  </a:lnTo>
                  <a:lnTo>
                    <a:pt x="84" y="417"/>
                  </a:lnTo>
                  <a:lnTo>
                    <a:pt x="84" y="428"/>
                  </a:lnTo>
                  <a:lnTo>
                    <a:pt x="90" y="450"/>
                  </a:lnTo>
                  <a:lnTo>
                    <a:pt x="96" y="461"/>
                  </a:lnTo>
                  <a:lnTo>
                    <a:pt x="130" y="455"/>
                  </a:lnTo>
                  <a:lnTo>
                    <a:pt x="158" y="433"/>
                  </a:lnTo>
                  <a:lnTo>
                    <a:pt x="169" y="406"/>
                  </a:lnTo>
                  <a:lnTo>
                    <a:pt x="175" y="373"/>
                  </a:lnTo>
                  <a:lnTo>
                    <a:pt x="158" y="335"/>
                  </a:lnTo>
                  <a:lnTo>
                    <a:pt x="163" y="318"/>
                  </a:lnTo>
                  <a:lnTo>
                    <a:pt x="169" y="313"/>
                  </a:lnTo>
                  <a:lnTo>
                    <a:pt x="180" y="296"/>
                  </a:lnTo>
                  <a:lnTo>
                    <a:pt x="186" y="275"/>
                  </a:lnTo>
                  <a:lnTo>
                    <a:pt x="175" y="242"/>
                  </a:lnTo>
                  <a:lnTo>
                    <a:pt x="141" y="253"/>
                  </a:lnTo>
                  <a:lnTo>
                    <a:pt x="186" y="231"/>
                  </a:lnTo>
                  <a:lnTo>
                    <a:pt x="214" y="187"/>
                  </a:lnTo>
                  <a:lnTo>
                    <a:pt x="220" y="165"/>
                  </a:lnTo>
                  <a:lnTo>
                    <a:pt x="220" y="143"/>
                  </a:lnTo>
                  <a:lnTo>
                    <a:pt x="197" y="116"/>
                  </a:lnTo>
                  <a:lnTo>
                    <a:pt x="169" y="137"/>
                  </a:lnTo>
                  <a:lnTo>
                    <a:pt x="163" y="132"/>
                  </a:lnTo>
                  <a:lnTo>
                    <a:pt x="186" y="121"/>
                  </a:lnTo>
                  <a:lnTo>
                    <a:pt x="208" y="88"/>
                  </a:lnTo>
                  <a:lnTo>
                    <a:pt x="214" y="55"/>
                  </a:lnTo>
                  <a:lnTo>
                    <a:pt x="192" y="11"/>
                  </a:lnTo>
                  <a:lnTo>
                    <a:pt x="163" y="0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67" name=""/>
            <p:cNvSpPr/>
            <p:nvPr/>
          </p:nvSpPr>
          <p:spPr>
            <a:xfrm>
              <a:off x="503" y="1623"/>
              <a:ext cx="119" cy="188"/>
            </a:xfrm>
            <a:custGeom>
              <a:rect l="l" t="t" r="r" b="b"/>
              <a:pathLst>
                <a:path w="119" h="188">
                  <a:moveTo>
                    <a:pt x="17" y="0"/>
                  </a:moveTo>
                  <a:lnTo>
                    <a:pt x="0" y="61"/>
                  </a:lnTo>
                  <a:lnTo>
                    <a:pt x="11" y="77"/>
                  </a:lnTo>
                  <a:lnTo>
                    <a:pt x="45" y="126"/>
                  </a:lnTo>
                  <a:lnTo>
                    <a:pt x="67" y="170"/>
                  </a:lnTo>
                  <a:lnTo>
                    <a:pt x="67" y="187"/>
                  </a:lnTo>
                  <a:lnTo>
                    <a:pt x="118" y="77"/>
                  </a:lnTo>
                  <a:lnTo>
                    <a:pt x="84" y="55"/>
                  </a:lnTo>
                  <a:lnTo>
                    <a:pt x="45" y="28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6468" name=""/>
            <p:cNvSpPr/>
            <p:nvPr/>
          </p:nvSpPr>
          <p:spPr>
            <a:xfrm>
              <a:off x="793" y="1098"/>
              <a:ext cx="877" cy="1193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/>
              <a:r>
                <a:rPr kumimoji="1" sz="3200" b="1">
                  <a:solidFill>
                    <a:srgbClr val="000000"/>
                  </a:solidFill>
                  <a:latin typeface="幼圆" pitchFamily="49" charset="-122"/>
                  <a:ea typeface="方正姚体"/>
                </a:rPr>
                <a:t>简言之：</a:t>
              </a:r>
            </a:p>
            <a:p>
              <a:pPr lvl="0"/>
              <a:endParaRPr kumimoji="1" sz="3200" b="1">
                <a:solidFill>
                  <a:srgbClr val="000000"/>
                </a:solidFill>
                <a:latin typeface="幼圆" pitchFamily="49" charset="-122"/>
                <a:ea typeface="方正姚体"/>
              </a:endParaRPr>
            </a:p>
            <a:p>
              <a:pPr lvl="0"/>
              <a:r>
                <a:rPr kumimoji="1" sz="3200" b="1">
                  <a:solidFill>
                    <a:srgbClr val="000000"/>
                  </a:solidFill>
                  <a:latin typeface="幼圆" pitchFamily="49" charset="-122"/>
                  <a:ea typeface="方正姚体"/>
                </a:rPr>
                <a:t> 内强素质</a:t>
              </a:r>
            </a:p>
            <a:p>
              <a:pPr lvl="0"/>
              <a:endParaRPr kumimoji="1" sz="3200" b="1">
                <a:solidFill>
                  <a:srgbClr val="000000"/>
                </a:solidFill>
                <a:latin typeface="幼圆" pitchFamily="49" charset="-122"/>
                <a:ea typeface="方正姚体"/>
              </a:endParaRPr>
            </a:p>
            <a:p>
              <a:pPr lvl="0"/>
              <a:r>
                <a:rPr kumimoji="1" sz="3200" b="1">
                  <a:solidFill>
                    <a:srgbClr val="000000"/>
                  </a:solidFill>
                  <a:latin typeface="幼圆" pitchFamily="49" charset="-122"/>
                  <a:ea typeface="方正姚体"/>
                </a:rPr>
                <a:t> 外塑形象</a:t>
              </a:r>
            </a:p>
          </p:txBody>
        </p:sp>
      </p:grpSp>
      <p:sp>
        <p:nvSpPr>
          <p:cNvPr id="16469" name=""/>
          <p:cNvSpPr/>
          <p:nvPr/>
        </p:nvSpPr>
        <p:spPr>
          <a:xfrm>
            <a:off x="3924300" y="1989138"/>
            <a:ext cx="4630738" cy="4105275"/>
          </a:xfrm>
          <a:prstGeom prst="foldedCorner">
            <a:avLst>
              <a:gd name="adj" fmla="val 12500"/>
            </a:avLst>
          </a:prstGeom>
          <a:noFill/>
          <a:ln>
            <a:solidFill>
              <a:srgbClr val="660033"/>
            </a:solidFill>
            <a:round/>
          </a:ln>
          <a:effectLst>
            <a:prstShdw prst="shdw18" dist="17961" dir="13500000">
              <a:srgbClr val="660033">
                <a:gamma/>
                <a:shade val="60000"/>
                <a:invGamma/>
              </a:srgbClr>
            </a:prstShdw>
          </a:effectLst>
        </p:spPr>
        <p:txBody>
          <a:bodyPr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/>
        </p:txBody>
      </p:sp>
      <p:sp>
        <p:nvSpPr>
          <p:cNvPr id="16470" name=""/>
          <p:cNvSpPr/>
          <p:nvPr/>
        </p:nvSpPr>
        <p:spPr>
          <a:xfrm>
            <a:off x="4067175" y="2060575"/>
            <a:ext cx="4341387" cy="286798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lnSpc>
                <a:spcPct val="150000"/>
              </a:lnSpc>
              <a:spcBef>
                <a:spcPct val="50000"/>
              </a:spcBef>
            </a:pPr>
            <a:r>
              <a:rPr kumimoji="1" sz="26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幼圆" pitchFamily="49" charset="-122"/>
                <a:ea typeface="方正姚体"/>
              </a:rPr>
              <a:t>展现良好的个人素质、个人修养</a:t>
            </a:r>
          </a:p>
          <a:p>
            <a:pPr lvl="0">
              <a:lnSpc>
                <a:spcPct val="150000"/>
              </a:lnSpc>
              <a:spcBef>
                <a:spcPct val="50000"/>
              </a:spcBef>
            </a:pPr>
            <a:r>
              <a:rPr kumimoji="1" sz="26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幼圆" pitchFamily="49" charset="-122"/>
                <a:ea typeface="方正姚体"/>
              </a:rPr>
              <a:t>有利于建立良好的人际沟通</a:t>
            </a:r>
          </a:p>
          <a:p>
            <a:pPr lvl="0">
              <a:lnSpc>
                <a:spcPct val="150000"/>
              </a:lnSpc>
              <a:spcBef>
                <a:spcPct val="50000"/>
              </a:spcBef>
            </a:pPr>
            <a:r>
              <a:rPr kumimoji="1" sz="26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幼圆" pitchFamily="49" charset="-122"/>
                <a:ea typeface="方正姚体"/>
              </a:rPr>
              <a:t>有利于维护、提升企业形象</a:t>
            </a:r>
          </a:p>
        </p:txBody>
      </p:sp>
      <p:sp>
        <p:nvSpPr>
          <p:cNvPr id="16471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400">
              <a:solidFill>
                <a:srgbClr val="000000"/>
              </a:solidFill>
              <a:ea typeface="方正姚体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dur="2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 additive="base"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 additive="base"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46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 additive="base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46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34" presetClass="entr" presetSubtype="0" dur="2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 additive="base"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 additive="base"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47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 additive="base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47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base">
                                        <p:cTn id="29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47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"/>
          <p:cNvSpPr/>
          <p:nvPr/>
        </p:nvSpPr>
        <p:spPr>
          <a:xfrm>
            <a:off x="381000" y="0"/>
            <a:ext cx="7775575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sz="36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方正姚体"/>
              </a:rPr>
              <a:t>第一讲：交往艺术与沟通技巧</a:t>
            </a:r>
          </a:p>
        </p:txBody>
      </p:sp>
      <p:sp>
        <p:nvSpPr>
          <p:cNvPr id="20484" name=""/>
          <p:cNvSpPr/>
          <p:nvPr/>
        </p:nvSpPr>
        <p:spPr bwMode="blackWhite">
          <a:xfrm>
            <a:off x="468312" y="1844675"/>
            <a:ext cx="7488238" cy="914400"/>
          </a:xfrm>
          <a:prstGeom prst="roundRect">
            <a:avLst>
              <a:gd name="adj" fmla="val 50000"/>
            </a:avLst>
          </a:prstGeom>
          <a:solidFill>
            <a:srgbClr val="00FFFF">
              <a:alpha val="39999"/>
            </a:srgbClr>
          </a:solidFill>
          <a:ln w="38100">
            <a:solidFill>
              <a:srgbClr val="FFCC00"/>
            </a:solidFill>
            <a:miter lim="800000"/>
          </a:ln>
        </p:spPr>
        <p:txBody>
          <a:bodyPr wrap="none" anchor="ctr" anchorCtr="0"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 eaLnBrk="0" hangingPunct="0"/>
            <a:r>
              <a:rPr sz="36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  <a:ea typeface="方正姚体"/>
              </a:rPr>
              <a:t>交际场合中的交往艺术</a:t>
            </a:r>
          </a:p>
        </p:txBody>
      </p:sp>
      <p:sp>
        <p:nvSpPr>
          <p:cNvPr id="20485" name=""/>
          <p:cNvSpPr/>
          <p:nvPr/>
        </p:nvSpPr>
        <p:spPr bwMode="blackWhite">
          <a:xfrm>
            <a:off x="468312" y="3644900"/>
            <a:ext cx="7632700" cy="914400"/>
          </a:xfrm>
          <a:prstGeom prst="roundRect">
            <a:avLst>
              <a:gd name="adj" fmla="val 50000"/>
            </a:avLst>
          </a:prstGeom>
          <a:solidFill>
            <a:srgbClr val="00CCFF">
              <a:alpha val="24001"/>
            </a:srgbClr>
          </a:solidFill>
          <a:ln w="38100">
            <a:solidFill>
              <a:srgbClr val="FFCC00"/>
            </a:solidFill>
            <a:miter lim="800000"/>
          </a:ln>
        </p:spPr>
        <p:txBody>
          <a:bodyPr wrap="none" anchor="ctr" anchorCtr="0"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 eaLnBrk="0" hangingPunct="0"/>
            <a:r>
              <a:rPr sz="36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  <a:ea typeface="方正姚体"/>
              </a:rPr>
              <a:t>交际场合中的沟通技巧</a:t>
            </a:r>
          </a:p>
        </p:txBody>
      </p:sp>
      <p:graphicFrame>
        <p:nvGraphicFramePr>
          <p:cNvPr id="20486" name=""/>
          <p:cNvGraphicFramePr>
            <a:graphicFrameLocks noChangeAspect="1"/>
          </p:cNvGraphicFramePr>
          <p:nvPr>
            <p:ph/>
          </p:nvPr>
        </p:nvGraphicFramePr>
        <p:xfrm>
          <a:off x="2124075" y="4724400"/>
          <a:ext cx="4752975" cy="21336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剪辑" r:id="rId2" progId="MS_ClipArt_Gallery.2">
                  <p:embed/>
                </p:oleObj>
              </mc:Choice>
              <mc:Fallback>
                <p:oleObj name="剪辑" r:id="rId2" progId="MS_ClipArt_Gallery.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24075" y="4724400"/>
                        <a:ext cx="4752975" cy="2133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endParaRPr sz="1400">
              <a:solidFill>
                <a:srgbClr val="000000"/>
              </a:solidFill>
              <a:ea typeface="方正姚体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rPr sz="36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幼圆" pitchFamily="49" charset="-122"/>
                <a:ea typeface="方正姚体"/>
              </a:rPr>
              <a:t>第二节 交际交往中的沟通技巧</a:t>
            </a:r>
          </a:p>
        </p:txBody>
      </p:sp>
      <p:grpSp>
        <p:nvGrpSpPr>
          <p:cNvPr id="24614" name=""/>
          <p:cNvGrpSpPr/>
          <p:nvPr/>
        </p:nvGrpSpPr>
        <p:grpSpPr>
          <a:xfrm>
            <a:off x="2268538" y="1484312"/>
            <a:ext cx="5691188" cy="812800"/>
            <a:chOff x="2208" y="1416"/>
            <a:chExt cx="3404" cy="512"/>
          </a:xfrm>
        </p:grpSpPr>
        <p:pic>
          <p:nvPicPr>
            <p:cNvPr id="24615" name="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208" y="1416"/>
              <a:ext cx="2352" cy="512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24616" name=""/>
            <p:cNvSpPr/>
            <p:nvPr/>
          </p:nvSpPr>
          <p:spPr>
            <a:xfrm>
              <a:off x="2601" y="1514"/>
              <a:ext cx="3014" cy="34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/>
              <a:r>
                <a:rPr sz="3000" b="1">
                  <a:solidFill>
                    <a:srgbClr val="000000"/>
                  </a:solidFill>
                  <a:ea typeface="方正姚体"/>
                </a:rPr>
                <a:t>语言的技巧</a:t>
              </a:r>
            </a:p>
          </p:txBody>
        </p:sp>
      </p:grpSp>
      <p:grpSp>
        <p:nvGrpSpPr>
          <p:cNvPr id="24617" name=""/>
          <p:cNvGrpSpPr/>
          <p:nvPr/>
        </p:nvGrpSpPr>
        <p:grpSpPr>
          <a:xfrm>
            <a:off x="2195512" y="2852738"/>
            <a:ext cx="5691188" cy="812800"/>
            <a:chOff x="2208" y="1416"/>
            <a:chExt cx="3404" cy="512"/>
          </a:xfrm>
        </p:grpSpPr>
        <p:pic>
          <p:nvPicPr>
            <p:cNvPr id="24618" name="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208" y="1416"/>
              <a:ext cx="2352" cy="512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24619" name=""/>
            <p:cNvSpPr/>
            <p:nvPr/>
          </p:nvSpPr>
          <p:spPr>
            <a:xfrm>
              <a:off x="2601" y="1514"/>
              <a:ext cx="3014" cy="34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/>
              <a:r>
                <a:rPr sz="3000" b="1">
                  <a:solidFill>
                    <a:srgbClr val="000000"/>
                  </a:solidFill>
                  <a:ea typeface="方正姚体"/>
                </a:rPr>
                <a:t>看名片的技巧</a:t>
              </a:r>
            </a:p>
          </p:txBody>
        </p:sp>
      </p:grpSp>
      <p:grpSp>
        <p:nvGrpSpPr>
          <p:cNvPr id="24623" name=""/>
          <p:cNvGrpSpPr/>
          <p:nvPr/>
        </p:nvGrpSpPr>
        <p:grpSpPr>
          <a:xfrm>
            <a:off x="2124075" y="4076700"/>
            <a:ext cx="5691188" cy="812800"/>
            <a:chOff x="2208" y="1416"/>
            <a:chExt cx="3404" cy="512"/>
          </a:xfrm>
        </p:grpSpPr>
        <p:pic>
          <p:nvPicPr>
            <p:cNvPr id="24624" name="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208" y="1416"/>
              <a:ext cx="2352" cy="512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24625" name=""/>
            <p:cNvSpPr/>
            <p:nvPr/>
          </p:nvSpPr>
          <p:spPr>
            <a:xfrm>
              <a:off x="2601" y="1514"/>
              <a:ext cx="3014" cy="34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/>
              <a:r>
                <a:rPr sz="3000" b="1">
                  <a:solidFill>
                    <a:srgbClr val="000000"/>
                  </a:solidFill>
                  <a:ea typeface="方正姚体"/>
                </a:rPr>
                <a:t>电话礼仪及挂机技巧</a:t>
              </a:r>
            </a:p>
          </p:txBody>
        </p:sp>
      </p:grpSp>
      <p:grpSp>
        <p:nvGrpSpPr>
          <p:cNvPr id="24626" name=""/>
          <p:cNvGrpSpPr/>
          <p:nvPr/>
        </p:nvGrpSpPr>
        <p:grpSpPr>
          <a:xfrm>
            <a:off x="2124075" y="5445125"/>
            <a:ext cx="5905500" cy="812800"/>
            <a:chOff x="2208" y="1416"/>
            <a:chExt cx="3404" cy="512"/>
          </a:xfrm>
        </p:grpSpPr>
        <p:pic>
          <p:nvPicPr>
            <p:cNvPr id="24627" name="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208" y="1416"/>
              <a:ext cx="2352" cy="512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24628" name=""/>
            <p:cNvSpPr/>
            <p:nvPr/>
          </p:nvSpPr>
          <p:spPr>
            <a:xfrm>
              <a:off x="2601" y="1514"/>
              <a:ext cx="3014" cy="34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/>
              <a:r>
                <a:rPr sz="3000" b="1">
                  <a:solidFill>
                    <a:srgbClr val="000000"/>
                  </a:solidFill>
                  <a:ea typeface="方正姚体"/>
                </a:rPr>
                <a:t>出入电梯的标准顺序</a:t>
              </a:r>
            </a:p>
          </p:txBody>
        </p:sp>
      </p:grpSp>
      <p:sp>
        <p:nvSpPr>
          <p:cNvPr id="24629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400">
              <a:solidFill>
                <a:srgbClr val="000000"/>
              </a:solidFill>
              <a:ea typeface="方正姚体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"/>
          <p:cNvSpPr/>
          <p:nvPr>
            <p:ph type="title"/>
          </p:nvPr>
        </p:nvSpPr>
        <p:spPr>
          <a:xfrm>
            <a:off x="468312" y="620712"/>
            <a:ext cx="82296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rPr sz="3600" b="1">
                <a:solidFill>
                  <a:srgbClr val="000000"/>
                </a:solidFill>
                <a:ea typeface="方正姚体"/>
              </a:rPr>
              <a:t>语言的技巧</a:t>
            </a:r>
          </a:p>
        </p:txBody>
      </p:sp>
      <p:sp>
        <p:nvSpPr>
          <p:cNvPr id="26627" name=""/>
          <p:cNvSpPr/>
          <p:nvPr>
            <p:ph type="body" sz="half" idx="4294967295"/>
          </p:nvPr>
        </p:nvSpPr>
        <p:spPr>
          <a:xfrm>
            <a:off x="1908175" y="2060575"/>
            <a:ext cx="5903912" cy="360045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4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0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幼圆" pitchFamily="49" charset="-122"/>
                <a:ea typeface="方正姚体"/>
              </a:rPr>
              <a:t>十里不同风,百里不同俗</a:t>
            </a:r>
          </a:p>
          <a:p>
            <a:pPr lvl="0">
              <a:buNone/>
            </a:pPr>
            <a:endParaRPr b="1">
              <a:solidFill>
                <a:srgbClr val="000000"/>
              </a:solidFill>
              <a:effectLst>
                <a:outerShdw blurRad="38100" dist="38100" dir="2700000" algn="tl">
                  <a:schemeClr val="bg2"/>
                </a:outerShdw>
              </a:effectLst>
              <a:latin typeface="幼圆" pitchFamily="49" charset="-122"/>
              <a:ea typeface="方正姚体"/>
            </a:endParaRPr>
          </a:p>
          <a:p>
            <a:pPr lvl="0">
              <a:buNone/>
            </a:pPr>
            <a:endParaRPr b="1">
              <a:solidFill>
                <a:srgbClr val="000000"/>
              </a:solidFill>
              <a:effectLst>
                <a:outerShdw blurRad="38100" dist="38100" dir="2700000" algn="tl">
                  <a:schemeClr val="bg2"/>
                </a:outerShdw>
              </a:effectLst>
              <a:latin typeface="幼圆" pitchFamily="49" charset="-122"/>
              <a:ea typeface="方正姚体"/>
            </a:endParaRPr>
          </a:p>
          <a:p>
            <a:pPr lvl="0"/>
            <a:r>
              <a:rPr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幼圆" pitchFamily="49" charset="-122"/>
                <a:ea typeface="方正姚体"/>
              </a:rPr>
              <a:t>说话中庸,不偏不倚.</a:t>
            </a:r>
          </a:p>
          <a:p>
            <a:pPr lvl="0"/>
            <a:endParaRPr sz="3200" b="1">
              <a:solidFill>
                <a:srgbClr val="000000"/>
              </a:solidFill>
              <a:effectLst>
                <a:outerShdw blurRad="38100" dist="38100" dir="2700000" algn="tl">
                  <a:schemeClr val="bg2"/>
                </a:outerShdw>
              </a:effectLst>
              <a:latin typeface="幼圆" pitchFamily="49" charset="-122"/>
              <a:ea typeface="方正姚体"/>
            </a:endParaRPr>
          </a:p>
          <a:p>
            <a:pPr lvl="0"/>
            <a:endParaRPr b="1">
              <a:solidFill>
                <a:srgbClr val="000000"/>
              </a:solidFill>
              <a:effectLst>
                <a:outerShdw blurRad="38100" dist="38100" dir="2700000" algn="tl">
                  <a:schemeClr val="bg2"/>
                </a:outerShdw>
              </a:effectLst>
              <a:latin typeface="幼圆" pitchFamily="49" charset="-122"/>
              <a:ea typeface="方正姚体"/>
            </a:endParaRPr>
          </a:p>
        </p:txBody>
      </p:sp>
      <p:graphicFrame>
        <p:nvGraphicFramePr>
          <p:cNvPr id="26632" name=""/>
          <p:cNvGraphicFramePr>
            <a:graphicFrameLocks noChangeAspect="1"/>
          </p:cNvGraphicFramePr>
          <p:nvPr>
            <p:ph sz="half" idx="2"/>
          </p:nvPr>
        </p:nvGraphicFramePr>
        <p:xfrm>
          <a:off x="5724525" y="4437062"/>
          <a:ext cx="3133725" cy="21812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name="剪辑" r:id="rId2" progId="MS_ClipArt_Gallery.2">
                  <p:embed/>
                </p:oleObj>
              </mc:Choice>
              <mc:Fallback>
                <p:oleObj name="剪辑" r:id="rId2" progId="MS_ClipArt_Gallery.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724525" y="4437062"/>
                        <a:ext cx="3133725" cy="21812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3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pPr lvl="0"/>
            <a:endParaRPr sz="1400">
              <a:solidFill>
                <a:srgbClr val="000000"/>
              </a:solidFill>
              <a:ea typeface="方正姚体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690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rPr>
                <a:solidFill>
                  <a:srgbClr val="000000"/>
                </a:solidFill>
                <a:ea typeface="方正姚体"/>
              </a:rPr>
              <a:t>电 话 礼 仪</a:t>
            </a:r>
          </a:p>
        </p:txBody>
      </p:sp>
      <p:sp>
        <p:nvSpPr>
          <p:cNvPr id="114694" name=""/>
          <p:cNvSpPr/>
          <p:nvPr/>
        </p:nvSpPr>
        <p:spPr>
          <a:xfrm>
            <a:off x="250825" y="1268412"/>
            <a:ext cx="8569325" cy="5262562"/>
          </a:xfrm>
          <a:prstGeom prst="roundRect">
            <a:avLst>
              <a:gd name="adj" fmla="val 8375"/>
            </a:avLst>
          </a:prstGeom>
          <a:solidFill>
            <a:srgbClr val="FFFF00">
              <a:alpha val="88000"/>
            </a:srgbClr>
          </a:solidFill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/>
        </p:txBody>
      </p:sp>
      <p:sp>
        <p:nvSpPr>
          <p:cNvPr id="114695" name=""/>
          <p:cNvSpPr/>
          <p:nvPr/>
        </p:nvSpPr>
        <p:spPr>
          <a:xfrm>
            <a:off x="279400" y="2087562"/>
            <a:ext cx="8482012" cy="4508500"/>
          </a:xfrm>
          <a:prstGeom prst="roundRect">
            <a:avLst>
              <a:gd name="adj" fmla="val 8375"/>
            </a:avLst>
          </a:prstGeom>
          <a:solidFill>
            <a:srgbClr val="7B669C"/>
          </a:solidFill>
          <a:ln w="38100">
            <a:noFill/>
            <a:miter lim="800000"/>
          </a:ln>
        </p:spPr>
        <p:txBody>
          <a:bodyPr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/>
        </p:txBody>
      </p:sp>
      <p:grpSp>
        <p:nvGrpSpPr>
          <p:cNvPr id="114696" name=""/>
          <p:cNvGrpSpPr/>
          <p:nvPr/>
        </p:nvGrpSpPr>
        <p:grpSpPr>
          <a:xfrm>
            <a:off x="279400" y="3867150"/>
            <a:ext cx="8480425" cy="2587625"/>
            <a:chOff x="247" y="4566"/>
            <a:chExt cx="3829" cy="1431"/>
          </a:xfrm>
        </p:grpSpPr>
        <p:grpSp>
          <p:nvGrpSpPr>
            <p:cNvPr id="114697" name=""/>
            <p:cNvGrpSpPr/>
            <p:nvPr/>
          </p:nvGrpSpPr>
          <p:grpSpPr>
            <a:xfrm>
              <a:off x="2161" y="4566"/>
              <a:ext cx="1915" cy="1431"/>
              <a:chOff x="2854" y="1824"/>
              <a:chExt cx="2622" cy="1882"/>
            </a:xfrm>
          </p:grpSpPr>
          <p:cxnSp>
            <p:nvCxnSpPr>
              <p:cNvPr id="114698" name=""/>
              <p:cNvCxnSpPr/>
              <p:nvPr/>
            </p:nvCxnSpPr>
            <p:spPr>
              <a:xfrm>
                <a:off x="2854" y="1824"/>
                <a:ext cx="2622" cy="143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699" name=""/>
              <p:cNvCxnSpPr/>
              <p:nvPr/>
            </p:nvCxnSpPr>
            <p:spPr>
              <a:xfrm>
                <a:off x="2854" y="1824"/>
                <a:ext cx="2622" cy="1687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00" name=""/>
              <p:cNvCxnSpPr/>
              <p:nvPr/>
            </p:nvCxnSpPr>
            <p:spPr>
              <a:xfrm>
                <a:off x="2854" y="1824"/>
                <a:ext cx="2487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01" name=""/>
              <p:cNvCxnSpPr/>
              <p:nvPr/>
            </p:nvCxnSpPr>
            <p:spPr>
              <a:xfrm>
                <a:off x="2854" y="1824"/>
                <a:ext cx="2083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02" name=""/>
              <p:cNvCxnSpPr/>
              <p:nvPr/>
            </p:nvCxnSpPr>
            <p:spPr>
              <a:xfrm>
                <a:off x="2854" y="1824"/>
                <a:ext cx="1704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03" name=""/>
              <p:cNvCxnSpPr/>
              <p:nvPr/>
            </p:nvCxnSpPr>
            <p:spPr>
              <a:xfrm>
                <a:off x="2854" y="1824"/>
                <a:ext cx="1322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04" name=""/>
              <p:cNvCxnSpPr/>
              <p:nvPr/>
            </p:nvCxnSpPr>
            <p:spPr>
              <a:xfrm>
                <a:off x="2854" y="1824"/>
                <a:ext cx="986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05" name=""/>
              <p:cNvCxnSpPr/>
              <p:nvPr/>
            </p:nvCxnSpPr>
            <p:spPr>
              <a:xfrm>
                <a:off x="2854" y="1824"/>
                <a:ext cx="651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06" name=""/>
              <p:cNvCxnSpPr/>
              <p:nvPr/>
            </p:nvCxnSpPr>
            <p:spPr>
              <a:xfrm>
                <a:off x="2854" y="1824"/>
                <a:ext cx="314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07" name=""/>
              <p:cNvCxnSpPr/>
              <p:nvPr/>
            </p:nvCxnSpPr>
            <p:spPr>
              <a:xfrm flipH="1">
                <a:off x="2854" y="1824"/>
                <a:ext cx="0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08" name=""/>
              <p:cNvCxnSpPr/>
              <p:nvPr/>
            </p:nvCxnSpPr>
            <p:spPr>
              <a:xfrm>
                <a:off x="2854" y="1824"/>
                <a:ext cx="2622" cy="1239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09" name=""/>
              <p:cNvCxnSpPr/>
              <p:nvPr/>
            </p:nvCxnSpPr>
            <p:spPr>
              <a:xfrm>
                <a:off x="2854" y="1824"/>
                <a:ext cx="2622" cy="1067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10" name=""/>
              <p:cNvCxnSpPr/>
              <p:nvPr/>
            </p:nvCxnSpPr>
            <p:spPr>
              <a:xfrm>
                <a:off x="2854" y="1824"/>
                <a:ext cx="2622" cy="919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11" name=""/>
              <p:cNvCxnSpPr/>
              <p:nvPr/>
            </p:nvCxnSpPr>
            <p:spPr>
              <a:xfrm>
                <a:off x="2854" y="1824"/>
                <a:ext cx="2622" cy="770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12" name=""/>
              <p:cNvCxnSpPr/>
              <p:nvPr/>
            </p:nvCxnSpPr>
            <p:spPr>
              <a:xfrm>
                <a:off x="2877" y="1824"/>
                <a:ext cx="2599" cy="64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13" name=""/>
              <p:cNvCxnSpPr/>
              <p:nvPr/>
            </p:nvCxnSpPr>
            <p:spPr>
              <a:xfrm>
                <a:off x="2854" y="1824"/>
                <a:ext cx="2622" cy="514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14" name=""/>
              <p:cNvCxnSpPr/>
              <p:nvPr/>
            </p:nvCxnSpPr>
            <p:spPr>
              <a:xfrm>
                <a:off x="2854" y="1824"/>
                <a:ext cx="2622" cy="405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15" name=""/>
              <p:cNvCxnSpPr/>
              <p:nvPr/>
            </p:nvCxnSpPr>
            <p:spPr>
              <a:xfrm>
                <a:off x="2854" y="1824"/>
                <a:ext cx="2622" cy="298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16" name=""/>
              <p:cNvCxnSpPr/>
              <p:nvPr/>
            </p:nvCxnSpPr>
            <p:spPr>
              <a:xfrm>
                <a:off x="2854" y="1824"/>
                <a:ext cx="2622" cy="213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17" name=""/>
              <p:cNvCxnSpPr/>
              <p:nvPr/>
            </p:nvCxnSpPr>
            <p:spPr>
              <a:xfrm>
                <a:off x="2854" y="1824"/>
                <a:ext cx="2622" cy="126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18" name=""/>
              <p:cNvCxnSpPr/>
              <p:nvPr/>
            </p:nvCxnSpPr>
            <p:spPr>
              <a:xfrm>
                <a:off x="2854" y="1824"/>
                <a:ext cx="2622" cy="63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</p:grpSp>
        <p:grpSp>
          <p:nvGrpSpPr>
            <p:cNvPr id="114719" name=""/>
            <p:cNvGrpSpPr/>
            <p:nvPr/>
          </p:nvGrpSpPr>
          <p:grpSpPr>
            <a:xfrm>
              <a:off x="247" y="4566"/>
              <a:ext cx="1914" cy="1431"/>
              <a:chOff x="235" y="1824"/>
              <a:chExt cx="2619" cy="1882"/>
            </a:xfrm>
          </p:grpSpPr>
          <p:cxnSp>
            <p:nvCxnSpPr>
              <p:cNvPr id="114720" name=""/>
              <p:cNvCxnSpPr/>
              <p:nvPr/>
            </p:nvCxnSpPr>
            <p:spPr>
              <a:xfrm flipH="1">
                <a:off x="235" y="1824"/>
                <a:ext cx="2619" cy="0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21" name=""/>
              <p:cNvCxnSpPr/>
              <p:nvPr/>
            </p:nvCxnSpPr>
            <p:spPr>
              <a:xfrm flipH="1">
                <a:off x="235" y="1824"/>
                <a:ext cx="2619" cy="143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22" name=""/>
              <p:cNvCxnSpPr/>
              <p:nvPr/>
            </p:nvCxnSpPr>
            <p:spPr>
              <a:xfrm flipH="1">
                <a:off x="235" y="1824"/>
                <a:ext cx="2619" cy="1687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23" name=""/>
              <p:cNvCxnSpPr/>
              <p:nvPr/>
            </p:nvCxnSpPr>
            <p:spPr>
              <a:xfrm flipH="1">
                <a:off x="371" y="1824"/>
                <a:ext cx="2483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24" name=""/>
              <p:cNvCxnSpPr/>
              <p:nvPr/>
            </p:nvCxnSpPr>
            <p:spPr>
              <a:xfrm flipH="1">
                <a:off x="774" y="1824"/>
                <a:ext cx="2080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25" name=""/>
              <p:cNvCxnSpPr/>
              <p:nvPr/>
            </p:nvCxnSpPr>
            <p:spPr>
              <a:xfrm flipH="1">
                <a:off x="1153" y="1824"/>
                <a:ext cx="1701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26" name=""/>
              <p:cNvCxnSpPr/>
              <p:nvPr/>
            </p:nvCxnSpPr>
            <p:spPr>
              <a:xfrm flipH="1">
                <a:off x="1534" y="1824"/>
                <a:ext cx="1320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27" name=""/>
              <p:cNvCxnSpPr/>
              <p:nvPr/>
            </p:nvCxnSpPr>
            <p:spPr>
              <a:xfrm flipH="1">
                <a:off x="1872" y="1824"/>
                <a:ext cx="982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28" name=""/>
              <p:cNvCxnSpPr/>
              <p:nvPr/>
            </p:nvCxnSpPr>
            <p:spPr>
              <a:xfrm flipH="1">
                <a:off x="2206" y="1824"/>
                <a:ext cx="648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29" name=""/>
              <p:cNvCxnSpPr/>
              <p:nvPr/>
            </p:nvCxnSpPr>
            <p:spPr>
              <a:xfrm flipH="1">
                <a:off x="2543" y="1824"/>
                <a:ext cx="311" cy="188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30" name=""/>
              <p:cNvCxnSpPr/>
              <p:nvPr/>
            </p:nvCxnSpPr>
            <p:spPr>
              <a:xfrm flipH="1">
                <a:off x="235" y="1824"/>
                <a:ext cx="2619" cy="1239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31" name=""/>
              <p:cNvCxnSpPr/>
              <p:nvPr/>
            </p:nvCxnSpPr>
            <p:spPr>
              <a:xfrm flipH="1">
                <a:off x="235" y="1824"/>
                <a:ext cx="2619" cy="1067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32" name=""/>
              <p:cNvCxnSpPr/>
              <p:nvPr/>
            </p:nvCxnSpPr>
            <p:spPr>
              <a:xfrm flipH="1">
                <a:off x="235" y="1824"/>
                <a:ext cx="2619" cy="919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33" name=""/>
              <p:cNvCxnSpPr/>
              <p:nvPr/>
            </p:nvCxnSpPr>
            <p:spPr>
              <a:xfrm flipH="1">
                <a:off x="235" y="1824"/>
                <a:ext cx="2619" cy="770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34" name=""/>
              <p:cNvCxnSpPr/>
              <p:nvPr/>
            </p:nvCxnSpPr>
            <p:spPr>
              <a:xfrm flipH="1">
                <a:off x="235" y="1824"/>
                <a:ext cx="2597" cy="642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35" name=""/>
              <p:cNvCxnSpPr/>
              <p:nvPr/>
            </p:nvCxnSpPr>
            <p:spPr>
              <a:xfrm flipH="1">
                <a:off x="235" y="1824"/>
                <a:ext cx="2619" cy="514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36" name=""/>
              <p:cNvCxnSpPr/>
              <p:nvPr/>
            </p:nvCxnSpPr>
            <p:spPr>
              <a:xfrm flipH="1">
                <a:off x="235" y="1824"/>
                <a:ext cx="2619" cy="405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37" name=""/>
              <p:cNvCxnSpPr/>
              <p:nvPr/>
            </p:nvCxnSpPr>
            <p:spPr>
              <a:xfrm flipH="1">
                <a:off x="235" y="1824"/>
                <a:ext cx="2619" cy="298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38" name=""/>
              <p:cNvCxnSpPr/>
              <p:nvPr/>
            </p:nvCxnSpPr>
            <p:spPr>
              <a:xfrm flipH="1">
                <a:off x="235" y="1824"/>
                <a:ext cx="2619" cy="213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39" name=""/>
              <p:cNvCxnSpPr/>
              <p:nvPr/>
            </p:nvCxnSpPr>
            <p:spPr>
              <a:xfrm flipH="1">
                <a:off x="235" y="1824"/>
                <a:ext cx="2619" cy="126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  <p:cxnSp>
            <p:nvCxnSpPr>
              <p:cNvPr id="114740" name=""/>
              <p:cNvCxnSpPr/>
              <p:nvPr/>
            </p:nvCxnSpPr>
            <p:spPr>
              <a:xfrm flipH="1">
                <a:off x="235" y="1824"/>
                <a:ext cx="2619" cy="63"/>
              </a:xfrm>
              <a:prstGeom prst="line">
                <a:avLst/>
              </a:prstGeom>
              <a:noFill/>
              <a:ln w="3175">
                <a:solidFill>
                  <a:srgbClr val="C68DFF">
                    <a:alpha val="50000"/>
                  </a:srgbClr>
                </a:solidFill>
                <a:miter lim="800000"/>
              </a:ln>
            </p:spPr>
          </p:cxnSp>
        </p:grpSp>
        <p:grpSp>
          <p:nvGrpSpPr>
            <p:cNvPr id="114741" name=""/>
            <p:cNvGrpSpPr/>
            <p:nvPr/>
          </p:nvGrpSpPr>
          <p:grpSpPr>
            <a:xfrm>
              <a:off x="247" y="4581"/>
              <a:ext cx="3829" cy="1220"/>
              <a:chOff x="235" y="1844"/>
              <a:chExt cx="5241" cy="1605"/>
            </a:xfrm>
          </p:grpSpPr>
          <p:grpSp>
            <p:nvGrpSpPr>
              <p:cNvPr id="114742" name=""/>
              <p:cNvGrpSpPr/>
              <p:nvPr/>
            </p:nvGrpSpPr>
            <p:grpSpPr>
              <a:xfrm>
                <a:off x="235" y="2750"/>
                <a:ext cx="5241" cy="699"/>
                <a:chOff x="235" y="2750"/>
                <a:chExt cx="5241" cy="699"/>
              </a:xfrm>
            </p:grpSpPr>
            <p:cxnSp>
              <p:nvCxnSpPr>
                <p:cNvPr id="114743" name=""/>
                <p:cNvCxnSpPr/>
                <p:nvPr/>
              </p:nvCxnSpPr>
              <p:spPr>
                <a:xfrm>
                  <a:off x="235" y="3449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68DFF">
                      <a:alpha val="50000"/>
                    </a:srgbClr>
                  </a:solidFill>
                  <a:miter lim="800000"/>
                </a:ln>
              </p:spPr>
            </p:cxnSp>
            <p:cxnSp>
              <p:nvCxnSpPr>
                <p:cNvPr id="114744" name=""/>
                <p:cNvCxnSpPr/>
                <p:nvPr/>
              </p:nvCxnSpPr>
              <p:spPr>
                <a:xfrm>
                  <a:off x="235" y="3191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68DFF">
                      <a:alpha val="50000"/>
                    </a:srgbClr>
                  </a:solidFill>
                  <a:miter lim="800000"/>
                </a:ln>
              </p:spPr>
            </p:cxnSp>
            <p:cxnSp>
              <p:nvCxnSpPr>
                <p:cNvPr id="114745" name=""/>
                <p:cNvCxnSpPr/>
                <p:nvPr/>
              </p:nvCxnSpPr>
              <p:spPr>
                <a:xfrm>
                  <a:off x="235" y="2958"/>
                  <a:ext cx="5239" cy="0"/>
                </a:xfrm>
                <a:prstGeom prst="line">
                  <a:avLst/>
                </a:prstGeom>
                <a:noFill/>
                <a:ln w="3175">
                  <a:solidFill>
                    <a:srgbClr val="C68DFF">
                      <a:alpha val="50000"/>
                    </a:srgbClr>
                  </a:solidFill>
                  <a:miter lim="800000"/>
                </a:ln>
              </p:spPr>
            </p:cxnSp>
            <p:cxnSp>
              <p:nvCxnSpPr>
                <p:cNvPr id="114746" name=""/>
                <p:cNvCxnSpPr/>
                <p:nvPr/>
              </p:nvCxnSpPr>
              <p:spPr>
                <a:xfrm>
                  <a:off x="235" y="2750"/>
                  <a:ext cx="5239" cy="0"/>
                </a:xfrm>
                <a:prstGeom prst="line">
                  <a:avLst/>
                </a:prstGeom>
                <a:noFill/>
                <a:ln w="3175">
                  <a:solidFill>
                    <a:srgbClr val="C68DFF">
                      <a:alpha val="50000"/>
                    </a:srgbClr>
                  </a:solidFill>
                  <a:miter lim="800000"/>
                </a:ln>
              </p:spPr>
            </p:cxnSp>
          </p:grpSp>
          <p:grpSp>
            <p:nvGrpSpPr>
              <p:cNvPr id="114747" name=""/>
              <p:cNvGrpSpPr/>
              <p:nvPr/>
            </p:nvGrpSpPr>
            <p:grpSpPr>
              <a:xfrm>
                <a:off x="235" y="1844"/>
                <a:ext cx="5241" cy="728"/>
                <a:chOff x="235" y="1844"/>
                <a:chExt cx="5241" cy="728"/>
              </a:xfrm>
            </p:grpSpPr>
            <p:cxnSp>
              <p:nvCxnSpPr>
                <p:cNvPr id="114748" name=""/>
                <p:cNvCxnSpPr/>
                <p:nvPr/>
              </p:nvCxnSpPr>
              <p:spPr>
                <a:xfrm>
                  <a:off x="235" y="2572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68DFF">
                      <a:alpha val="50000"/>
                    </a:srgbClr>
                  </a:solidFill>
                  <a:miter lim="800000"/>
                </a:ln>
              </p:spPr>
            </p:cxnSp>
            <p:cxnSp>
              <p:nvCxnSpPr>
                <p:cNvPr id="114749" name=""/>
                <p:cNvCxnSpPr/>
                <p:nvPr/>
              </p:nvCxnSpPr>
              <p:spPr>
                <a:xfrm flipV="1">
                  <a:off x="235" y="2401"/>
                  <a:ext cx="5241" cy="1"/>
                </a:xfrm>
                <a:prstGeom prst="line">
                  <a:avLst/>
                </a:prstGeom>
                <a:noFill/>
                <a:ln w="3175">
                  <a:solidFill>
                    <a:srgbClr val="C68DFF">
                      <a:alpha val="50000"/>
                    </a:srgbClr>
                  </a:solidFill>
                  <a:miter lim="800000"/>
                </a:ln>
              </p:spPr>
            </p:cxnSp>
            <p:cxnSp>
              <p:nvCxnSpPr>
                <p:cNvPr id="114750" name=""/>
                <p:cNvCxnSpPr/>
                <p:nvPr/>
              </p:nvCxnSpPr>
              <p:spPr>
                <a:xfrm>
                  <a:off x="235" y="2245"/>
                  <a:ext cx="5241" cy="5"/>
                </a:xfrm>
                <a:prstGeom prst="line">
                  <a:avLst/>
                </a:prstGeom>
                <a:noFill/>
                <a:ln w="3175">
                  <a:solidFill>
                    <a:srgbClr val="C68DFF">
                      <a:alpha val="50000"/>
                    </a:srgbClr>
                  </a:solidFill>
                  <a:miter lim="800000"/>
                </a:ln>
              </p:spPr>
            </p:cxnSp>
            <p:cxnSp>
              <p:nvCxnSpPr>
                <p:cNvPr id="114751" name=""/>
                <p:cNvCxnSpPr/>
                <p:nvPr/>
              </p:nvCxnSpPr>
              <p:spPr>
                <a:xfrm>
                  <a:off x="235" y="2121"/>
                  <a:ext cx="5217" cy="0"/>
                </a:xfrm>
                <a:prstGeom prst="line">
                  <a:avLst/>
                </a:prstGeom>
                <a:noFill/>
                <a:ln w="3175">
                  <a:solidFill>
                    <a:srgbClr val="C68DFF">
                      <a:alpha val="50000"/>
                    </a:srgbClr>
                  </a:solidFill>
                  <a:miter lim="800000"/>
                </a:ln>
              </p:spPr>
            </p:cxnSp>
            <p:cxnSp>
              <p:nvCxnSpPr>
                <p:cNvPr id="114752" name=""/>
                <p:cNvCxnSpPr/>
                <p:nvPr/>
              </p:nvCxnSpPr>
              <p:spPr>
                <a:xfrm flipV="1">
                  <a:off x="235" y="2015"/>
                  <a:ext cx="5241" cy="6"/>
                </a:xfrm>
                <a:prstGeom prst="line">
                  <a:avLst/>
                </a:prstGeom>
                <a:noFill/>
                <a:ln w="3175">
                  <a:solidFill>
                    <a:srgbClr val="C68DFF">
                      <a:alpha val="50000"/>
                    </a:srgbClr>
                  </a:solidFill>
                  <a:miter lim="800000"/>
                </a:ln>
              </p:spPr>
            </p:cxnSp>
            <p:cxnSp>
              <p:nvCxnSpPr>
                <p:cNvPr id="114753" name=""/>
                <p:cNvCxnSpPr/>
                <p:nvPr/>
              </p:nvCxnSpPr>
              <p:spPr>
                <a:xfrm>
                  <a:off x="235" y="1946"/>
                  <a:ext cx="5241" cy="4"/>
                </a:xfrm>
                <a:prstGeom prst="line">
                  <a:avLst/>
                </a:prstGeom>
                <a:noFill/>
                <a:ln w="3175">
                  <a:solidFill>
                    <a:srgbClr val="C68DFF">
                      <a:alpha val="50000"/>
                    </a:srgbClr>
                  </a:solidFill>
                  <a:miter lim="800000"/>
                </a:ln>
              </p:spPr>
            </p:cxnSp>
            <p:cxnSp>
              <p:nvCxnSpPr>
                <p:cNvPr id="114754" name=""/>
                <p:cNvCxnSpPr/>
                <p:nvPr/>
              </p:nvCxnSpPr>
              <p:spPr>
                <a:xfrm flipV="1">
                  <a:off x="235" y="1908"/>
                  <a:ext cx="5241" cy="10"/>
                </a:xfrm>
                <a:prstGeom prst="line">
                  <a:avLst/>
                </a:prstGeom>
                <a:noFill/>
                <a:ln w="3175">
                  <a:solidFill>
                    <a:srgbClr val="C68DFF">
                      <a:alpha val="50000"/>
                    </a:srgbClr>
                  </a:solidFill>
                  <a:miter lim="800000"/>
                </a:ln>
              </p:spPr>
            </p:cxnSp>
            <p:cxnSp>
              <p:nvCxnSpPr>
                <p:cNvPr id="114755" name=""/>
                <p:cNvCxnSpPr/>
                <p:nvPr/>
              </p:nvCxnSpPr>
              <p:spPr>
                <a:xfrm>
                  <a:off x="258" y="1866"/>
                  <a:ext cx="5218" cy="0"/>
                </a:xfrm>
                <a:prstGeom prst="line">
                  <a:avLst/>
                </a:prstGeom>
                <a:noFill/>
                <a:ln w="3175">
                  <a:solidFill>
                    <a:srgbClr val="C68DFF">
                      <a:alpha val="50000"/>
                    </a:srgbClr>
                  </a:solidFill>
                  <a:miter lim="800000"/>
                </a:ln>
              </p:spPr>
            </p:cxnSp>
            <p:cxnSp>
              <p:nvCxnSpPr>
                <p:cNvPr id="114756" name=""/>
                <p:cNvCxnSpPr/>
                <p:nvPr/>
              </p:nvCxnSpPr>
              <p:spPr>
                <a:xfrm>
                  <a:off x="235" y="1844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68DFF">
                      <a:alpha val="50000"/>
                    </a:srgbClr>
                  </a:solidFill>
                  <a:miter lim="800000"/>
                </a:ln>
              </p:spPr>
            </p:cxnSp>
          </p:grpSp>
        </p:grpSp>
      </p:grpSp>
      <p:sp>
        <p:nvSpPr>
          <p:cNvPr id="114757" name=""/>
          <p:cNvSpPr/>
          <p:nvPr/>
        </p:nvSpPr>
        <p:spPr>
          <a:xfrm rot="10500000" flipH="1">
            <a:off x="-973138" y="549275"/>
            <a:ext cx="8923338" cy="5737225"/>
          </a:xfrm>
          <a:custGeom>
            <a:avLst>
              <a:gd name="adj0" fmla="val -43200370"/>
              <a:gd name="adj1" fmla="val -3010056"/>
              <a:gd name="adj2" fmla="val 21685"/>
            </a:avLst>
            <a:gdLst>
              <a:gd name="G54" fmla="+- 0 23592960 0"/>
              <a:gd name="GT82" fmla="*/ adj0 21600 100000"/>
              <a:gd name="GT83" fmla="*/ adj1 21600 100000"/>
              <a:gd name="GT84" fmla="*/ adj2 21600 100000"/>
              <a:gd name="GT85" fmla="*/ 3200 w 21600"/>
              <a:gd name="GT86" fmla="+- l GT85 0"/>
              <a:gd name="GT87" fmla="*/ 3200 h 21600"/>
              <a:gd name="GT88" fmla="+- t GT87 0"/>
              <a:gd name="GT89" fmla="*/ 18400 w 21600"/>
              <a:gd name="GT90" fmla="+- l GT89 0"/>
              <a:gd name="GT91" fmla="*/ 18400 h 21600"/>
              <a:gd name="GT92" fmla="+- t GT91 0"/>
              <a:gd name="G0" fmla="+- GT82 0 0"/>
              <a:gd name="G1" fmla="+- GT83 0 0"/>
              <a:gd name="G2" fmla="+- GT84 0 0"/>
              <a:gd name="G3" fmla="+- 10800 0 GT84"/>
              <a:gd name="G20" fmla="+- 21600 0 G3"/>
              <a:gd name="G25" fmla="+- GT84 0 2700"/>
              <a:gd name="G38" fmla="+- GT83 5898240 0"/>
              <a:gd name="G40" fmla="*/ G3 1 2"/>
              <a:gd name="G41" fmla="+- G40 2700 0"/>
              <a:gd name="G53" fmla="+- G1 0 G0"/>
              <a:gd name="G55" fmla="?: G53 0 G54"/>
              <a:gd name="G56" fmla="+- G1 G55 0"/>
              <a:gd name="GT57" fmla="*/ GT82 60000 65536"/>
              <a:gd name="GT58" fmla="*/ GT83 60000 65536"/>
              <a:gd name="GT59" fmla="*/ G38 60000 65536"/>
              <a:gd name="GT61" fmla="+- G20 0 G3"/>
              <a:gd name="GT62" fmla="*/ GT61 1 2"/>
              <a:gd name="GT63" fmla="+/ G3 G20 2"/>
              <a:gd name="G4" fmla="sin 10800 GT57"/>
              <a:gd name="G5" fmla="cos 10800 GT57"/>
              <a:gd name="G6" fmla="sin 10800 GT58"/>
              <a:gd name="G7" fmla="cos 10800 GT58"/>
              <a:gd name="G8" fmla="+- G4 10800 0"/>
              <a:gd name="G9" fmla="+- G5 10800 0"/>
              <a:gd name="G10" fmla="+- G6 10800 0"/>
              <a:gd name="G11" fmla="+- G7 10800 0"/>
              <a:gd name="G12" fmla="sin G2 GT57"/>
              <a:gd name="G13" fmla="cos G2 GT57"/>
              <a:gd name="G14" fmla="sin G2 GT58"/>
              <a:gd name="G15" fmla="cos G2 GT58"/>
              <a:gd name="G16" fmla="+- G12 10800 0"/>
              <a:gd name="G17" fmla="+- G13 10800 0"/>
              <a:gd name="G18" fmla="+- G14 10800 0"/>
              <a:gd name="G19" fmla="+- G15 10800 0"/>
              <a:gd name="G21" fmla="sin 13500 GT58"/>
              <a:gd name="G22" fmla="cos 13500 GT58"/>
              <a:gd name="G23" fmla="+- G21 10800 0"/>
              <a:gd name="G24" fmla="+- G22 10800 0"/>
              <a:gd name="G26" fmla="sin G25 GT58"/>
              <a:gd name="G27" fmla="cos G25 GT58"/>
              <a:gd name="G28" fmla="+- G26 10800 0"/>
              <a:gd name="G29" fmla="+- G27 10800 0"/>
              <a:gd name="G36" fmla="sin G41 GT59"/>
              <a:gd name="G37" fmla="cos G41 GT59"/>
              <a:gd name="G39" fmla="+- 10800 0 G40"/>
              <a:gd name="G42" fmla="+/ G17 G9 2"/>
              <a:gd name="G43" fmla="+/ G16 G8 2"/>
              <a:gd name="G44" fmla="+/ G0 G56 2"/>
              <a:gd name="GT60" fmla="*/ G44 60000 65536"/>
              <a:gd name="GT64" fmla="+- G19 0 GT63"/>
              <a:gd name="GT65" fmla="+- G18 0 GT63"/>
              <a:gd name="GT66" fmla="+- G17 0 GT63"/>
              <a:gd name="GT67" fmla="+- G16 0 GT63"/>
              <a:gd name="GT68" fmla="at2 GT64 GT65"/>
              <a:gd name="GT69" fmla="at2 GT66 GT67"/>
              <a:gd name="GT70" fmla="+- GT69 0 GT68"/>
              <a:gd name="GT71" fmla="+- GT70 0 21600000"/>
              <a:gd name="GT72" fmla="?: GT70 GT71 GT70"/>
              <a:gd name="GT73" fmla="+- G9 0 10800"/>
              <a:gd name="GT74" fmla="+- G8 0 10800"/>
              <a:gd name="GT75" fmla="+- G11 0 10800"/>
              <a:gd name="GT76" fmla="+- G10 0 10800"/>
              <a:gd name="GT77" fmla="at2 GT73 GT74"/>
              <a:gd name="GT78" fmla="at2 GT75 GT76"/>
              <a:gd name="GT79" fmla="+- GT78 0 GT77"/>
              <a:gd name="GT80" fmla="+- GT79 21600000 0"/>
              <a:gd name="GT81" fmla="?: GT79 GT79 GT80"/>
              <a:gd name="G32" fmla="sin G39 GT58"/>
              <a:gd name="G33" fmla="cos G39 GT58"/>
              <a:gd name="G34" fmla="+- G32 10800 0"/>
              <a:gd name="G35" fmla="+- G33 10800 0"/>
              <a:gd name="G45" fmla="sin 10800 GT60"/>
              <a:gd name="G46" fmla="cos 10800 GT60"/>
              <a:gd name="G47" fmla="sin G2 GT60"/>
              <a:gd name="G48" fmla="cos G2 GT60"/>
              <a:gd name="G49" fmla="+- G45 10800 0"/>
              <a:gd name="G50" fmla="+- G46 10800 0"/>
              <a:gd name="G51" fmla="+- G47 10800 0"/>
              <a:gd name="G52" fmla="+- G48 10800 0"/>
              <a:gd name="G30" fmla="+- G34 G36 0"/>
              <a:gd name="G31" fmla="+- G35 G37 0"/>
            </a:gdLst>
            <a:cxnLst>
              <a:cxn ang="0">
                <a:pos x="G50" y="G49"/>
              </a:cxn>
              <a:cxn ang="0">
                <a:pos x="G42" y="G43"/>
              </a:cxn>
              <a:cxn ang="0">
                <a:pos x="G52" y="G51"/>
              </a:cxn>
              <a:cxn ang="0">
                <a:pos x="G24" y="G23"/>
              </a:cxn>
              <a:cxn ang="0">
                <a:pos x="G31" y="G30"/>
              </a:cxn>
              <a:cxn ang="0">
                <a:pos x="G29" y="G28"/>
              </a:cxn>
            </a:cxnLst>
            <a:rect l="GT86" t="GT88" r="GT90" b="GT92"/>
            <a:pathLst>
              <a:path w="21600" h="21600">
                <a:moveTo>
                  <a:pt x="G19" y="G18"/>
                </a:moveTo>
                <a:arcTo wR="GT62" hR="GT62" stAng="GT68" swAng="GT72"/>
                <a:lnTo>
                  <a:pt x="G9" y="G8"/>
                </a:lnTo>
                <a:arcTo wR="10800" hR="10800" stAng="GT77" swAng="GT81"/>
                <a:lnTo>
                  <a:pt x="G24" y="G23"/>
                </a:lnTo>
                <a:lnTo>
                  <a:pt x="G31" y="G30"/>
                </a:lnTo>
                <a:lnTo>
                  <a:pt x="G29" y="G28"/>
                </a:lnTo>
                <a:close/>
              </a:path>
            </a:pathLst>
          </a:custGeom>
          <a:solidFill>
            <a:srgbClr val="B48ED6"/>
          </a:solidFill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/>
        </p:txBody>
      </p:sp>
      <p:grpSp>
        <p:nvGrpSpPr>
          <p:cNvPr id="114758" name=""/>
          <p:cNvGrpSpPr/>
          <p:nvPr/>
        </p:nvGrpSpPr>
        <p:grpSpPr>
          <a:xfrm>
            <a:off x="6011862" y="1412875"/>
            <a:ext cx="1736725" cy="1825625"/>
            <a:chOff x="3561" y="1531"/>
            <a:chExt cx="1094" cy="1150"/>
          </a:xfrm>
        </p:grpSpPr>
        <p:sp>
          <p:nvSpPr>
            <p:cNvPr id="114759" name=""/>
            <p:cNvSpPr/>
            <p:nvPr/>
          </p:nvSpPr>
          <p:spPr>
            <a:xfrm>
              <a:off x="3868" y="2472"/>
              <a:ext cx="787" cy="156"/>
            </a:xfrm>
            <a:prstGeom prst="ellipse">
              <a:avLst/>
            </a:prstGeom>
            <a:gradFill rotWithShape="1">
              <a:gsLst>
                <a:gs pos="0">
                  <a:srgbClr val="41334D"/>
                </a:gs>
                <a:gs pos="100000">
                  <a:srgbClr val="925CC4"/>
                </a:gs>
              </a:gsLst>
              <a:lin ang="2700000" scaled="1"/>
            </a:gradFill>
            <a:ln>
              <a:noFill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14760" name=""/>
            <p:cNvSpPr/>
            <p:nvPr/>
          </p:nvSpPr>
          <p:spPr>
            <a:xfrm>
              <a:off x="3561" y="1531"/>
              <a:ext cx="1013" cy="1150"/>
            </a:xfrm>
            <a:prstGeom prst="ellipse">
              <a:avLst/>
            </a:prstGeom>
            <a:gradFill rotWithShape="0">
              <a:gsLst>
                <a:gs pos="0">
                  <a:srgbClr val="FF6600"/>
                </a:gs>
                <a:gs pos="100000">
                  <a:srgbClr val="FF6600">
                    <a:gamma/>
                    <a:shade val="25882"/>
                    <a:invGamma/>
                  </a:srgbClr>
                </a:gs>
              </a:gsLst>
              <a:path path="rect">
                <a:fillToRect r="100000" b="100000"/>
              </a:path>
            </a:gradFill>
            <a:ln>
              <a:noFill/>
              <a:miter lim="800000"/>
            </a:ln>
          </p:spPr>
          <p:txBody>
            <a:bodyPr wrap="none" anchor="ctr" anchorCtr="0"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 algn="ctr"/>
              <a:endParaRPr kumimoji="1" lang="ko-KR" altLang="en-US" sz="1900">
                <a:solidFill>
                  <a:srgbClr val="000000"/>
                </a:solidFill>
                <a:latin typeface="HY견고딕" pitchFamily="18" charset="-127"/>
                <a:ea typeface="方正姚体"/>
              </a:endParaRPr>
            </a:p>
          </p:txBody>
        </p:sp>
        <p:sp>
          <p:nvSpPr>
            <p:cNvPr id="114761" name=""/>
            <p:cNvSpPr/>
            <p:nvPr/>
          </p:nvSpPr>
          <p:spPr>
            <a:xfrm rot="18900000">
              <a:off x="3627" y="1636"/>
              <a:ext cx="344" cy="20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</p:grpSp>
      <p:grpSp>
        <p:nvGrpSpPr>
          <p:cNvPr id="114762" name=""/>
          <p:cNvGrpSpPr/>
          <p:nvPr/>
        </p:nvGrpSpPr>
        <p:grpSpPr>
          <a:xfrm>
            <a:off x="5580062" y="2781300"/>
            <a:ext cx="1919288" cy="1827212"/>
            <a:chOff x="2659" y="2153"/>
            <a:chExt cx="1209" cy="1151"/>
          </a:xfrm>
        </p:grpSpPr>
        <p:sp>
          <p:nvSpPr>
            <p:cNvPr id="114763" name=""/>
            <p:cNvSpPr/>
            <p:nvPr/>
          </p:nvSpPr>
          <p:spPr>
            <a:xfrm>
              <a:off x="3081" y="3123"/>
              <a:ext cx="787" cy="156"/>
            </a:xfrm>
            <a:prstGeom prst="ellipse">
              <a:avLst/>
            </a:prstGeom>
            <a:gradFill rotWithShape="1">
              <a:gsLst>
                <a:gs pos="0">
                  <a:srgbClr val="41334D"/>
                </a:gs>
                <a:gs pos="100000">
                  <a:srgbClr val="925CC4"/>
                </a:gs>
              </a:gsLst>
              <a:lin ang="2700000" scaled="1"/>
            </a:gradFill>
            <a:ln>
              <a:noFill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14764" name=""/>
            <p:cNvSpPr/>
            <p:nvPr/>
          </p:nvSpPr>
          <p:spPr>
            <a:xfrm>
              <a:off x="2659" y="2153"/>
              <a:ext cx="1063" cy="1151"/>
            </a:xfrm>
            <a:prstGeom prst="ellipse">
              <a:avLst/>
            </a:prstGeom>
            <a:gradFill rotWithShape="0">
              <a:gsLst>
                <a:gs pos="0">
                  <a:srgbClr val="33CC33"/>
                </a:gs>
                <a:gs pos="100000">
                  <a:srgbClr val="33CC33">
                    <a:gamma/>
                    <a:shade val="25882"/>
                    <a:invGamma/>
                  </a:srgbClr>
                </a:gs>
              </a:gsLst>
              <a:path path="rect">
                <a:fillToRect r="100000" b="100000"/>
              </a:path>
            </a:gradFill>
            <a:ln>
              <a:noFill/>
              <a:miter lim="800000"/>
            </a:ln>
          </p:spPr>
          <p:txBody>
            <a:bodyPr wrap="none" anchor="ctr" anchorCtr="0"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 algn="ctr"/>
              <a:endParaRPr kumimoji="1" lang="ko-KR" altLang="en-US" sz="1900">
                <a:solidFill>
                  <a:srgbClr val="000000"/>
                </a:solidFill>
                <a:latin typeface="HY견고딕" pitchFamily="18" charset="-127"/>
                <a:ea typeface="方正姚体"/>
              </a:endParaRPr>
            </a:p>
          </p:txBody>
        </p:sp>
        <p:sp>
          <p:nvSpPr>
            <p:cNvPr id="114765" name=""/>
            <p:cNvSpPr/>
            <p:nvPr/>
          </p:nvSpPr>
          <p:spPr>
            <a:xfrm rot="18900000">
              <a:off x="2736" y="2256"/>
              <a:ext cx="344" cy="20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</p:grpSp>
      <p:grpSp>
        <p:nvGrpSpPr>
          <p:cNvPr id="114766" name=""/>
          <p:cNvGrpSpPr/>
          <p:nvPr/>
        </p:nvGrpSpPr>
        <p:grpSpPr>
          <a:xfrm>
            <a:off x="4284662" y="3716338"/>
            <a:ext cx="1811338" cy="1825625"/>
            <a:chOff x="1606" y="2425"/>
            <a:chExt cx="1141" cy="1150"/>
          </a:xfrm>
        </p:grpSpPr>
        <p:sp>
          <p:nvSpPr>
            <p:cNvPr id="114767" name=""/>
            <p:cNvSpPr/>
            <p:nvPr/>
          </p:nvSpPr>
          <p:spPr>
            <a:xfrm>
              <a:off x="1960" y="3379"/>
              <a:ext cx="787" cy="156"/>
            </a:xfrm>
            <a:prstGeom prst="ellipse">
              <a:avLst/>
            </a:prstGeom>
            <a:gradFill rotWithShape="1">
              <a:gsLst>
                <a:gs pos="0">
                  <a:srgbClr val="41334D"/>
                </a:gs>
                <a:gs pos="100000">
                  <a:srgbClr val="925CC4"/>
                </a:gs>
              </a:gsLst>
              <a:lin ang="2700000" scaled="1"/>
            </a:gradFill>
            <a:ln>
              <a:noFill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14768" name=""/>
            <p:cNvSpPr/>
            <p:nvPr/>
          </p:nvSpPr>
          <p:spPr>
            <a:xfrm>
              <a:off x="1606" y="2425"/>
              <a:ext cx="1039" cy="1150"/>
            </a:xfrm>
            <a:prstGeom prst="ellipse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FF9933">
                    <a:gamma/>
                    <a:shade val="25882"/>
                    <a:invGamma/>
                  </a:srgbClr>
                </a:gs>
              </a:gsLst>
              <a:path path="rect">
                <a:fillToRect r="100000" b="100000"/>
              </a:path>
            </a:gradFill>
            <a:ln>
              <a:noFill/>
              <a:miter lim="800000"/>
            </a:ln>
          </p:spPr>
          <p:txBody>
            <a:bodyPr wrap="none" anchor="ctr" anchorCtr="0"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 algn="ctr"/>
              <a:endParaRPr kumimoji="1" lang="ko-KR" altLang="en-US">
                <a:solidFill>
                  <a:srgbClr val="000000"/>
                </a:solidFill>
                <a:latin typeface="HY견고딕" pitchFamily="18" charset="-127"/>
                <a:ea typeface="方正姚体"/>
              </a:endParaRPr>
            </a:p>
          </p:txBody>
        </p:sp>
        <p:sp>
          <p:nvSpPr>
            <p:cNvPr id="114769" name=""/>
            <p:cNvSpPr/>
            <p:nvPr/>
          </p:nvSpPr>
          <p:spPr>
            <a:xfrm rot="18900000">
              <a:off x="1686" y="2498"/>
              <a:ext cx="344" cy="20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</p:grpSp>
      <p:grpSp>
        <p:nvGrpSpPr>
          <p:cNvPr id="114770" name=""/>
          <p:cNvGrpSpPr/>
          <p:nvPr/>
        </p:nvGrpSpPr>
        <p:grpSpPr>
          <a:xfrm>
            <a:off x="2843212" y="4221162"/>
            <a:ext cx="1919288" cy="1827212"/>
            <a:chOff x="2659" y="2153"/>
            <a:chExt cx="1209" cy="1151"/>
          </a:xfrm>
        </p:grpSpPr>
        <p:sp>
          <p:nvSpPr>
            <p:cNvPr id="114771" name=""/>
            <p:cNvSpPr/>
            <p:nvPr/>
          </p:nvSpPr>
          <p:spPr>
            <a:xfrm>
              <a:off x="3081" y="3123"/>
              <a:ext cx="787" cy="156"/>
            </a:xfrm>
            <a:prstGeom prst="ellipse">
              <a:avLst/>
            </a:prstGeom>
            <a:gradFill rotWithShape="1">
              <a:gsLst>
                <a:gs pos="0">
                  <a:srgbClr val="41334D"/>
                </a:gs>
                <a:gs pos="100000">
                  <a:srgbClr val="925CC4"/>
                </a:gs>
              </a:gsLst>
              <a:lin ang="2700000" scaled="1"/>
            </a:gradFill>
            <a:ln>
              <a:noFill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14772" name=""/>
            <p:cNvSpPr/>
            <p:nvPr/>
          </p:nvSpPr>
          <p:spPr>
            <a:xfrm>
              <a:off x="2659" y="2153"/>
              <a:ext cx="1063" cy="1151"/>
            </a:xfrm>
            <a:prstGeom prst="ellipse">
              <a:avLst/>
            </a:prstGeom>
            <a:gradFill rotWithShape="0">
              <a:gsLst>
                <a:gs pos="0">
                  <a:srgbClr val="33CC33"/>
                </a:gs>
                <a:gs pos="100000">
                  <a:srgbClr val="33CC33">
                    <a:gamma/>
                    <a:shade val="25882"/>
                    <a:invGamma/>
                  </a:srgbClr>
                </a:gs>
              </a:gsLst>
              <a:path path="rect">
                <a:fillToRect r="100000" b="100000"/>
              </a:path>
            </a:gradFill>
            <a:ln>
              <a:noFill/>
              <a:miter lim="800000"/>
            </a:ln>
          </p:spPr>
          <p:txBody>
            <a:bodyPr wrap="none" anchor="ctr" anchorCtr="0"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 algn="ctr"/>
              <a:endParaRPr kumimoji="1" lang="ko-KR" altLang="en-US" sz="1900">
                <a:solidFill>
                  <a:srgbClr val="000000"/>
                </a:solidFill>
                <a:latin typeface="HY견고딕" pitchFamily="18" charset="-127"/>
                <a:ea typeface="方正姚体"/>
              </a:endParaRPr>
            </a:p>
          </p:txBody>
        </p:sp>
        <p:sp>
          <p:nvSpPr>
            <p:cNvPr id="114773" name=""/>
            <p:cNvSpPr/>
            <p:nvPr/>
          </p:nvSpPr>
          <p:spPr>
            <a:xfrm rot="18900000">
              <a:off x="2736" y="2256"/>
              <a:ext cx="344" cy="20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</p:grpSp>
      <p:sp>
        <p:nvSpPr>
          <p:cNvPr id="114774" name=""/>
          <p:cNvSpPr/>
          <p:nvPr/>
        </p:nvSpPr>
        <p:spPr>
          <a:xfrm>
            <a:off x="946150" y="5119688"/>
            <a:ext cx="1249362" cy="247650"/>
          </a:xfrm>
          <a:prstGeom prst="ellipse">
            <a:avLst/>
          </a:prstGeom>
          <a:gradFill rotWithShape="1">
            <a:gsLst>
              <a:gs pos="0">
                <a:srgbClr val="41334D"/>
              </a:gs>
              <a:gs pos="100000">
                <a:srgbClr val="925CC4"/>
              </a:gs>
            </a:gsLst>
            <a:lin ang="2700000" scaled="1"/>
          </a:gradFill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/>
        </p:txBody>
      </p:sp>
      <p:grpSp>
        <p:nvGrpSpPr>
          <p:cNvPr id="114775" name=""/>
          <p:cNvGrpSpPr/>
          <p:nvPr/>
        </p:nvGrpSpPr>
        <p:grpSpPr>
          <a:xfrm>
            <a:off x="1403350" y="4292600"/>
            <a:ext cx="1811338" cy="1825625"/>
            <a:chOff x="1606" y="2425"/>
            <a:chExt cx="1141" cy="1150"/>
          </a:xfrm>
        </p:grpSpPr>
        <p:sp>
          <p:nvSpPr>
            <p:cNvPr id="114776" name=""/>
            <p:cNvSpPr/>
            <p:nvPr/>
          </p:nvSpPr>
          <p:spPr>
            <a:xfrm>
              <a:off x="1960" y="3379"/>
              <a:ext cx="787" cy="156"/>
            </a:xfrm>
            <a:prstGeom prst="ellipse">
              <a:avLst/>
            </a:prstGeom>
            <a:gradFill rotWithShape="1">
              <a:gsLst>
                <a:gs pos="0">
                  <a:srgbClr val="41334D"/>
                </a:gs>
                <a:gs pos="100000">
                  <a:srgbClr val="925CC4"/>
                </a:gs>
              </a:gsLst>
              <a:lin ang="2700000" scaled="1"/>
            </a:gradFill>
            <a:ln>
              <a:noFill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114777" name=""/>
            <p:cNvSpPr/>
            <p:nvPr/>
          </p:nvSpPr>
          <p:spPr>
            <a:xfrm>
              <a:off x="1606" y="2425"/>
              <a:ext cx="1039" cy="1150"/>
            </a:xfrm>
            <a:prstGeom prst="ellipse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FF9933">
                    <a:gamma/>
                    <a:shade val="25882"/>
                    <a:invGamma/>
                  </a:srgbClr>
                </a:gs>
              </a:gsLst>
              <a:path path="rect">
                <a:fillToRect r="100000" b="100000"/>
              </a:path>
            </a:gradFill>
            <a:ln>
              <a:noFill/>
              <a:miter lim="800000"/>
            </a:ln>
          </p:spPr>
          <p:txBody>
            <a:bodyPr wrap="none" anchor="ctr" anchorCtr="0"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 algn="ctr"/>
              <a:endParaRPr kumimoji="1" lang="ko-KR" altLang="en-US">
                <a:solidFill>
                  <a:srgbClr val="000000"/>
                </a:solidFill>
                <a:latin typeface="HY견고딕" pitchFamily="18" charset="-127"/>
                <a:ea typeface="方正姚体"/>
              </a:endParaRPr>
            </a:p>
          </p:txBody>
        </p:sp>
        <p:sp>
          <p:nvSpPr>
            <p:cNvPr id="114778" name=""/>
            <p:cNvSpPr/>
            <p:nvPr/>
          </p:nvSpPr>
          <p:spPr>
            <a:xfrm rot="18900000">
              <a:off x="1686" y="2498"/>
              <a:ext cx="344" cy="20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</p:spPr>
          <p:txBody>
            <a:bodyPr/>
            <a:lstStyle>
              <a:defPPr algn="l" rtl="0" eaLnBrk="1" hangingPunct="1">
                <a:defRPr kumimoji="0" lang="zh-CN" altLang="en-US" sz="2400" b="1">
                  <a:solidFill>
                    <a:srgbClr val="FF0000"/>
                  </a:solidFill>
                  <a:ea typeface="黑体" pitchFamily="2" charset="-122"/>
                </a:defRPr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/>
          </p:txBody>
        </p:sp>
      </p:grpSp>
      <p:sp>
        <p:nvSpPr>
          <p:cNvPr id="114779" name=""/>
          <p:cNvSpPr/>
          <p:nvPr/>
        </p:nvSpPr>
        <p:spPr>
          <a:xfrm>
            <a:off x="271462" y="3573462"/>
            <a:ext cx="1679575" cy="1827212"/>
          </a:xfrm>
          <a:prstGeom prst="ellipse">
            <a:avLst/>
          </a:prstGeom>
          <a:gradFill rotWithShape="0">
            <a:gsLst>
              <a:gs pos="0">
                <a:srgbClr val="CC99FF"/>
              </a:gs>
              <a:gs pos="100000">
                <a:srgbClr val="CC99FF">
                  <a:gamma/>
                  <a:shade val="25882"/>
                  <a:invGamma/>
                </a:srgbClr>
              </a:gs>
            </a:gsLst>
            <a:path path="rect">
              <a:fillToRect r="100000" b="100000"/>
            </a:path>
          </a:gradFill>
          <a:ln>
            <a:noFill/>
            <a:miter lim="800000"/>
          </a:ln>
        </p:spPr>
        <p:txBody>
          <a:bodyPr wrap="none" anchor="ctr" anchorCtr="0"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/>
            <a:endParaRPr kumimoji="1" lang="en-US" altLang="ko-KR" sz="1400" b="1">
              <a:solidFill>
                <a:srgbClr val="000000"/>
              </a:solidFill>
              <a:latin typeface="Gulim" pitchFamily="34" charset="-127"/>
              <a:ea typeface="方正姚体"/>
            </a:endParaRPr>
          </a:p>
        </p:txBody>
      </p:sp>
      <p:sp>
        <p:nvSpPr>
          <p:cNvPr id="114780" name=""/>
          <p:cNvSpPr/>
          <p:nvPr/>
        </p:nvSpPr>
        <p:spPr>
          <a:xfrm rot="18900000">
            <a:off x="365125" y="3733800"/>
            <a:ext cx="546100" cy="325438"/>
          </a:xfrm>
          <a:prstGeom prst="ellipse">
            <a:avLst/>
          </a:prstGeom>
          <a:gradFill rotWithShape="1">
            <a:gsLst>
              <a:gs pos="0">
                <a:srgbClr val="FFFFFF">
                  <a:alpha val="70000"/>
                </a:srgbClr>
              </a:gs>
              <a:gs pos="100000">
                <a:srgbClr val="FFFFFF">
                  <a:alpha val="0"/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/>
        </p:txBody>
      </p:sp>
      <p:sp>
        <p:nvSpPr>
          <p:cNvPr id="114781" name=""/>
          <p:cNvSpPr/>
          <p:nvPr/>
        </p:nvSpPr>
        <p:spPr>
          <a:xfrm>
            <a:off x="467736" y="4076700"/>
            <a:ext cx="1153678" cy="70174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kumimoji="1" sz="2000" b="1">
                <a:solidFill>
                  <a:srgbClr val="000000"/>
                </a:solidFill>
                <a:ea typeface="方正姚体"/>
              </a:rPr>
              <a:t>重要的第一声</a:t>
            </a:r>
          </a:p>
        </p:txBody>
      </p:sp>
      <p:sp>
        <p:nvSpPr>
          <p:cNvPr id="114782" name=""/>
          <p:cNvSpPr/>
          <p:nvPr/>
        </p:nvSpPr>
        <p:spPr>
          <a:xfrm>
            <a:off x="1618097" y="4887912"/>
            <a:ext cx="1154832" cy="70174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kumimoji="1" sz="2000" b="1">
                <a:solidFill>
                  <a:srgbClr val="000000"/>
                </a:solidFill>
                <a:ea typeface="方正姚体"/>
              </a:rPr>
              <a:t>微笑接听   </a:t>
            </a:r>
          </a:p>
        </p:txBody>
      </p:sp>
      <p:sp>
        <p:nvSpPr>
          <p:cNvPr id="114783" name=""/>
          <p:cNvSpPr/>
          <p:nvPr/>
        </p:nvSpPr>
        <p:spPr>
          <a:xfrm>
            <a:off x="3131491" y="4797425"/>
            <a:ext cx="1296695" cy="70174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kumimoji="1" sz="2000" b="1">
                <a:solidFill>
                  <a:srgbClr val="000000"/>
                </a:solidFill>
                <a:ea typeface="方正姚体"/>
              </a:rPr>
              <a:t>清晰明朗的声音</a:t>
            </a:r>
          </a:p>
        </p:txBody>
      </p:sp>
      <p:sp>
        <p:nvSpPr>
          <p:cNvPr id="114784" name=""/>
          <p:cNvSpPr/>
          <p:nvPr/>
        </p:nvSpPr>
        <p:spPr>
          <a:xfrm>
            <a:off x="4283079" y="4221162"/>
            <a:ext cx="1585905" cy="70174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kumimoji="1" sz="2000" b="1">
                <a:solidFill>
                  <a:srgbClr val="000000"/>
                </a:solidFill>
                <a:ea typeface="方正姚体"/>
              </a:rPr>
              <a:t>迅速准确地接听   </a:t>
            </a:r>
          </a:p>
        </p:txBody>
      </p:sp>
      <p:sp>
        <p:nvSpPr>
          <p:cNvPr id="114785" name=""/>
          <p:cNvSpPr/>
          <p:nvPr/>
        </p:nvSpPr>
        <p:spPr>
          <a:xfrm>
            <a:off x="5650058" y="3284538"/>
            <a:ext cx="1444334" cy="70174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kumimoji="1" sz="2000" b="1">
                <a:solidFill>
                  <a:srgbClr val="000000"/>
                </a:solidFill>
                <a:ea typeface="方正姚体"/>
              </a:rPr>
              <a:t>认真做好   记录</a:t>
            </a:r>
          </a:p>
        </p:txBody>
      </p:sp>
      <p:sp>
        <p:nvSpPr>
          <p:cNvPr id="114786" name=""/>
          <p:cNvSpPr/>
          <p:nvPr/>
        </p:nvSpPr>
        <p:spPr>
          <a:xfrm>
            <a:off x="6226609" y="1844675"/>
            <a:ext cx="1154831" cy="70174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kumimoji="1" sz="2000" b="1">
                <a:solidFill>
                  <a:srgbClr val="000000"/>
                </a:solidFill>
                <a:ea typeface="方正姚体"/>
              </a:rPr>
              <a:t>挂   的礼仪</a:t>
            </a:r>
          </a:p>
        </p:txBody>
      </p:sp>
      <p:sp>
        <p:nvSpPr>
          <p:cNvPr id="114787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400">
              <a:solidFill>
                <a:srgbClr val="000000"/>
              </a:solidFill>
              <a:ea typeface="方正姚体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/>
                                        <p:tgtEl>
                                          <p:spTgt spid="11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70" name=""/>
          <p:cNvSpPr/>
          <p:nvPr>
            <p:ph type="title"/>
          </p:nvPr>
        </p:nvSpPr>
        <p:spPr>
          <a:xfrm>
            <a:off x="395288" y="333375"/>
            <a:ext cx="82296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rPr>
                <a:solidFill>
                  <a:srgbClr val="000000"/>
                </a:solidFill>
                <a:ea typeface="方正姚体"/>
              </a:rPr>
              <a:t>打   挂机时的技巧</a:t>
            </a:r>
          </a:p>
        </p:txBody>
      </p:sp>
      <p:sp>
        <p:nvSpPr>
          <p:cNvPr id="32771" name=""/>
          <p:cNvSpPr/>
          <p:nvPr>
            <p:ph type="body" idx="4294967295"/>
          </p:nvPr>
        </p:nvSpPr>
        <p:spPr>
          <a:xfrm>
            <a:off x="914400" y="1989138"/>
            <a:ext cx="8229600" cy="45259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>
                <a:solidFill>
                  <a:srgbClr val="000000"/>
                </a:solidFill>
                <a:ea typeface="方正姚体"/>
              </a:rPr>
              <a:t>请问:打   是谁先挂   ?</a:t>
            </a:r>
          </a:p>
          <a:p>
            <a:pPr lvl="0"/>
            <a:endParaRPr>
              <a:solidFill>
                <a:srgbClr val="000000"/>
              </a:solidFill>
              <a:ea typeface="方正姚体"/>
            </a:endParaRPr>
          </a:p>
          <a:p>
            <a:pPr lvl="0"/>
            <a:r>
              <a:rPr>
                <a:solidFill>
                  <a:srgbClr val="000000"/>
                </a:solidFill>
                <a:ea typeface="方正姚体"/>
              </a:rPr>
              <a:t>上级领导来电,地位高者先挂</a:t>
            </a:r>
          </a:p>
          <a:p>
            <a:pPr lvl="0"/>
            <a:r>
              <a:rPr>
                <a:solidFill>
                  <a:srgbClr val="000000"/>
                </a:solidFill>
                <a:ea typeface="方正姚体"/>
              </a:rPr>
              <a:t>客户来   ,客户先挂</a:t>
            </a:r>
          </a:p>
        </p:txBody>
      </p:sp>
      <p:pic>
        <p:nvPicPr>
          <p:cNvPr id="32773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6588125" y="981075"/>
            <a:ext cx="1908175" cy="1774825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3277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400">
              <a:solidFill>
                <a:srgbClr val="000000"/>
              </a:solidFill>
              <a:ea typeface="方正姚体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66" name=""/>
          <p:cNvSpPr/>
          <p:nvPr>
            <p:ph type="title"/>
          </p:nvPr>
        </p:nvSpPr>
        <p:spPr>
          <a:xfrm>
            <a:off x="990600" y="0"/>
            <a:ext cx="7775575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rPr>
                <a:solidFill>
                  <a:srgbClr val="000000"/>
                </a:solidFill>
                <a:ea typeface="方正姚体"/>
              </a:rPr>
              <a:t>本讲小结</a:t>
            </a:r>
          </a:p>
        </p:txBody>
      </p:sp>
      <p:pic>
        <p:nvPicPr>
          <p:cNvPr id="36869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6858000" y="0"/>
            <a:ext cx="2119312" cy="12954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36870" name=""/>
          <p:cNvSpPr/>
          <p:nvPr/>
        </p:nvSpPr>
        <p:spPr bwMode="auto">
          <a:xfrm>
            <a:off x="250825" y="2133600"/>
            <a:ext cx="4254500" cy="3082925"/>
          </a:xfrm>
          <a:custGeom>
            <a:rect l="l" t="t" r="r" b="b"/>
            <a:pathLst>
              <a:path w="2743" h="1987">
                <a:moveTo>
                  <a:pt x="0" y="1843"/>
                </a:moveTo>
                <a:lnTo>
                  <a:pt x="2523" y="1843"/>
                </a:lnTo>
                <a:lnTo>
                  <a:pt x="2523" y="214"/>
                </a:lnTo>
                <a:lnTo>
                  <a:pt x="2453" y="214"/>
                </a:lnTo>
                <a:lnTo>
                  <a:pt x="2587" y="0"/>
                </a:lnTo>
                <a:lnTo>
                  <a:pt x="2743" y="214"/>
                </a:lnTo>
                <a:lnTo>
                  <a:pt x="2668" y="214"/>
                </a:lnTo>
                <a:lnTo>
                  <a:pt x="2668" y="1987"/>
                </a:lnTo>
                <a:lnTo>
                  <a:pt x="0" y="1987"/>
                </a:lnTo>
                <a:lnTo>
                  <a:pt x="0" y="1843"/>
                </a:lnTo>
                <a:close/>
              </a:path>
            </a:pathLst>
          </a:custGeom>
          <a:gradFill rotWithShape="1">
            <a:gsLst>
              <a:gs pos="0">
                <a:srgbClr val="A50021">
                  <a:gamma/>
                  <a:shade val="46275"/>
                  <a:invGamma/>
                </a:srgbClr>
              </a:gs>
              <a:gs pos="100000">
                <a:srgbClr val="A50021">
                  <a:alpha val="74001"/>
                </a:srgbClr>
              </a:gs>
            </a:gsLst>
            <a:lin ang="0" scaled="1"/>
          </a:gradFill>
          <a:ln w="6350" cap="flat" cmpd="sng">
            <a:noFill/>
            <a:prstDash val="solid"/>
            <a:miter lim="800000"/>
          </a:ln>
        </p:spPr>
        <p:txBody>
          <a:bodyPr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/>
        </p:txBody>
      </p:sp>
      <p:sp>
        <p:nvSpPr>
          <p:cNvPr id="36871" name=""/>
          <p:cNvSpPr/>
          <p:nvPr/>
        </p:nvSpPr>
        <p:spPr bwMode="auto">
          <a:xfrm flipV="1">
            <a:off x="4565650" y="2138362"/>
            <a:ext cx="4254500" cy="3082925"/>
          </a:xfrm>
          <a:custGeom>
            <a:rect l="l" t="t" r="r" b="b"/>
            <a:pathLst>
              <a:path w="2743" h="1987">
                <a:moveTo>
                  <a:pt x="0" y="1843"/>
                </a:moveTo>
                <a:lnTo>
                  <a:pt x="2523" y="1843"/>
                </a:lnTo>
                <a:lnTo>
                  <a:pt x="2523" y="214"/>
                </a:lnTo>
                <a:lnTo>
                  <a:pt x="2453" y="214"/>
                </a:lnTo>
                <a:lnTo>
                  <a:pt x="2587" y="0"/>
                </a:lnTo>
                <a:lnTo>
                  <a:pt x="2743" y="214"/>
                </a:lnTo>
                <a:lnTo>
                  <a:pt x="2668" y="214"/>
                </a:lnTo>
                <a:lnTo>
                  <a:pt x="2668" y="1987"/>
                </a:lnTo>
                <a:lnTo>
                  <a:pt x="0" y="1987"/>
                </a:lnTo>
                <a:lnTo>
                  <a:pt x="0" y="1843"/>
                </a:lnTo>
                <a:close/>
              </a:path>
            </a:pathLst>
          </a:custGeom>
          <a:gradFill rotWithShape="1">
            <a:gsLst>
              <a:gs pos="0">
                <a:srgbClr val="A50021">
                  <a:gamma/>
                  <a:shade val="46275"/>
                  <a:invGamma/>
                </a:srgbClr>
              </a:gs>
              <a:gs pos="100000">
                <a:srgbClr val="A50021">
                  <a:alpha val="75000"/>
                </a:srgbClr>
              </a:gs>
            </a:gsLst>
            <a:lin ang="0" scaled="1"/>
          </a:gradFill>
          <a:ln w="6350" cap="flat" cmpd="sng">
            <a:noFill/>
            <a:prstDash val="solid"/>
            <a:miter lim="800000"/>
          </a:ln>
        </p:spPr>
        <p:txBody>
          <a:bodyPr/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/>
        </p:txBody>
      </p:sp>
      <p:sp>
        <p:nvSpPr>
          <p:cNvPr id="36872" name=""/>
          <p:cNvSpPr/>
          <p:nvPr/>
        </p:nvSpPr>
        <p:spPr>
          <a:xfrm>
            <a:off x="327025" y="1484312"/>
            <a:ext cx="715962" cy="504825"/>
          </a:xfrm>
          <a:prstGeom prst="rect">
            <a:avLst/>
          </a:prstGeom>
          <a:solidFill>
            <a:srgbClr val="FFAA00"/>
          </a:solidFill>
          <a:ln w="6350">
            <a:noFill/>
            <a:miter lim="800000"/>
          </a:ln>
        </p:spPr>
        <p:txBody>
          <a:bodyPr wrap="none" lIns="0" tIns="0" rIns="0" bIns="0" anchor="ctr" anchorCtr="0">
            <a:noAutofit/>
          </a:bodyPr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algn="ctr" defTabSz="793750" eaLnBrk="0" hangingPunct="0">
              <a:lnSpc>
                <a:spcPct val="93000"/>
              </a:lnSpc>
            </a:pPr>
            <a:r>
              <a:rPr sz="3600" b="1">
                <a:solidFill>
                  <a:srgbClr val="000000"/>
                </a:solidFill>
                <a:latin typeface="黑体" pitchFamily="2" charset="-122"/>
                <a:ea typeface="方正姚体"/>
              </a:rPr>
              <a:t>1</a:t>
            </a:r>
          </a:p>
        </p:txBody>
      </p:sp>
      <p:sp>
        <p:nvSpPr>
          <p:cNvPr id="36873" name=""/>
          <p:cNvSpPr/>
          <p:nvPr/>
        </p:nvSpPr>
        <p:spPr>
          <a:xfrm>
            <a:off x="7812088" y="5300662"/>
            <a:ext cx="715962" cy="504825"/>
          </a:xfrm>
          <a:prstGeom prst="rect">
            <a:avLst/>
          </a:prstGeom>
          <a:solidFill>
            <a:srgbClr val="FFAA00"/>
          </a:solidFill>
          <a:ln w="6350">
            <a:noFill/>
            <a:miter lim="800000"/>
          </a:ln>
        </p:spPr>
        <p:txBody>
          <a:bodyPr wrap="none" lIns="0" tIns="0" rIns="0" bIns="0" anchor="ctr" anchorCtr="0">
            <a:noAutofit/>
          </a:bodyPr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algn="ctr" defTabSz="793750" eaLnBrk="0" hangingPunct="0">
              <a:lnSpc>
                <a:spcPct val="93000"/>
              </a:lnSpc>
            </a:pPr>
            <a:r>
              <a:rPr sz="3600" b="1">
                <a:solidFill>
                  <a:srgbClr val="000000"/>
                </a:solidFill>
                <a:latin typeface="黑体" pitchFamily="2" charset="-122"/>
                <a:ea typeface="方正姚体"/>
              </a:rPr>
              <a:t>2</a:t>
            </a:r>
          </a:p>
        </p:txBody>
      </p:sp>
      <p:sp>
        <p:nvSpPr>
          <p:cNvPr id="36874" name=""/>
          <p:cNvSpPr/>
          <p:nvPr/>
        </p:nvSpPr>
        <p:spPr>
          <a:xfrm>
            <a:off x="569912" y="2043949"/>
            <a:ext cx="3429251" cy="277645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sz="22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幼圆" pitchFamily="49" charset="-122"/>
                <a:ea typeface="方正姚体"/>
              </a:rPr>
              <a:t>   交际交往是一门艺术,在与人交往的过程中,同样的目的,不同的实现方式,往往会有天壤之别的结果,为了使交际中达到预期的结果,在交际交往过程中,应铭记交际场合中的</a:t>
            </a:r>
            <a:r>
              <a:rPr sz="2200" b="1" u="sng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幼圆" pitchFamily="49" charset="-122"/>
                <a:ea typeface="方正姚体"/>
              </a:rPr>
              <a:t>交往艺术</a:t>
            </a:r>
            <a:r>
              <a:rPr kumimoji="1" sz="2200" b="1" u="sng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幼圆" pitchFamily="49" charset="-122"/>
                <a:ea typeface="方正姚体"/>
              </a:rPr>
              <a:t>.</a:t>
            </a:r>
          </a:p>
        </p:txBody>
      </p:sp>
      <p:sp>
        <p:nvSpPr>
          <p:cNvPr id="36875" name=""/>
          <p:cNvSpPr/>
          <p:nvPr/>
        </p:nvSpPr>
        <p:spPr>
          <a:xfrm>
            <a:off x="4859338" y="2412402"/>
            <a:ext cx="3429251" cy="2471349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 algn="l" rtl="0" eaLnBrk="1" hangingPunct="1">
              <a:defRPr kumimoji="0" lang="zh-CN" altLang="en-US" sz="2400" b="1">
                <a:solidFill>
                  <a:srgbClr val="FF0000"/>
                </a:solidFill>
                <a:ea typeface="黑体" pitchFamily="2" charset="-122"/>
              </a:defRPr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20000"/>
              </a:spcBef>
            </a:pPr>
            <a:r>
              <a:rPr sz="2400">
                <a:solidFill>
                  <a:srgbClr val="000000"/>
                </a:solidFill>
                <a:ea typeface="方正姚体"/>
              </a:rPr>
              <a:t>    </a:t>
            </a:r>
            <a:r>
              <a:rPr sz="2200" b="1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幼圆" pitchFamily="49" charset="-122"/>
                <a:ea typeface="方正姚体"/>
              </a:rPr>
              <a:t>交际交往也是一门技巧,掌握这些技巧，能使你避免言谈行为有失,能使你在对短的时间内获得对方的更多信息,能使你在总多的矛盾中</a:t>
            </a:r>
            <a:r>
              <a:rPr sz="2200" b="1" u="sng">
                <a:solidFill>
                  <a:srgbClr val="00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幼圆" pitchFamily="49" charset="-122"/>
                <a:ea typeface="方正姚体"/>
              </a:rPr>
              <a:t>找到解决问题的突破口.</a:t>
            </a:r>
            <a:endParaRPr kumimoji="1" sz="2200" b="1" u="sng">
              <a:solidFill>
                <a:srgbClr val="000000"/>
              </a:solidFill>
              <a:effectLst>
                <a:outerShdw blurRad="38100" dist="38100" dir="2700000" algn="tl">
                  <a:schemeClr val="bg2"/>
                </a:outerShdw>
              </a:effectLst>
              <a:latin typeface="幼圆" pitchFamily="49" charset="-122"/>
              <a:ea typeface="方正姚体"/>
            </a:endParaRPr>
          </a:p>
        </p:txBody>
      </p:sp>
      <p:sp>
        <p:nvSpPr>
          <p:cNvPr id="36876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400">
              <a:solidFill>
                <a:srgbClr val="000000"/>
              </a:solidFill>
              <a:ea typeface="方正姚体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62" name=""/>
          <p:cNvSpPr/>
          <p:nvPr>
            <p:ph type="title"/>
          </p:nvPr>
        </p:nvSpPr>
        <p:spPr>
          <a:xfrm>
            <a:off x="395288" y="692150"/>
            <a:ext cx="8229600" cy="1152525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rPr sz="4000" b="1">
                <a:solidFill>
                  <a:srgbClr val="000000"/>
                </a:solidFill>
                <a:latin typeface="幼圆" pitchFamily="49" charset="-122"/>
                <a:ea typeface="方正姚体"/>
              </a:rPr>
              <a:t>第一节  摆正位置，端正态度</a:t>
            </a:r>
            <a:endParaRPr sz="4000">
              <a:solidFill>
                <a:srgbClr val="000000"/>
              </a:solidFill>
              <a:ea typeface="方正姚体"/>
            </a:endParaRPr>
          </a:p>
        </p:txBody>
      </p:sp>
      <p:sp>
        <p:nvSpPr>
          <p:cNvPr id="40963" name=""/>
          <p:cNvSpPr/>
          <p:nvPr>
            <p:ph type="body" idx="4294967295"/>
          </p:nvPr>
        </p:nvSpPr>
        <p:spPr>
          <a:xfrm>
            <a:off x="0" y="2924175"/>
            <a:ext cx="8540750" cy="13335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buNone/>
            </a:pPr>
            <a:r>
              <a:rPr b="1">
                <a:solidFill>
                  <a:srgbClr val="000000"/>
                </a:solidFill>
                <a:ea typeface="方正姚体"/>
              </a:rPr>
              <a:t>         学习礼仪首先要摆正位置，端正态度.</a:t>
            </a:r>
          </a:p>
        </p:txBody>
      </p:sp>
      <p:pic>
        <p:nvPicPr>
          <p:cNvPr id="40964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940425" y="3860800"/>
            <a:ext cx="3203575" cy="29972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40965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sz="1400">
              <a:solidFill>
                <a:srgbClr val="000000"/>
              </a:solidFill>
              <a:ea typeface="方正姚体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https://d.book118.com/246040152134010052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主题5">
  <a:themeElements>
    <a:clrScheme name="2_古瓶荷花 1">
      <a:dk1>
        <a:srgbClr val="0033CC"/>
      </a:dk1>
      <a:lt1>
        <a:srgbClr val="FFFFFF"/>
      </a:lt1>
      <a:dk2>
        <a:srgbClr val="007572"/>
      </a:dk2>
      <a:lt2>
        <a:srgbClr val="C0C0C0"/>
      </a:lt2>
      <a:accent1>
        <a:srgbClr val="CCECFF"/>
      </a:accent1>
      <a:accent2>
        <a:srgbClr val="3399FF"/>
      </a:accent2>
      <a:accent3>
        <a:srgbClr val="FFFFFF"/>
      </a:accent3>
      <a:accent4>
        <a:srgbClr val="002AAE"/>
      </a:accent4>
      <a:accent5>
        <a:srgbClr val="E2F4FF"/>
      </a:accent5>
      <a:accent6>
        <a:srgbClr val="2D8AE7"/>
      </a:accent6>
      <a:hlink>
        <a:srgbClr val="CC0066"/>
      </a:hlink>
      <a:folHlink>
        <a:srgbClr val="7D7DA9"/>
      </a:folHlink>
    </a:clrScheme>
    <a:fontScheme name="Cambria-Calibri">
      <a:majorFont>
        <a:latin typeface="Cambria" panose="02040503050406030204"/>
        <a:ea typeface="Arial"/>
        <a:cs typeface="Arial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2_古瓶荷花 1">
        <a:dk1>
          <a:srgbClr val="0033CC"/>
        </a:dk1>
        <a:lt1>
          <a:srgbClr val="FFFFFF"/>
        </a:lt1>
        <a:dk2>
          <a:srgbClr val="007572"/>
        </a:dk2>
        <a:lt2>
          <a:srgbClr val="C0C0C0"/>
        </a:lt2>
        <a:accent1>
          <a:srgbClr val="CCECFF"/>
        </a:accent1>
        <a:accent2>
          <a:srgbClr val="3399FF"/>
        </a:accent2>
        <a:accent3>
          <a:srgbClr val="FFFFFF"/>
        </a:accent3>
        <a:accent4>
          <a:srgbClr val="002AAE"/>
        </a:accent4>
        <a:accent5>
          <a:srgbClr val="E2F4FF"/>
        </a:accent5>
        <a:accent6>
          <a:srgbClr val="2D8AE7"/>
        </a:accent6>
        <a:hlink>
          <a:srgbClr val="CC0066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古瓶荷花 2">
        <a:dk1>
          <a:srgbClr val="007A77"/>
        </a:dk1>
        <a:lt1>
          <a:srgbClr val="EFF6EE"/>
        </a:lt1>
        <a:dk2>
          <a:srgbClr val="0066CC"/>
        </a:dk2>
        <a:lt2>
          <a:srgbClr val="C0C0C0"/>
        </a:lt2>
        <a:accent1>
          <a:srgbClr val="E7EEE6"/>
        </a:accent1>
        <a:accent2>
          <a:srgbClr val="FF9933"/>
        </a:accent2>
        <a:accent3>
          <a:srgbClr val="F6FAF5"/>
        </a:accent3>
        <a:accent4>
          <a:srgbClr val="006765"/>
        </a:accent4>
        <a:accent5>
          <a:srgbClr val="F1F5F0"/>
        </a:accent5>
        <a:accent6>
          <a:srgbClr val="E78A2D"/>
        </a:accent6>
        <a:hlink>
          <a:srgbClr val="636395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古瓶荷花 3">
        <a:dk1>
          <a:srgbClr val="000000"/>
        </a:dk1>
        <a:lt1>
          <a:srgbClr val="CCFFCC"/>
        </a:lt1>
        <a:dk2>
          <a:srgbClr val="E88A00"/>
        </a:dk2>
        <a:lt2>
          <a:srgbClr val="C0C0C0"/>
        </a:lt2>
        <a:accent1>
          <a:srgbClr val="CCECFF"/>
        </a:accent1>
        <a:accent2>
          <a:srgbClr val="336600"/>
        </a:accent2>
        <a:accent3>
          <a:srgbClr val="E2FFE2"/>
        </a:accent3>
        <a:accent4>
          <a:srgbClr val="000000"/>
        </a:accent4>
        <a:accent5>
          <a:srgbClr val="E2F4FF"/>
        </a:accent5>
        <a:accent6>
          <a:srgbClr val="2D5C00"/>
        </a:accent6>
        <a:hlink>
          <a:srgbClr val="3333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古瓶荷花 4">
        <a:dk1>
          <a:srgbClr val="000000"/>
        </a:dk1>
        <a:lt1>
          <a:srgbClr val="FFFFCC"/>
        </a:lt1>
        <a:dk2>
          <a:srgbClr val="CC3300"/>
        </a:dk2>
        <a:lt2>
          <a:srgbClr val="C0C0C0"/>
        </a:lt2>
        <a:accent1>
          <a:srgbClr val="FFFFCC"/>
        </a:accent1>
        <a:accent2>
          <a:srgbClr val="339933"/>
        </a:accent2>
        <a:accent3>
          <a:srgbClr val="FFFFE2"/>
        </a:accent3>
        <a:accent4>
          <a:srgbClr val="000000"/>
        </a:accent4>
        <a:accent5>
          <a:srgbClr val="FFFFE2"/>
        </a:accent5>
        <a:accent6>
          <a:srgbClr val="2D8A2D"/>
        </a:accent6>
        <a:hlink>
          <a:srgbClr val="0066FF"/>
        </a:hlink>
        <a:folHlink>
          <a:srgbClr val="6F6F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古瓶荷花 5">
        <a:dk1>
          <a:srgbClr val="636395"/>
        </a:dk1>
        <a:lt1>
          <a:srgbClr val="FFE2C5"/>
        </a:lt1>
        <a:dk2>
          <a:srgbClr val="000000"/>
        </a:dk2>
        <a:lt2>
          <a:srgbClr val="C0C0C0"/>
        </a:lt2>
        <a:accent1>
          <a:srgbClr val="FFE1E1"/>
        </a:accent1>
        <a:accent2>
          <a:srgbClr val="FF9933"/>
        </a:accent2>
        <a:accent3>
          <a:srgbClr val="FFEEDF"/>
        </a:accent3>
        <a:accent4>
          <a:srgbClr val="53537E"/>
        </a:accent4>
        <a:accent5>
          <a:srgbClr val="FFEEEE"/>
        </a:accent5>
        <a:accent6>
          <a:srgbClr val="E78A2D"/>
        </a:accent6>
        <a:hlink>
          <a:srgbClr val="00808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古瓶荷花 6">
        <a:dk1>
          <a:srgbClr val="626292"/>
        </a:dk1>
        <a:lt1>
          <a:srgbClr val="CCECFF"/>
        </a:lt1>
        <a:dk2>
          <a:srgbClr val="3333CC"/>
        </a:dk2>
        <a:lt2>
          <a:srgbClr val="C0C0C0"/>
        </a:lt2>
        <a:accent1>
          <a:srgbClr val="D9F1FF"/>
        </a:accent1>
        <a:accent2>
          <a:srgbClr val="FF9900"/>
        </a:accent2>
        <a:accent3>
          <a:srgbClr val="E2F4FF"/>
        </a:accent3>
        <a:accent4>
          <a:srgbClr val="53537C"/>
        </a:accent4>
        <a:accent5>
          <a:srgbClr val="E9F7FF"/>
        </a:accent5>
        <a:accent6>
          <a:srgbClr val="E78A00"/>
        </a:accent6>
        <a:hlink>
          <a:srgbClr val="CC00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古瓶荷花 7">
        <a:dk1>
          <a:srgbClr val="0066CC"/>
        </a:dk1>
        <a:lt1>
          <a:srgbClr val="FFE1E1"/>
        </a:lt1>
        <a:dk2>
          <a:srgbClr val="006600"/>
        </a:dk2>
        <a:lt2>
          <a:srgbClr val="C0C0C0"/>
        </a:lt2>
        <a:accent1>
          <a:srgbClr val="FFFFCC"/>
        </a:accent1>
        <a:accent2>
          <a:srgbClr val="009999"/>
        </a:accent2>
        <a:accent3>
          <a:srgbClr val="FFEEEE"/>
        </a:accent3>
        <a:accent4>
          <a:srgbClr val="0056AE"/>
        </a:accent4>
        <a:accent5>
          <a:srgbClr val="FFFFE2"/>
        </a:accent5>
        <a:accent6>
          <a:srgbClr val="008A8A"/>
        </a:accent6>
        <a:hlink>
          <a:srgbClr val="EC0000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古瓶荷花 8">
        <a:dk1>
          <a:srgbClr val="292929"/>
        </a:dk1>
        <a:lt1>
          <a:srgbClr val="DDDDDD"/>
        </a:lt1>
        <a:dk2>
          <a:srgbClr val="0066CC"/>
        </a:dk2>
        <a:lt2>
          <a:srgbClr val="B2B2B2"/>
        </a:lt2>
        <a:accent1>
          <a:srgbClr val="CACADC"/>
        </a:accent1>
        <a:accent2>
          <a:srgbClr val="FFCC00"/>
        </a:accent2>
        <a:accent3>
          <a:srgbClr val="EBEBEB"/>
        </a:accent3>
        <a:accent4>
          <a:srgbClr val="212121"/>
        </a:accent4>
        <a:accent5>
          <a:srgbClr val="E1E1EB"/>
        </a:accent5>
        <a:accent6>
          <a:srgbClr val="E7B900"/>
        </a:accent6>
        <a:hlink>
          <a:srgbClr val="008080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主题5" id="{FF76B2AA-8A63-4B72-B207-6DCA03AF9DB5}" vid="{5B7A9777-7CC4-42C1-B7FA-1094E321D7C4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 override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3">
      <vt:lpstr>Arial</vt:lpstr>
      <vt:lpstr>Calibri</vt:lpstr>
      <vt:lpstr>Cambria</vt:lpstr>
      <vt:lpstr>宋体</vt:lpstr>
      <vt:lpstr>Wingdings</vt:lpstr>
      <vt:lpstr>方正姚体</vt:lpstr>
      <vt:lpstr>黑体</vt:lpstr>
      <vt:lpstr>Verdana</vt:lpstr>
      <vt:lpstr>幼圆</vt:lpstr>
      <vt:lpstr>HY견고딕</vt:lpstr>
      <vt:lpstr>Gulim</vt:lpstr>
      <vt:lpstr>Office Theme</vt:lpstr>
      <vt:lpstr>PowerPoint Presentation</vt:lpstr>
      <vt:lpstr>PowerPoint Presentation</vt:lpstr>
      <vt:lpstr>学习礼仪的意义</vt:lpstr>
      <vt:lpstr>PowerPoint Presentation</vt:lpstr>
      <vt:lpstr>第二节 交际交往中的沟通技巧</vt:lpstr>
      <vt:lpstr>语言的技巧</vt:lpstr>
      <vt:lpstr>电 话 礼 仪</vt:lpstr>
      <vt:lpstr>打   挂机时的技巧</vt:lpstr>
      <vt:lpstr>本讲小结</vt:lpstr>
      <vt:lpstr>第一节  摆正位置，端正态度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2024-09-19T00:31:13.607</cp:lastPrinted>
  <dcterms:created xsi:type="dcterms:W3CDTF">2024-09-18T16:31:13Z</dcterms:created>
  <dcterms:modified xsi:type="dcterms:W3CDTF">2024-09-18T16:31:15Z</dcterms:modified>
</cp:coreProperties>
</file>