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04DB46-13B4-4149-B9AC-E88E1B217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6CBC1-DD30-4B23-B84E-803A2FD1C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438C0-D470-4055-91FE-598EC464C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9F463-FC6A-4B48-B92A-2B978C84F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B67E4A-18B4-4590-986F-B7250DFA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D69C2A-A2B7-4C24-AC6A-CE8BE8C71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506F1E-7404-4A48-B6CD-B589D2ED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CB7C9-29B7-4CE9-A686-AA25CD10D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ADB3EE-FBD5-4670-8930-178993CF0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EA2B9-569A-4379-A746-3F9FE906B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DDE68-1177-4CD3-BAAE-238CA7580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6041023042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全民反诈骗防骗知识讲座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诈骗的常见类型与手段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诈骗的后果与法律责任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全民参与，共同打击诈骗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81" r="2378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随着科技的发展，诈骗手段不断翻新，给人们的生活带来极大的困扰和财产损失。因此，提高全民反诈骗防骗意识，预防和减少诈骗案件的发生，具有重要的现实意义。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诈骗案件频发，不仅给受害者带来经济损失，还对整个社会的信任体系造成冲击。因此，开展全民反诈骗防骗知识讲座，有助于提升公众的安全感和信任度。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17" r="2291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提高公众对诈骗手段的认知和防范意识，增强自我保护能力。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引导公众正确应对诈骗行为，降低上当受骗的风险。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通过宣传和教育，形成全社会共同抵制诈骗的良好氛围。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诈骗的常见类型与手段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241" b="232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电信诈骗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电话诈骗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通过冒充公检法、银行、社保、邮政等工作人员，以涉嫌违法、账户异常等理由，诱骗受害人转账。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短信诈骗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利用伪基站发送虚假中奖、贷款、退税等短信，诱导受害人点击恶意链接或下载病毒软件。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电信诈骗的应对方法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不轻信陌生来电和短信，不透露个人信息和银行账号，遇到可疑情况及时报警。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网络投资诈骗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以高回报、低风险等理由，诱导受害人投资虚假项目或虚假股票等。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网络诈骗的应对方法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选择正规购物平台，谨慎投资，不轻信网络广告和虚假信息。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网络购物诈骗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通过虚假网店、钓鱼网站等手段，骗取受害人的购物款。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4611" r="4611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网络诈骗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5250" b="5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金融诈骗的应对方法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提高对假币的识别能力，选择正规保险公司，注意核实保险事故的真实性。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假币诈骗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使用伪造的货币进行交易。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保险诈骗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通过虚报保险事故或夸大保险责任，骗取保险金。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金融诈骗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83" r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通过冒充亲友或熟人，骗取受害人的信任，进而骗取钱财。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假冒身份诈骗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谨慎添加陌生人为好友，注意保护个人隐私，不轻易相信陌生人的求助信息。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社交媒体诈骗的应对方法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社交媒体诈骗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如何识别与防范诈骗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保持警觉，不轻易相信来自不明来源的信息，是防范诈骗的第一步。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在日常生活中，我们经常会收到来自不明来源的短信、电话、邮件等，这些信息很可能是诈骗信息。我们应该保持警觉，不轻易相信这些信息，特别是涉及到个人信息、财产等方面。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提高警惕，不轻信陌生信息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保护个人信息是防范诈骗的重要措施之一。我们应该不轻易透露个人信息，特别是敏感信息。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包括姓名、身份证号码、家庭住址、电话号码、银行账户等，这些信息一旦被不法分子获取，就可能被用于诈骗。因此，我们应该避免在网络上随意透露个人信息，特别是在不明网站、社交媒体等平台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保护个人信息，不轻易透露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学会识别诈骗电话和短信是防范诈骗的重要手段之一。我们应该注意电话和短信中的可疑信息，并及时报警。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诈骗电话和短信通常会以各种方式诱骗受害者转账、提供个人信息等。我们应该注意电话和短信中的可疑信息，如对方身份不明、要求提供敏感信息、威胁恐吓等。如果发现可疑情况，应及时报警并告知相关部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学会识别诈骗电话和短信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https://d.book118.com/246041023042010042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2024-09-09T13:29:58.948</cp:lastPrinted>
  <dcterms:created xsi:type="dcterms:W3CDTF">2024-09-09T05:29:58Z</dcterms:created>
  <dcterms:modified xsi:type="dcterms:W3CDTF">2024-09-09T05:30:01Z</dcterms:modified>
</cp:coreProperties>
</file>