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AAE6B6-EA13-467F-BBA2-AC8975D01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77E970-1CE3-41C5-9F21-0179717EE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2990E0-D640-48C7-BB9B-7C18E103E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B283CF-5479-4A49-B301-386AC8040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DB8291-B2FB-40D1-AD8D-19629E490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845260-3CA7-4BAA-B944-7E301F41C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DA52C1-A50D-42E3-9A91-6D3BD2D65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707E6A-8C14-4D1F-8FCD-EAB4F14AF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78C8C1-0098-4509-B9D1-5E6CD3A6D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ED3601-F98C-47DA-B70A-6FAA9F223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76268C-9D16-4C67-B4F5-B284C0996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04303105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系统性金融风险研究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系统性金融风险定义与分类
 风险形成机理与影响因素
 风险识别与度量方法
 风险预警与监控体系
 风险防范与应对措施
 风险管理组织架构与职责
 国内外风险管理经验比较
 未来风险趋势与展望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系统性金融风险定义与分类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系统性金融风险研究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系统性金融风险定义与分类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系统性金融风险的定义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1.系统性金融风险是指整个金融体系崩溃或严重受损的风险。</a:t>
            </a:r>
          </a:p>
          <a:p>
            <a:r>
              <a:t>2.这种风险源于金融机构之间的相互联系和依赖性，以及金融市场的不完全性和信息不对称性。</a:t>
            </a:r>
          </a:p>
          <a:p>
            <a:r>
              <a:t>3.系统性金融风险具有传染性和放大性，会对实体经济造成严重负面影响。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系统性金融风险的分类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1.按照风险来源，系统性金融风险可分为时间维度风险和横截面维度风险。</a:t>
            </a:r>
          </a:p>
          <a:p>
            <a:r>
              <a:t>2.时间维度风险是指金融市场波动和经济周期变化所带来的风险，包括宏观经济风险和金融市场风险。</a:t>
            </a:r>
          </a:p>
          <a:p>
            <a:r>
              <a:t>3.横截面维度风险是指金融机构之间相互关联和依赖性所带来的风险，包括传染性风险和机构性风险。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系统性金融风险定义与分类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宏观经济风险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1.宏观经济风险是指经济周期波动和政策变化所带来的风险。</a:t>
            </a:r>
          </a:p>
          <a:p>
            <a:r>
              <a:t>2.经济衰退和通货紧缩可能引发信贷风险和流动性风险，而经济过热和通货膨胀可能引发资产泡沫和通货膨胀风险。</a:t>
            </a:r>
          </a:p>
          <a:p>
            <a:r>
              <a:t>3.政策变化包括货币政策、财政政策和监管政策的变化，可能对金融机构的经营和财务状况产生重大影响。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金融市场风险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1.金融市场风险是指金融市场波动所带来的风险，包括利率风险、汇率风险和股票价格风险等。</a:t>
            </a:r>
          </a:p>
          <a:p>
            <a:r>
              <a:t>2.利率风险是指利率变动对金融机构资产和负债价值的影响，汇率风险是指汇率变动对金融机构外汇业务的影响，股票价格风险是指股票价格变动对金融机构投资业务的影响。</a:t>
            </a:r>
          </a:p>
          <a:p>
            <a:r>
              <a:t>3.金融市场风险具有传染性和放大性，可能对整个金融体系造成严重冲击。</a:t>
            </a:r>
          </a:p>
          <a:p>
            <a:r>
              <a:t>以上内容仅供参考，如有需要，建议您查阅相关网站。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风险形成机理与影响因素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系统性金融风险研究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风险形成机理与影响因素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风险形成机理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1.金融市场的内在不稳定性：金融市场由于其特有的杠杆效应、信息不对称等因素，存在内在的不稳定性，容易引发风险。</a:t>
            </a:r>
          </a:p>
          <a:p>
            <a:r>
              <a:t>2.金融机构的风险累积：金融机构在业务运营中可能会累积大量风险，如不良资产、过度投机等，这些风险一旦爆发，就可能引发系统性风险。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影响因素之宏观经济环境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1.经济周期：经济繁荣期可能导致过度投资和风险累积，而经济衰退期则可能导致资产价值大幅缩水，从而引发风险。</a:t>
            </a:r>
          </a:p>
          <a:p>
            <a:r>
              <a:t>2.政策环境：政府的货币政策、财政政策等都会对金融系统的风险状况产生影响。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风险形成机理与影响因素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影响因素之金融市场结构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1.市场集中度：市场集中度过高可能导致系统性风险增大，因为大型金融机构的风险状况对整个系统的影响会更大。</a:t>
            </a:r>
          </a:p>
          <a:p>
            <a:r>
              <a:t>2.金融产品复杂性：金融产品越复杂，其风险状况就越难以评估和监控，从而增加系统性风险。</a:t>
            </a:r>
          </a:p>
          <a:p>
            <a:r>
              <a:t>以上内容仅供参考，建议查阅相关文献和资料获取更多信息。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风险识别与度量方法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系统性金融风险研究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风险识别与度量方法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风险识别与度量方法概述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1.风险识别和度量的重要性：准确识别并度量系统性金融风险是保障金融稳定、防止金融危机的关键。</a:t>
            </a:r>
          </a:p>
          <a:p>
            <a:r>
              <a:t>2.风险识别和度量的基本方法：包括定性分析、定量分析，以及两者相结合的方法。</a:t>
            </a:r>
          </a:p>
          <a:p>
            <a:r>
              <a:t>3.风险识别和度量的挑战：数据不完整、模型不精确、市场变化等因素都可能影响风险识别和度量的准确性。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定性分析方法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1.专家评估法：通过金融专家的经验和判断，对可能存在的风险进行识别和评估。</a:t>
            </a:r>
          </a:p>
          <a:p>
            <a:r>
              <a:t>2.历史比较法：通过比较历史数据和现状，识别出异常变化和潜在风险。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风险识别与度量方法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定量分析方法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1.统计模型：使用统计方法构建模型，用数据来度量风险的大小和可能性。</a:t>
            </a:r>
          </a:p>
          <a:p>
            <a:r>
              <a:t>2.在险价值（VaR）和预期损失（ES）：通过计算VaR和ES来衡量潜在损失的大小。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混合方法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1.结合定性和定量方法：通过结合专家评估和统计模型，提高风险识别和度量的准确性。</a:t>
            </a:r>
          </a:p>
          <a:p>
            <a:r>
              <a:t>2.情景分析：通过设定不同的市场情景，分析在不同情境下的风险大小和可能性。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风险识别与度量方法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1.人工智能和机器学习：通过机器学习算法，可以更有效地处理大量数据，提高风险识别的准确性。</a:t>
            </a:r>
          </a:p>
          <a:p>
            <a:r>
              <a:t>2.区块链技术：区块链技术的透明度和可追溯性有助于提高风险度量的精确性。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风险识别与度量的未来趋势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1.增强监管：随着金融市场的复杂性增加，对风险识别和度量的监管也将加强。</a:t>
            </a:r>
          </a:p>
          <a:p>
            <a:r>
              <a:t>2.技术驱动：新技术的不断发展将推动风险识别和度量方法的创新和提升。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前沿技术在风险识别与度量中的应用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风险预警与监控体系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系统性金融风险研究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风险预警与监控体系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风险预警系统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1.建立全面的风险数据库，收集和更新风险信息。</a:t>
            </a:r>
          </a:p>
          <a:p>
            <a:r>
              <a:t>2.利用统计模型和机器学习算法对风险进行评估和预测。</a:t>
            </a:r>
          </a:p>
          <a:p>
            <a:r>
              <a:t>3.设定风险阈值，触发预警信号。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实时监控体系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1.构建实时数据流，动态更新风险指标。</a:t>
            </a:r>
          </a:p>
          <a:p>
            <a:r>
              <a:t>2.利用大数据技术实现多维度风险分析。</a:t>
            </a:r>
          </a:p>
          <a:p>
            <a:r>
              <a:t>3.建立风险响应机制，对高风险交易进行及时干预。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风险预警与监控体系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风险管理文化建设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1.提高全员风险管理意识，强化风险防范责任。</a:t>
            </a:r>
          </a:p>
          <a:p>
            <a:r>
              <a:t>2.定期进行风险培训，提升员工风险识别和评估能力。</a:t>
            </a:r>
          </a:p>
          <a:p>
            <a:r>
              <a:t>3.打造风险管理信息共享平台，加强内部沟通。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法律法规与监管合规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1.深入了解行业法规，确保业务遵循相关法律法规。</a:t>
            </a:r>
          </a:p>
          <a:p>
            <a:r>
              <a:t>2.定期进行监管自查，及时发现和整改合规风险。</a:t>
            </a:r>
          </a:p>
          <a:p>
            <a:r>
              <a:t>3.积极与监管机构沟通，及时反馈风险情况。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风险预警与监控体系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风险技术创新与应用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1.关注新兴技术风险，如人工智能、区块链等。</a:t>
            </a:r>
          </a:p>
          <a:p>
            <a:r>
              <a:t>2.利用技术创新提升风险管理效率，如运用大数据和云计算进行风险分析。</a:t>
            </a:r>
          </a:p>
          <a:p>
            <a:r>
              <a:t>3.建立技术风险评估机制，确保技术安全应用。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国际合作与交流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1.加强与国际金融机构的风险管理合作，共享风险信息。</a:t>
            </a:r>
          </a:p>
          <a:p>
            <a:r>
              <a:t>2.学习借鉴国际先进风险管理经验，提升自身风险管理水平。</a:t>
            </a:r>
          </a:p>
          <a:p>
            <a:r>
              <a:t>3.积极参与国际风险管理论坛，推动全球风险管理发展。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https://d.book118.com/246043031054010035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1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系统性金融风险定义与分类</vt:lpstr>
      <vt:lpstr> 系统性金融风险定义与分类</vt:lpstr>
      <vt:lpstr> 系统性金融风险定义与分类</vt:lpstr>
      <vt:lpstr> 风险形成机理与影响因素</vt:lpstr>
      <vt:lpstr> 风险形成机理与影响因素</vt:lpstr>
      <vt:lpstr> 风险形成机理与影响因素</vt:lpstr>
      <vt:lpstr> 风险识别与度量方法</vt:lpstr>
      <vt:lpstr> 风险识别与度量方法</vt:lpstr>
      <vt:lpstr> 风险识别与度量方法</vt:lpstr>
      <vt:lpstr> 风险识别与度量方法</vt:lpstr>
      <vt:lpstr> 风险预警与监控体系</vt:lpstr>
      <vt:lpstr> 风险预警与监控体系</vt:lpstr>
      <vt:lpstr> 风险预警与监控体系</vt:lpstr>
      <vt:lpstr> 风险预警与监控体系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2024-09-05T01:22:43.820</cp:lastPrinted>
  <dcterms:created xsi:type="dcterms:W3CDTF">2024-09-04T17:22:43Z</dcterms:created>
  <dcterms:modified xsi:type="dcterms:W3CDTF">2024-09-04T17:22:46Z</dcterms:modified>
</cp:coreProperties>
</file>