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2" r:id="rId11"/>
  </p:sldIdLst>
  <p:sldSz cx="12192000" cy="6858000"/>
  <p:notesSz cx="6858000" cy="9144000"/>
  <p:custDataLst>
    <p:tags r:id="rId1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tags" Target="tags/tag1.xml" /><Relationship Id="rId13" Type="http://schemas.openxmlformats.org/officeDocument/2006/relationships/presProps" Target="presProps.xml" /><Relationship Id="rId14" Type="http://schemas.openxmlformats.org/officeDocument/2006/relationships/viewProps" Target="viewProps.xml" /><Relationship Id="rId15" Type="http://schemas.openxmlformats.org/officeDocument/2006/relationships/theme" Target="theme/theme1.xml" /><Relationship Id="rId16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961AD3-340B-4495-9821-18A13C4353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64EB72-0F5C-4C66-B806-A59E300613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1D3BD7-46A2-47F8-8367-1342F426DA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869B47-D46F-42AE-A4B9-463BCEC6B9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8C3F37E-6F71-41F9-B77F-665F4CFCA7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2CA3D6A-AC9A-472E-BCB8-C8022062C1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0A02AA6-5C0A-4311-88C6-7AACE016B5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47095B-2479-4BD2-9401-AFA2F74B9B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B09852-B72D-4875-9D89-7A5664418A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A46D7D-38B2-451D-BB5E-175E45AE79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44EA9D-3C10-4541-8EFA-B9C60DA1B8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6044142012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突破瓶颈 提升业绩的员工培训方案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95764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50406" y="5697617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员工能力现状分析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培训需求分析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培训计划制定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培训实施与效果评估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培训成果应用与业绩提升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随着市场竞争的日益激烈，企业需要不断提升员工的专业技能和素质以保持竞争优势。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市场竞争加剧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业绩压力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0792" r="107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员工发展需求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283" r="152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企业面临业绩增长的压力，需要寻找有效的方法来提高员工的工作效率和业绩水平。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员工渴望提升自己的职业能力和发展空间，以满足个人职业规划的需求。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通过培训使员工具备更强的专业能力和更高的素质，以提升工作效率和质量。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提高员工的专业技能和素质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强化员工的团队合作精神，提高团队凝聚力，促进跨部门协作。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培养团队合作精神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激发员工的创新思维，培养创新意识，为企业带来新的发展机遇。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激发员工创新精神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提高员工对企业的满意度和忠诚度，降低员工流失率，稳定人才队伍。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提升员工满意度和忠诚度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员工能力现状分析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评估员工的专业技能、沟通技巧、团队协作等能力，确定员工的技能水平。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250" r="1225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4648" r="14648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技能水平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评估员工的工作态度，包括责任心、积极性、职业精神等，了解员工的工作态度。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工作态度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分析员工的工作绩效，了解员工在工作中存在的问题和不足。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绩效表现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员工能力评估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分析员工在专业技能、沟通技巧等方面的短板，找出需要提升的方面。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9958" r="995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技能短板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分析员工在责任心、积极性等方面的短板，找出需要改进的方面。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态度短板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417" r="1241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分析员工在专业知识、行业动态等方面的短板，找出需要补充的方面。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知识短板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员工能力短板分析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https://d.book118.com/246044142012010103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50</Paragraphs>
  <Slides>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baseType="lpstr" size="1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2024-09-28T04:40:30.786</cp:lastPrinted>
  <dcterms:created xsi:type="dcterms:W3CDTF">2024-09-27T20:40:30Z</dcterms:created>
  <dcterms:modified xsi:type="dcterms:W3CDTF">2024-09-27T20:40:32Z</dcterms:modified>
</cp:coreProperties>
</file>