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F57C8-061C-474F-957C-8E61DA06B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C766B-1389-4B12-A3C5-677C596A1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FDB28C-623D-4DF3-B72A-2B040DD88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265C0D-4304-4016-A6FE-1C3067E7B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66026D-FF1A-4A2C-97DD-9DA0DB753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BEA125-FBBE-4A50-BF68-9FE5DD546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6062D8-564B-4890-8353-90827E669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74E3D5-EF36-482A-A028-80E275FB6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523174-A2BB-4E0D-AA04-1EB65FAEE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E7D3C-6F8D-4EEE-8E38-0E9A3709D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E590A-5035-4680-A491-FF8ED0309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3.jpeg" /><Relationship Id="rId4" Type="http://schemas.openxmlformats.org/officeDocument/2006/relationships/image" Target="../media/image7.jpeg" /><Relationship Id="rId5" Type="http://schemas.openxmlformats.org/officeDocument/2006/relationships/image" Target="../media/image24.jpeg" /><Relationship Id="rId6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8.jpeg" /><Relationship Id="rId4" Type="http://schemas.openxmlformats.org/officeDocument/2006/relationships/image" Target="../media/image5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050040033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提升零售业市场调研与竞争分析能力的培训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市场调研基础与重要性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竞争分析理论与方法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消费者行为研究与心理洞察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产品定位与差异化策略制定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价格策略及促销活动设计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渠道拓展与优化管理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数据驱动决策在零售业中应用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总结回顾与未来趋势展望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市场调研基础与重要性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市场调研是一种通过收集、整理、分析市场相关信息，以了解市场现状、预测市场趋势、评估市场机会与风险的活动。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为企业的决策制定提供数据支持，帮助企业更好地了解市场、把握市场机会、规避市场风险。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市场调研定义及目的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零售业市场调研特点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消费者行为导向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零售业市场调研重点关注消费者需求、购买行为及消费心理，以指导产品策略、营销策略等。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竞争环境分析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零售业市场竞争激烈，调研需关注竞争对手的战略布局、产品策略、价格策略等，以制定有效的竞争策略。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零售业市场变化迅速，调研需关注市场趋势、流行元素等，以把握市场先机。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通过提升调研能力，企业可获取更全面、准确的市场信息，为决策制定提供有力支持，降低决策风险。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提高决策准确性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提升调研能力有助于企业更加敏锐地捕捉市场变化、把握市场机会，从而调整经营策略，保持竞争优势。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增强市场敏锐度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通过市场调研，企业可更加合理地配置资源，提高资源利用效率，降低成本开支，提升盈利能力。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提升调研能力意义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竞争分析理论与方法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766" b="67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对市场中的竞争对手进行系统性、全面性的研究和分析，以了解竞争态势和制定相应策略的过程。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有助于企业发现市场机会和威胁，优化资源配置，提高决策质量和市场竞争力。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竞争分析基本概念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竞争分析重要性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竞争分析定义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PEST分析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从政治（Political）、经济（Economic）、社会（Social）和技术（Technological）四个方面分析宏观环境对企业的影响。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SWOT分析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通过对企业内部的优势（Strengths）、劣势（Weaknesses）以及外部的机会（Opportunities）和威胁（Threats）进行分析，从而制定相应的发展战略。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五力模型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由迈克尔·波特提出，包括行业竞争态势、供应商议价能力、客户议价能力、潜在进入者威胁和替代品威胁五个方面，用于分析行业竞争结构。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主要竞争分析方法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公开信息源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专家咨询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竞争情报获取途径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如政府公开数据、行业协会报告、专业期刊、新闻报道等。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邀请行业专家或顾问提供意见和建议，获取专业性和针对性的竞争情报。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通过问卷调查、访谈、观察等方式收集一手数据和信息。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通过对竞争对手的产品、服务、营销策略等进行深入研究和分析，获取直接相关的竞争情报。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消费者行为研究与心理洞察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通过市场调研和数据分析，识别消费者的显性需求和隐性需求，了解消费者的购物动机和期望。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需求满足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需求变化跟踪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根据消费者需求，制定相应的产品策略、营销策略和服务策略，提供符合消费者期望的商品和服务。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持续关注消费者需求的变化趋势，及时调整策略，保持与市场的同步。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消费者需求识别与满足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购后行为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消费者在使用产品后，对产品进行评价和反馈，影响未来的购买决策。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消费者做出购买决策，选择最适合自己的产品。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评估选择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消费者根据自己的需求和偏好，对不同产品进行评估和选择。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消费者意识到自己的某种需要，并开始寻找解决方案。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信息搜索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消费者通过各种渠道收集相关信息，评估不同产品的优缺点。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消费者购买决策过程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消费者的购买行为受到内在动机的驱动，如生理需求、安全需求、社交需求等。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动机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态度和价值观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消费者对产品的感知影响其购买决策，包括产品的外观、质量、口感等。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消费者的购买行为受到过去经验和学习的影响，如对品牌、广告等的认知和记忆。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消费者的态度和价值观对其购买行为产生深远影响，如对环保、公平贸易等的关注和认同。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心理因素在消费行为中作用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产品定位与差异化策略制定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134" b="1213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产品定位原则和方法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深入了解目标消费者需求，以市场需求为导向进行产品定位。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与竞争对手区分开来，形成独特的产品特点和优势。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确保产品定位与公司长期发展战略相一致，具有可持续性。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运用市场调研和数据分析工具，为产品定位提供有力支持。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市场需求导向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竞争差异化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差异化策略实施路径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通过研发新技术、新材料或新功能，实现产品差异化。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塑造独特的品牌形象，提升消费者对品牌的认知度和忠诚度。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运用独特的营销策略，如定制化服务、限时促销等，吸引消费者关注。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开拓新的销售渠道，如线上销售、社交媒体推广等，扩大产品覆盖面。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https://d.book118.com/246050040033010044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2024-09-12T11:00:46.104</cp:lastPrinted>
  <dcterms:created xsi:type="dcterms:W3CDTF">2024-09-12T03:00:46Z</dcterms:created>
  <dcterms:modified xsi:type="dcterms:W3CDTF">2024-09-12T03:00:48Z</dcterms:modified>
</cp:coreProperties>
</file>