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DCF26E-2D4B-41F0-923B-551B71443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39B9F5-2D96-4450-9ACC-CA13D3DEA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C138DE-B416-4BC1-862A-D26760C1B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F206FE-49E1-4EB6-B268-56AE9BB2A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618DBF-05C2-4932-BA74-7FB3CF3A9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554ED9-391B-49B1-A4EC-0C0898686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2C0CA2-9B8D-4FD8-B56E-D928B6B96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C70C42-2F87-4EF7-BEE3-30AECA435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EC294A-5658-4A58-A577-241BFCF1E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9615E5-BF5E-4ADE-B944-1DCF4F056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35EE27-7450-482B-BAA3-66C2D0E13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05212101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企业如何应对员工离职和流动的风险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员工离职和流动的原因分析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员工离职和流动对企业的影响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应对员工离职和流动风险的策略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员工离职和流动风险的管理实践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应对员工离职和流动风险的重要性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员工离职和流动是企业面临的一种常见风险，可能对企业运营和业绩产生负面影响。因此，了解如何应对这种风险对于企业的长期发展和成功至关重要。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当前市场环境下的挑战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随着市场竞争的加剧和人才流动的日益频繁，员工离职和流动的风险也在不断增加。企业需要更加关注员工满意度、福利待遇和职业发展等方面，以吸引和留住优秀人才。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952" r="129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274" r="1727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255" r="162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指员工主动或被动地离开企业，可能导致企业人才流失、业务中断或商业秘密泄露等风险。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员工离职风险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指员工在企业内部或不同企业之间的职位变动，可能导致企业组织结构不稳定、团队协作受影响或业务连续性中断等风险。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员工流动风险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离职和流动风险的定义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员工离职和流动的原因分析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员工可能因为家庭原因，如照顾年迈的父母或子女教育等，选择离开当前工作。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家庭因素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125" r="11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458" r="9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健康问题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000" r="6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员工可能为了追求个人职业发展、学习新技能或寻求更好的工作机会而离职。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员工的身体健康状况可能会影响其工作选择，长期的健康问题可能导致员工离职。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个人原因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员工可能因为不适应企业文化或价值观而选择离职，如企业氛围、管理方式等。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4750" b="14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7333" b="1733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员工可能因为对工作内容失去兴趣、工作重复度高或工作挑战度不足而选择离职。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员工可能对薪酬福利不满意，如薪资水平、奖金制度、福利待遇等，从而选择离职。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薪酬福利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组织原因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997" b="1199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059" b="1105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559" r="255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市场原因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行业竞争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激烈的市场竞争可能导致企业业绩下滑，从而影响员工的稳定性和忠诚度。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经济波动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经济环境的变化，如通货膨胀、失业率上升等，可能导致员工离职和流动增加。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政策法规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政策法规的变化，如劳动法、社保制度等，也可能对员工离职和流动产生影响。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员工离职和流动对企业的影响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企业需要投入大量时间和金钱来寻找和吸引新的员工，包括招聘广告费用、面试时间和成本等。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招聘成本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新员工需要接受公司文化和岗位技能的培训，这也是一项不小的成本。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培训成本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2208" r="22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新员工入职后，企业需要为其提供与老员工相同的福利待遇，如社保、公积金、年终奖等。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福利成本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人力成本增加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团队协作受影响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员工离职可能会打破原有的团队协作和默契，影响团队的稳定性和工作效率。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工作交接不畅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离职员工的工作交接可能不充分，导致新员工需要花费更多时间和精力来熟悉工作。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项目进度延误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关键岗位的员工离职可能导致项目进度延误或中断，给企业带来损失。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9000" r="290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7958" r="795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工作效率下降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频繁的员工离职和流动可能会影响员工士气，降低员工的工作积极性和归属感。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员工士气低落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离职员工可能带走企业的核心价值观和文化，影响企业文化的传承和发展。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企业文化传承受阻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员工离职和流动可能会给外界留下企业管理不善、员工待遇不佳等不良印象。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企业形象受损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企业文化受损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技术秘密泄露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对于技术型企业而言，离职员工可能带走企业的核心技术秘密，影响企业的竞争优势。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商业机密泄露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离职员工可能了解企业的商业计划和战略，泄露这些机密会严重影响企业的市场地位和未来发展。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客户信息泄露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离职员工可能掌握着企业的客户信息，一旦泄露会给企业带来严重损失。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5333" r="533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商业秘密泄露风险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https://d.book118.com/246052121011010051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2024-09-16T16:38:22.580</cp:lastPrinted>
  <dcterms:created xsi:type="dcterms:W3CDTF">2024-09-16T08:38:22Z</dcterms:created>
  <dcterms:modified xsi:type="dcterms:W3CDTF">2024-09-16T08:38:24Z</dcterms:modified>
</cp:coreProperties>
</file>