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52E98E-C4B9-4762-BC1D-7B59C5A3B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994E2-ED1F-44DF-BE82-54699927D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DBB35B-BFEF-481E-9AEB-33D6EB422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2B52AA-DF4D-4D65-9342-889CA7F7E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176F41-8E62-4585-80DA-D68D07C784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9AA335-93A2-47D4-86AA-758855F839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F64837-2C27-4E2C-9423-9FABEB86D5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F40A3-4995-4431-BCF6-B7CE56A67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68F813-6D09-47B8-BC3D-3B27797FAD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8F79B8-2C03-42C0-BF90-7E43E19A6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9DC5F5-50CF-4FF8-A13A-C50D560AA9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521411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全面质量管理的质量策划与管理</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质量策划</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质量策划与管理实践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质量策划与管理挑战与对策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提升产品和服务质量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通过全面质量管理，企业可以不断提升产品和服务的质量，满足客户需求，增强市场竞争力。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提高企业绩效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全面质量管理有助于企业优化流程、减少浪费、提高效率，从而降低成本、增加利润。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塑造企业形象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优质的产品和服务有助于企业树立良好的品牌形象，吸引更多客户和投资者。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不断寻求改进机会，推动企业持续进步和发展。</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全员参与</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激发全体员工的积极性和创造力，共同致力于提升质量水平。</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追求零缺陷</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通过持续改进和优化流程，追求产品和服务的零缺陷，提高客户满意度。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全面质量管理定义</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全面质量管理是一种以客户为中心，全员参与、全过程控制、持续改进的质量管理方法。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强调预防为主</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通过事先控制和预防，减少质量问题的发生，降低质量成本。</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全面质量管理概念及重要性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质量策划</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质量策划是质量管理的一部分，致力于制定质量目标并规定必要的运行过程和相关资源以实现质量目标。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确保产品或服务质量满足顾客需求，预防潜在问题，优化资源利用，提高组织整体绩效。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识别顾客需求和期望</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通过市场调研、顾客反馈等方式，明确顾客对产品或服务的质量需求和期望。</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制定质量目标</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根据顾客需求和组织战略，制定具体、可衡量的质量目标。</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确定实现目标的过程和资源</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分析现有过程和资源，确定需要改进或增加的过程和资源。</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制定质量计划</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将质量目标转化为可操作的质量计划，明确责任人、时间表和所需资源。</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监控和评估</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定期监控和评估质量计划的执行情况，确保目标的实现。</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质量策划关键要素</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预防为主</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持续改进</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注重潜在问题的预防，而非事后补救。</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不断寻求改进机会，优化流程和提高效率。</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顾客导向</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全员参与</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基于事实的决策</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始终关注顾客需求和期望，以顾客满意为最高标准。</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鼓励全体员工参与质量策划和管理，发挥集体智慧。</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以数据和事实为基础进行决策，避免主观臆断。</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质量管理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全员参与</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鼓励员工积极参与质量管理，形成全员质量意识。</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顾客导向</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以顾客需求和期望为驱动，不断提升产品和服务质量。</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过程管理</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关注产品实现过程，确保过程可控、可预测、可改进。</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基于事实的决策</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运用数据和信息进行决策，确保决策的科学性和有效性。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通过不断识别问题、采取措施，实现质量的持续提升。</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质量管理原则与方法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质量管理体系建立与实施</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制定质量管理流程</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梳理产品实现过程，制定质量管理流程和规范。</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建立质量管理组织</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设立专门的质量管理部门，明确职责和权限。</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明确质量方针和目标</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制定符合组织战略和顾客需求的质量方针和目标。</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配置质量管理资源</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为质量管理活动提供必要的资源支持，如人员、设备、资金等。</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实施质量监控和测量</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建立质量监控和测量机制，及时发现和解决问题。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https://d.book118.com/246052141115010042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2024-09-09T22:22:08.693</cp:lastPrinted>
  <dcterms:created xsi:type="dcterms:W3CDTF">2024-09-09T14:22:08Z</dcterms:created>
  <dcterms:modified xsi:type="dcterms:W3CDTF">2024-09-09T14:22:10Z</dcterms:modified>
</cp:coreProperties>
</file>