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B0A66-6524-4668-929A-280A9FD8C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1FDE5-5436-47A2-A9CD-CD50BBADD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08B37-FF1C-4344-A2DF-D97C23A43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6F36C-01BC-44FF-9A0E-EB6521FCD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15664D-7E51-40A2-8101-E3A1DC130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74C51-8686-4879-9473-34AC9E318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9417F-B16B-4160-B8C0-6DAA7445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5F536-CC0E-410A-9EA9-DBB206925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4B565-EEF7-4D6F-8893-58696D006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810A2-4D2A-42F4-89D1-9F002ABBE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6CE61-F7F5-4888-95A5-0E99367EA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5422320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以案释法：法律案例分析与实践\n## 1.法律案例的基本概念与重要性\n### 1.1什么是法律案例：定义与分类\n### 1.2法律案例的重要性：理论与实践的结合\n### 1.3法律案例的收集与整理：方法与实践\n## 2.以案释法的分析方法与技巧\n### 2.1案例分析的基本步骤与方法\n### 2.2从案例中提取法律要点与难点\n### 2.3案例分析与法律推理的结合\n## 3.不同类型法律案例的以案释法应用\n### 3.1民事案例的以案释法应用\n### 3.2刑事案例的以案释法应用\n### 3.3行政案例的以案释法应用\n## 4.以案释法在法律教育与实践中的应用\n### 4.1以案释法在法学教育中的应用\n### 4.2以案释法在律师实务中的应用\n### 4.3以案释法在法官裁判中的应用\n## 5.以案释法的发展趋势与挑战\n### 5.1以案释法在互联网时代的创新与发展\n### 5.2以案释法在法律全球化背景下的挑战\n### 5.3以案释法在提高法律服务质量中的关键作用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以案释法：法律案例分析与实践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法律案例的基本概念与重要性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什么是法律案例：定义与分类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法律案例是指具有法律意义的实际事件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涉及法律规则的解释和应用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具有争议性和指导性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法律案例可以分为以下几类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民事案例：涉及民事权利和义务的案件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刑事案例：涉及刑事责任的案件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行政案例：涉及行政行为的案件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知识产权案例：涉及知识产权保护的案件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法律案例是法学理论与实践的结合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帮助法学理论联系实际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提高法律适用的准确性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法律案例对于法律教育具有重要意义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培养学生的法律思维和分析能力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提高学生的实践能力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法律案例的重要性：理论与实践的结合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法律案例的收集与整理：方法与实践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法律案例的收集方法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通过法律数据库、图书馆等途径收集案例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关注媒体报道，了解时事案例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法律案例的整理方法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对案例进行分类和标签化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对案例进行分析和点评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以案释法的分析方法与技巧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案例分析的基本步骤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阅读案例，了解案情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提炼法律问题，进行法律检索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分析案例，找出法律要点和难点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提出解决方案，进行论证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案例分析的方法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法律逻辑分析法：通过逻辑推理分析案例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法律比较法：通过比较不同案例，找出规律和特点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法律社会学法：通过社会学方法分析案例背后的社会原因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案例分析的基本步骤与方法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从案例中提取法律要点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分析案例中的法律规则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提炼案例中的法律问题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从案例中提取法律难点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分析案例中的争议焦点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探讨案例中的法律适用问题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从案例中提取法律要点与难点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案例分析与法律推理的结合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案例分析与法律推理的关系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案例分析是法律推理的基础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法律推理是案例分析的重要方法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案例分析与法律推理的结合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通过案例分析，找出法律推理的起点和依据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通过法律推理，解决案例中的法律问题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不同类型法律案例的以案释法应用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民事案例的以案释法应用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民事案例的以案释法应用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分析民事案例中的法律关系和权利义务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通过案例探讨民事法律适用的原则和标准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民事案例的以案释法实例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劳动合同纠纷案例：分析劳动合同的法律效力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知识产权纠纷案例：探讨知识产权保护的范围和方式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https://d.book118.com/246054223200010054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以案释法：法律案例分析与实践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2024-09-21T21:59:28.315</cp:lastPrinted>
  <dcterms:created xsi:type="dcterms:W3CDTF">2024-09-21T13:59:28Z</dcterms:created>
  <dcterms:modified xsi:type="dcterms:W3CDTF">2024-09-21T13:59:30Z</dcterms:modified>
</cp:coreProperties>
</file>