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C1A6A-9AEA-4FE4-A805-83D5207A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74FBB-ABEB-4DC2-B9E2-82F6E8B73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787917-EC2E-4DBC-833E-E79EA4122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560F55-496D-4EB7-88ED-05E12769F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652317-6F52-4F50-9197-DA5F302BD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6753C1-577D-4B56-B1E9-58482AE60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137836-A2A4-457B-8F91-0C9BECC49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7B990-7CD7-42B1-91F1-4BDACC77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6F53F-3D0D-4B5B-9568-D839A0A4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41AC5-D3CD-4BA6-8D50-AD67770F9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DF713-5672-4AD7-83BA-39C78F490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55232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内固定取出术护理PPT\n## 1.内固定取出术的基本概念与适应症\n### 1.1内固定取出术的定义与意义\n### 1.2内固定取出术的适应症与禁忌症\n### 1.3内固定取出术的手术方法与技巧\n## 2.内固定取出术的术前护理\n### 2.1患者心理护理与健康教育\n### 2.2术前准备与检查项目\n### 2.3术前预防性抗生素的使用\n## 3.内固定取出术的术中护理\n### 3.1术中患者生命体征监测与护理\n### 3.2术中出血与输血的管理\n### 3.3术中并发症的预防与处理\n## 4.内固定取出术的术后护理\n### 4.1术后一般护理与观察\n### 4.2术后疼痛管理与康复指导\n### 4.3术后并发症的预防与护理\n## 5.内固定取出术的护理案例分享\n### 5.1成功案例分析与护理经验\n### 5.2并发症案例分析与教训\n### 5.3护理团队建设与协作的重要性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内固定取出术护理PPT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内固定取出术的基本概念与适应症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4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内固定取出术是指在骨折愈合后，将植入体内的金属内固定物取出的一种手术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避免内固定物长期存在于体内可能导致的不良反应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有助于患者恢复关节功能，提高生活质量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有助于患者进行其他手术或治疗</a:t>
                </a:r>
                <a:endParaRPr/>
              </a:p>
            </p:txBody>
          </p:sp>
        </p:grpSp>
        <p:grpSp>
          <p:nvGrpSpPr>
            <p:cNvPr id="167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内固定取出术的意义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恢复患者的骨骼完整性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减少内固定物对周围组织的影响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有助于患者进行康复训练和日常生活</a:t>
                </a:r>
                <a:endParaRPr/>
              </a:p>
            </p:txBody>
          </p:sp>
        </p:grpSp>
      </p:grpSp>
      <p:sp>
        <p:nvSpPr>
          <p:cNvPr id="1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内固定取出术的定义与意义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骨折愈合后，内固定物对骨折愈合无不良影响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患者有取出内固定物的意愿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内固定物可能导致周围组织疼痛、感染等并发症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禁忌症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骨折未愈合或愈合不良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内固定物取出可能导致骨折再次发生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患者有严重的心血管疾病、凝血功能障碍等手术禁忌症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内固定取出术的适应症与禁忌症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内固定取出术的手术方法与技巧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常规切开取出法：沿原手术切口切开皮肤，暴露内固定物，取出内固定物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微创取出法：利用关节镜等技术，通过小切口取出内固定物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仔细解剖，避免损伤周围组织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取出内固定物时，动作轻柔，避免损伤关节面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取出内固定物后，彻底止血，防止术后出血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内固定取出术的术前护理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患者心理护理与健康教育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向患者解释内固定取出术的目的和意义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鼓励患者积极配合手术和治疗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提供心理支持，帮助患者缓解紧张情绪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向患者介绍手术过程和术后康复注意事项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提醒患者术前禁食、禁水的时间和要求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指导患者进行必要的术前准备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清洁手术区域，做好皮肤准备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准备好手术所需的器械和敷料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对患者进行术前宣教，做好心理疏导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检查项目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常规检查：血常规、尿常规、心电图、胸部X光等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特殊检查：根据患者病情和手术需要，进行其他相关检查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术前准备与检查项目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抗生素选择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根据患者的过敏史和手术部位，选择合适的抗生素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尽量选择具有广谱抗菌作用的抗生素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术前30分钟至1小时内给予抗生素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术后继续使用抗生素，根据病情和手术情况决定使用天数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术前预防性抗生素的使用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内固定取出术的术中护理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术中患者生命体征监测与护理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监测患者的心率、血压、呼吸和血氧饱和度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及时发现并处理术中可能出现的问题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保持手术间的空气流通，维持适宜的温度和湿度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注意患者体位，避免长时间压迫关节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及时补充液体，维持患者的水电解质平衡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https://d.book118.com/246055232055010051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内固定取出术护理PPT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2024-09-17T01:41:18.458</cp:lastPrinted>
  <dcterms:created xsi:type="dcterms:W3CDTF">2024-09-16T17:41:18Z</dcterms:created>
  <dcterms:modified xsi:type="dcterms:W3CDTF">2024-09-16T17:41:20Z</dcterms:modified>
</cp:coreProperties>
</file>