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B6D85E-E481-48A6-88EC-9181684168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4C082C-B695-472A-9DB3-DBC8E8B71A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4A9287-A0D5-47F8-8DCE-842A482C3A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714A80-DBDD-4CCE-AC90-FDB4CBF7EF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D7910D-319C-4A5A-BEA4-47B5887447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0C991E-3F55-4E0F-9726-AA6A662454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A0C8B6-3B4C-4A78-91A3-86789B849F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AC7DB9-DA1C-4282-A68F-2AA6B5CB57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380242-83BB-493F-A4F3-A54C38EC75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69E850-3D75-4ECC-AE4F-4BD20D159D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2B4669-E88B-49CB-BE6B-EA6AEB9A1E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101100113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改善产品设计与开发流程的工作方案</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dk1">
                  <a:lumMod val="75000"/>
                  <a:lumOff val="25000"/>
                  <a:alpha val="100000"/>
                </a:schemeClr>
              </a:solidFill>
              <a:latin typeface="STKaiti"/>
              <a:ea typeface="STKaiti"/>
              <a:cs typeface="STKaiti"/>
            </a:endParaRP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dk1">
                  <a:lumMod val="75000"/>
                  <a:lumOff val="25000"/>
                  <a:alpha val="100000"/>
                </a:schemeClr>
              </a:solidFill>
              <a:latin typeface="STKaiti"/>
              <a:ea typeface="STKaiti"/>
              <a:cs typeface="STKait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现状分析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目标设定</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改进方案</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实施计划</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预期成果与效益分析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提高开发效率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优化流程，减少不必要的环节和浪费，加快产品开发周期，降低成本。</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适应市场变化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随着市场需求和技术的不断变化，需要不断改进产品设计与开发流程，以适应快速变化的市场环境。</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提升产品质量</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通过改善产品设计与开发流程，提高产品的可靠性、稳定性和用户体验，从而增强产品竞争力。</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375" r="343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9995" r="1999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流程现状分析</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改进方案制定</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实施计划安排</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效果评估与持续改进</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对现有的产品设计与开发流程进行全面梳理和分析，找出存在的问题和瓶颈。</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明确改进方案的实施计划、时间表和责任人，确保方案的顺利推进。</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针对流程中存在的问题，制定具体的改进方案，包括流程优化、技术创新、组织调整等方面。</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对改进方案实施后的效果进行评估，并根据评估结果进行持续改进和优化。</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现状分析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包括市场调研、需求分析、概念设计、详细设计等步骤。</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设计阶段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25" r="14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开发阶段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24" r="1252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发布与反馈阶段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93" r="29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包括原型制作、功能开发、测试与验证等步骤。</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包括产品发布、用户反馈收集与处理等步骤。</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现有产品设计与开发流程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设计与开发流程不够高效</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现有流程中存在许多不必要的环节和重复工作，导致产品开发周期过长，效率低下。</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缺乏有效的沟通机制</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设计与开发团队之间沟通不畅，导致设计方案难以实现或开发结果不符合设计要求。</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缺乏统一的标准和规范</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缺乏统一的设计和开发标准，导致产品质量参差不齐，难以保证用户体验。</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存在的问题和挑战</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设计与开发团队之间的协作能力直接影响产品开发效率和质量。</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团队协作能力</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团队成员的技术水平决定了产品设计和开发的难度和深度。</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技术水平</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项目管理者的能力对项目进度、成本和质量等方面有着重要影响。</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项目管理能力</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市场变化和用户需求的变化对产品设计和开发提出了新的挑战和要求。</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市场变化和用户需求</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目标设定</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通过优化设计与开发流程，确保产品在设计、制造、使用等各个环节都能达到高品质标准。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提升产品质量</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通过流程重组和技术升级，减少不必要的环节和等待时间，加快产品从概念到市场的速度。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缩短开发周期</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通过提高设计效率、采用成本效益更高的技术方案，以及优化供应链管理等方式，降低产品开发过程中的成本。</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降低开发成本</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总体目标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设计阶段目标</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确保设计方案的创新性、实用性和可行性，减少设计反复和修改次数。</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开发阶段目标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提高开发效率，确保产品功能的稳定性和可靠性，降低故障率。</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测试阶段目标</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确保测试的全面性和准确性，及时发现并修复问题，为产品上市做好准备。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具体目标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技术可行性</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评估现有技术条件是否支持目标的实现，包括设计工具、开发平台、测试设备等。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经济可行性</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分析实现目标所需的投资回报率，确保项目在经济上是可行的。</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时间可行性</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评估项目的时间安排是否合理，能否在预定时间内完成目标。</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资源可行性</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评估项目所需的人力、物力、财力等资源是否充足，能否满足项目需求。</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目标可行性分析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改进方案</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9590" r="2959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情感化设计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注重产品与用户的情感联系，通过设计元素激发用户的情感共鸣，提升产品吸引力和用户黏性。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用户为中心</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强调产品设计应以用户需求为出发点，深入了解目标用户群体，打造符合用户期望和习惯的产品体验。</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简约至上</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追求简洁、直观的设计风格，避免过度复杂和冗余的功能，降低用户学习成本和使用难度。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设计理念创新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https://d.book118.com/246101100113010103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2024-09-28T18:53:06.417</cp:lastPrinted>
  <dcterms:created xsi:type="dcterms:W3CDTF">2024-09-28T10:53:06Z</dcterms:created>
  <dcterms:modified xsi:type="dcterms:W3CDTF">2024-09-28T10:53:08Z</dcterms:modified>
</cp:coreProperties>
</file>