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05E4C-C4EE-4290-9A90-7C5432990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5B8BF-3E87-4D18-AAD4-4F04EEFC5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B439C-8671-43F8-AC93-0C2A9FF5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EFF47-C2DE-48C9-B2E7-C32565CCD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4D5CF-80A9-4E02-9232-83F3F38E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CE71F6-8C78-4379-97AA-FE0E3869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0FE7E-3FCD-4634-A870-E5687561F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921EC-7831-48CD-B4A9-7AB7E5F7C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03DCD-3F34-4D89-9952-0CE2BDE4B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B1DEF-B4F2-4CDE-8580-726F739C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94C7A-DB60-416D-82DD-08864F18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04115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大学生劳动教育职业规划书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风险预测与应对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032809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了解自己的兴趣爱好，有助于确定职业发展方向。例如，如果喜欢艺术，可以考虑艺术、设计等相关职业；如果喜欢科技，可以考虑计算机、工程等相关职业。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48" r="1204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了解自己的性格特点，可以更好地适应职业环境。例如，如果性格开朗、善于沟通，可以考虑销售、公关等相关职业；如果性格内向、善于思考，可以考虑研究、开发等相关职业。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02" r="1570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7" b="4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5378" r="5378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明确自己的价值观，有助于选择符合自己信仰和追求的职业。例如，如果重视社会责任和公益事业，可以考虑非营利组织、社会工作等相关职业；如果重视个人发展和成就感，可以考虑创业、管理等相关职业。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创立自己的事业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在积累了一定的经验和资源后，创立自己的企业或开展自己的事业，实现个人价值和梦想。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培养领导力和管理能力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通过参与组织管理或领导项目，培养自己的领导力和管理能力，为未来的事业发展打下基础。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成为行业内的专家或领导者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通过不断学习和实践，掌握专业领域的前沿知识和技能，成为某一领域的专家或领导者。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750" r="12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建立人际关系网络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与同行、前辈、业界专家等建立良好的人际关系，拓展人脉资源，为未来的职业发展提供帮助。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获得相关职业资格证书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为了提高自己的职业竞争力，需要获得相关职业资格证书，如注册会计师、律师资格证等。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通过实习、兼职等方式，积累相关职业的实践经验，提高自己的实际操作能力。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完成学业要求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在大学期间，需要按照学校要求完成各项学业任务，如课程学习、考试、毕业论文等。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通过参加社团、社会实践、志愿服务等活动，提高自己的综合素质和团队协作能力。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寻找实习机会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为了积累实践经验，需要积极寻找相关实习机会，争取在实习中获得更多的实践经验和技能。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阅读行业相关书籍、报告和文章，了解行业动态和前沿知识。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课外阅读扩展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学术研究参与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参加学术会议、研讨会和讲座，与同行交流，拓宽视野。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根据职业规划，系统学习相关学科知识，打下坚实的专业基础。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参与导师的科研项目或自己申报课题，培养学术研究能力。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参加职业技能培训课程，提高实际操作能力和技术水平。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根据职业规划，考取相关证书，提升职业竞争力。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考证培训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参加领导力培训课程，培养团队管理和组织协调能力。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学习有效沟通技巧，提升人际交往能力。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https://d.book118.com/246104115045010103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2024-09-28T11:45:14.483</cp:lastPrinted>
  <dcterms:created xsi:type="dcterms:W3CDTF">2024-09-28T03:45:14Z</dcterms:created>
  <dcterms:modified xsi:type="dcterms:W3CDTF">2024-09-28T03:45:16Z</dcterms:modified>
</cp:coreProperties>
</file>